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0" r:id="rId3"/>
    <p:sldId id="321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06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15 624,'-3'-2'932,"-1"0"28,1 0-248,-1-1-52,1 1-520,6 0 0,1 0-260,3 4-1012,-4-2 280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28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1 446 1448,'9'-6'1090,"21"-12"4219,-30 17-5215,1 1-1,0 0 1,0 0 0,-1-1-1,1 1 1,0 0 0,0 0 0,0 0-1,-1 0 1,1 0 0,0 0-1,0 0 1,0 1 0,0-1 0,-1 0-1,1 0 1,0 1 0,0-1-1,-1 0 1,1 1 0,0-1 0,-1 1-1,1-1 1,0 1 0,-1-1-1,1 1 1,-1-1 0,1 1 0,-1 0-1,1-1 1,-1 1 0,1 0 0,-1-1-1,1 1 1,-1 0 0,1 1-1,11 28 493,1-1-1,2-1 1,1 0-1,36 46 1,-46-66-594,1-2-1,-1 1 1,1-1 0,0 0-1,1 0 1,0-1 0,0 0 0,0 0-1,12 4 1,-15-7 12,1 0 1,0-1-1,0 1 0,1-2 0,-1 1 0,0 0 0,0-1 1,0 0-1,0-1 0,1 1 0,-1-1 0,0-1 0,0 1 1,0-1-1,9-3 0,-6 0-14,0 0-1,-1-1 1,1 0-1,-1 0 1,0 0 0,0-1-1,-1-1 1,0 1 0,0-1-1,-1 0 1,0-1-1,-1 1 1,1-1 0,3-10-1,5-13 76,0 0 0,15-60 0,-15 28 2404,-18 77-2390,1-1 0,1 1-1,0 0 1,1 0 0,0 0 0,1 0 0,1 0 0,0 0 0,5 23 0,-5-27-112,2 0-1,-1 0 0,1-1 0,0 1 0,1-1 0,0 0 0,0 0 1,0 0-1,1 0 0,1-1 0,-1 0 0,1 0 0,0 0 0,14 10 1,-15-14-136,-1 0 1,1-1 0,0 0 0,-1 0 0,1-1 0,0 1 0,0-1 0,0 0 0,0-1 0,0 1 0,1-1 0,-1 0 0,0 0 0,0 0 0,0-1-1,0 0 1,0 0 0,0 0 0,0 0 0,0-1 0,0 0 0,-1 0 0,7-4 0,0 0-421,-1-1-1,1 0 1,-1 0-1,-1-1 1,1 0 0,-1-1-1,-1 0 1,12-16-1,-4 1-35,-2 0 0,-1-1 0,-1 0 0,-1-1 0,-2-1 0,0 1 0,5-31 0,7-70 1896,-10 1 4249,-11 118-4558,0 0 0,0 0 0,0 0 0,-6-14 1466,3 28-1780,-1 12-158,-4 53-227,3 0-1,4 0 1,2 0-1,4 0 1,17 89-1,-21-156-271,3 22 10,2-1 0,16 43 1,-19-61-35,0 0 1,1 0 0,0-1-1,0 1 1,0-1 0,7 6 0,-9-9-16,1-1 0,-1 1 1,1-1-1,0 0 1,0 0-1,0 0 0,0-1 1,0 1-1,0-1 1,0 1-1,0-1 0,1 0 1,-1 0-1,5 0 1,-4-1-97,0 0 0,1 0 0,-1-1 0,0 1 0,1-1 0,-1 0 0,0 0 0,0-1 0,0 1 0,0-1 0,0 0 0,0 0 0,0 0 0,-1-1 0,1 1 0,-1-1 0,1 0 0,-1 0 0,0 0 0,0 0 0,0-1 0,-1 1 0,4-6 0,3-5-419,-1-1 1,-1 0 0,0 0-1,9-29 1,7-45 1532,-16 31 2966,3 84-2541,-9-14-1351,15 134 139,-12-126-187,0 1 0,1-2-1,2 1 1,0-1 0,10 21 0,-15-36 4,0 0 0,1 0 1,-1 0-1,1 0 0,0 0 0,0 0 1,0-1-1,1 0 0,-1 0 0,1 0 1,0 0-1,0 0 0,0 0 0,0-1 0,0 0 1,0 0-1,1 0 0,-1-1 0,6 2 1,-4-2-24,0-1 1,0 1 0,0-1 0,0-1 0,0 1 0,0-1 0,0 0 0,0-1 0,-1 1 0,1-1 0,0 0 0,-1 0-1,9-6 1,-6 4-6,0-1 0,0-1 0,0 1 0,-1-1 0,0 0 0,0-1 0,-1 0 0,1 0 0,-2 0 0,1-1 0,-1 0 0,0 0 0,-1 0 0,1-1 0,-2 1 0,1-1 0,-1 0 0,-1 0 0,3-12 0,-7-49 683,1 54-250,0 0 0,1-1 0,5-31-1,-5 47-398,0 1 0,0 0 0,0 0 0,0 0 0,0 0 0,0-1 0,0 1 0,0 0 0,0 0 0,0 0 0,0-1 0,0 1 0,0 0 0,0 0 0,0 0 0,0 0 0,0-1 0,0 1 0,0 0 0,0 0 0,0 0 0,1 0 0,-1 0 0,0-1 0,0 1 0,0 0 0,0 0 0,0 0 0,1 0 0,-1 0 0,0 0 0,0 0 0,0-1-1,0 1 1,1 0 0,-1 0 0,0 0 0,0 0 0,0 0 0,0 0 0,1 0 0,-1 0 0,0 0 0,0 0 0,0 0 0,1 0 0,-1 0 0,0 0 0,0 0 0,0 0 0,9 11 76,3 17-77,7 68-32,5 23-142,-20-106 27,0 0 0,1 0 0,0-1-1,1 1 1,1-1 0,13 18-1,-15-24-212,0 0-1,1 0 1,0-1-1,0 0 1,1-1-1,-1 1 1,1-1 0,0 0-1,0-1 1,1 0-1,-1 0 1,1 0-1,-1-1 1,1 0-1,0-1 1,0 0-1,0 0 1,0-1-1,0 1 1,8-2-1,10-1-1399,1-1-1,-1-2 1,0 0-1,42-15 1,-16 2-179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7.8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1 178 1996,'16'-93'7100,"-9"9"4709,-6 116-11839,2 1 0,1 0 1,1-1-1,1 1 1,2-1-1,19 48 0,-17-58-184,0 1-1,1-1 1,1-1-1,1 0 1,1-1-1,0 0 1,2-2-1,0 1 1,29 23-1,-35-34 179,1 0 0,0-1 0,0 0-1,1-1 1,-1-1 0,1 0-1,0 0 1,1-1 0,-1-1 0,1 0-1,0-1 1,20 2 0,-26-4 40,0 0 0,0 0 1,0-1-1,0 0 0,-1 0 1,1-1-1,0 1 0,-1-1 1,1-1-1,-1 1 0,0-1 1,0 0-1,0-1 0,0 0 1,0 0-1,-1 0 0,1 0 0,-1-1 1,-1 0-1,1 0 0,0 0 1,-1-1-1,0 1 0,-1-1 1,5-7-1,-3 2 45,0 0 0,-1-1 0,0 1-1,-1-1 1,0 1 0,0-1 0,0-19 0,-2 28-38,-1-1 1,0 1-1,0-1 0,-1 1 0,1-1 1,0 1-1,-1-1 0,0 1 1,0-1-1,0 1 0,0 0 1,-1 0-1,1-1 0,-1 1 1,0 0-1,0 0 0,0 1 0,0-1 1,-1 0-1,1 1 0,-1-1 1,1 1-1,-1 0 0,0 0 1,0 0-1,0 0 0,0 0 0,0 1 1,0-1-1,-4 0 0,4 1-14,0 0 0,0 1 0,0-1-1,0 1 1,0-1 0,-1 1 0,1 0-1,0 1 1,0-1 0,0 0 0,0 1-1,0-1 1,0 1 0,0 0 0,0 0-1,1 1 1,-4 1 0,1 0-15,0 0 0,0 0 0,1 1 0,0 0 0,-1 0 0,2 0 0,-1 1 0,-5 8 0,2-2-88,0 0-1,2 1 1,-1 0 0,1 0 0,1 0 0,0 1-1,-3 18 1,6-23-77,0 1 1,1-1-1,-1 1 0,2 0 0,-1-1 0,1 1 0,0-1 1,3 10-1,-3-15 66,1 1 0,-1-1 0,1 1 0,-1-1 0,1 0 0,0 0 0,0 0 0,1 0 0,-1 0 0,1 0 0,-1 0 0,1-1 0,0 1 0,0-1 0,0 0 0,0 0 0,1 0 0,-1 0 1,0-1-1,7 3 0,12 2-75,1-1 1,-1-1 0,1-1 0,0-1 0,35-1 0,115-16 1345,-160 13-947,33-5 696,-43 7-782,0-1 0,-1 0 0,1 1 0,0-1 0,-1 0 0,1-1 0,-1 1-1,1 0 1,-1-1 0,0 1 0,1-1 0,3-4 0,-6 5-58,1-1 0,0 1-1,-1-1 1,1 1 0,-1-1-1,1 0 1,-1 1 0,0-1-1,0 0 1,1 0 0,-1 1-1,-1-3 1,5-21 390,2 13-396,1 0 1,0 1-1,1 0 0,0 0 0,1 1 0,0 0 0,18-14 0,-3 4-42,1 2-1,33-20 0,-42 28 91,1 2-1,0 0 1,1 0 0,-1 2-1,1 0 1,1 1-1,34-5 1,-46 9-88,-1 1 0,1-1 0,-1 1 0,1 1 1,-1-1-1,1 1 0,-1 0 0,1 1 0,-1 0 0,0 0 0,0 0 1,0 1-1,0-1 0,0 1 0,-1 1 0,1-1 0,-1 1 0,0 0 0,0 0 1,0 1-1,-1 0 0,1-1 0,-1 1 0,0 1 0,6 10 0,-4-2-203,0 0-1,0 1 0,-1 0 1,-1 0-1,3 23 0,11 38-4812,-18-75 4797,0 0 1,1 0 0,-1-1 0,0 1 0,0 0 0,0 0 0,1-1-1,-1 1 1,0 0 0,1 0 0,-1-1 0,1 1 0,-1 0-1,1-1 1,-1 1 0,1-1 0,-1 1 0,1-1 0,-1 1 0,1-1-1,0 1 1,-1-1 0,1 1 0,0-1 0,0 0 0,-1 1 0,1-1-1,0 0 1,1 1 0,-1-2-23,0 0 0,0 1 1,-1-1-1,1 0 0,0 1 0,-1-1 0,1 0 0,0 0 1,-1 0-1,1 0 0,-1 0 0,1 1 0,-1-1 0,0 0 1,1 0-1,-1 0 0,0 0 0,0 0 0,0 0 0,0 0 1,1 0-1,-1 0 0,-1-2 0,3-41 633,-9-78 0,0 27 3530,3 33-621,1 30-632,3-62-1,0 92-2892,0 1 0,0-1 0,1 0 0,-1 0 1,1 1-1,-1-1 0,1 1 0,-1-1 0,1 0 0,0 1 0,-1-1 0,1 1 0,0-1 0,0 1 1,0 0-1,1-1 0,-1 1 0,0 0 0,0 0 0,1 0 0,-1 0 0,0 0 0,1 0 1,2-1-1,-1 1-164,0 0 0,1 0 0,0 1 0,-1-1 0,1 1 0,-1 0 0,1 0 0,-1 0 0,1 0 0,0 1 0,3 1 0,7 1-585,0 1 1,0 1 0,-1 1-1,25 13 1,-22-9 1152,0 0 0,-1 2 1,-1 0-1,1 0 0,-2 1 0,21 26 1,-23-25 470,-2 1 0,1 0 1,-2 0-1,0 1 0,-1 0 1,-1 1-1,0-1 0,-1 1 1,-1 0-1,0 1 0,2 34 1,-7 63 3898,4-101-3133,3-17-384,9-26-47,-11 20-992,40-80 592,29-52-83,-62 123-513,1 0 1,0 2-1,1-1 0,1 1 1,23-20-1,-34 33-1,1 0-1,-1 0 1,1 0 0,0 0 0,0 1 0,-1 0-1,2 0 1,-1 0 0,0 0 0,0 0 0,1 1 0,-1 0-1,1 0 1,-1 0 0,1 0 0,-1 1 0,1 0-1,-1 0 1,1 0 0,-1 0 0,1 1 0,0 0-1,-1 0 1,0 0 0,1 0 0,-1 1 0,0 0 0,1-1-1,-1 2 1,0-1 0,-1 0 0,1 1 0,0 0-1,-1 0 1,1 0 0,-1 0 0,0 0 0,5 7-1,-2-1-225,0 0-1,-1 0 1,0 0 0,0 1-1,-1 0 1,0 0-1,-1 0 1,0 0-1,0 0 1,-1 1-1,-1-1 1,0 1-1,0 0 1,-1-1-1,-2 20 1,1-23-268,0-1 1,0 1-1,0-1 1,-1 0 0,0 1-1,0-1 1,-1 0-1,0 0 1,0-1 0,0 1-1,-1 0 1,1-1-1,-1 0 1,-1 0 0,1 0-1,-1-1 1,0 1-1,0-1 1,0 0 0,0 0-1,-1-1 1,1 0 0,-1 0-1,0 0 1,0-1-1,0 1 1,-8 0 0,-22 2-1559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1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74 304,'11'-28'3985,"-5"-18"9257,-40 64-12423,10-2-656,2 1 1,-1 1-1,2 1 1,-29 33 0,42-44-115,0 1-1,1 1 1,1-1 0,0 1 0,0 0 0,1 1 0,0-1 0,0 1 0,1 0 0,1 0 0,0 0 0,1 1 0,-2 20-1,3-27-87,1 1-1,1-1 0,-1 0 1,1 0-1,0 0 0,0 1 1,0-1-1,1 0 0,0 0 1,0-1-1,0 1 0,1 0 1,-1-1-1,1 1 0,0-1 1,1 0-1,-1 0 0,1 0 1,-1 0-1,1-1 0,0 1 1,1-1-1,-1 0 0,0-1 1,7 4-1,-5-3-68,1-1 1,0 0-1,0 0 1,0-1-1,0 0 1,0 0-1,0 0 1,0-1-1,1 0 1,-1-1-1,0 1 1,0-1-1,0-1 1,0 1-1,0-1 1,0 0-1,12-7 1,1-1 215,-2 0 1,1-2-1,-2 0 1,22-19-1,-39 31-94,0 0 0,0 0-1,0-1 1,0 1 0,0 0-1,0 0 1,0 0 0,1 0-1,-1 0 1,0 0-1,0 0 1,0 0 0,0 0-1,0 0 1,0 0 0,0 0-1,0 0 1,1-1 0,-1 1-1,0 0 1,0 0 0,0 0-1,0 0 1,0 0 0,0 0-1,0 0 1,1 0 0,-1 0-1,0 0 1,0 0 0,0 1-1,0-1 1,0 0 0,0 0-1,0 0 1,1 0 0,-1 0-1,0 0 1,0 0 0,0 0-1,0 0 1,0 0 0,0 0-1,0 0 1,0 0 0,0 1-1,0-1 1,1 0-1,-1 0 1,0 0 0,0 0-1,0 0 1,1 11 286,-2 17-198,0-23-19,1 9-146,0 1 1,0-1-1,1 0 1,1 0-1,1 1 1,6 22-1,-7-32-201,0-1 0,0 1 0,0 0 0,1 0 0,-1-1 0,1 1 0,1-1 0,-1 0 0,6 5 0,-7-6-108,1-1 1,-1-1-1,1 1 1,0 0-1,0-1 1,0 1-1,0-1 0,0 0 1,0 0-1,0 0 1,0-1-1,0 1 1,0-1-1,0 1 0,1-1 1,5 0-1,1-2-710,0 1 0,1-1 0,-1-1 0,11-4 0,10-6-1246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3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 1344,'6'-1'11236,"11"-1"-5610,100-10-4452,263 5-1153,-372 6-242,18-1-458,-11-2-2571,-76-9-9815,31 11 11211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4.2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1 608,'-8'7'698,"5"-5"-159,-1 1 0,1 0-1,0 0 1,0 0 0,0 0 0,1 0-1,-1 1 1,1-1 0,-1 1-1,1-1 1,-2 7 0,4-9-419,0-1 0,0 1 0,0-1 0,0 1 0,0-1 0,1 1 0,-1 0 0,0-1-1,0 1 1,1-1 0,-1 1 0,0-1 0,1 0 0,-1 1 0,0-1 0,1 1 0,-1-1 0,1 0 0,-1 1 0,1-1 0,-1 0 0,1 1 0,-1-1 0,1 0 0,-1 0 0,1 1 0,-1-1 0,1 0 0,-1 0 0,1 0 0,-1 0 0,1 0 0,0 0 0,-1 0 0,1 0 0,0 0 0,30 1 1684,-25-1-1345,223-18 3452,-37 1-3925,-179 16 310,34-1-3831,-39 1 1460,1 0 1,-1 0-1,1-1 1,-1 0-1,16-6 1,-10 1-2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7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65 260,'1'-14'1123,"-1"11"-812,0 1 1,1 0-1,-1-1 1,0 1-1,-1 0 1,1-1-1,0 1 1,-1 0 0,1 0-1,-1-1 1,-1-3-1,1 4-131,1 1-282,-1 0 1,1 0-1,0 0 1,0 1-1,-1-1 1,1 0-1,0 0 1,-1 1-1,1-1 1,-1 0-1,1 0 0,-1 1 1,1-1-1,-1 1 1,0-1-1,1 1 1,-1-1-1,0 1 1,1-1-1,-1 1 1,0-1-1,0 1 0,0 0 1,1-1-1,-1 1 1,0 0-1,0 0 1,0 0-1,0-1 1,1 1-1,-1 0 1,0 0-1,0 0 1,0 0-1,0 1 0,1-1 1,-1 0-1,-1 0 1,-2 2-724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7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60,'0'-2'636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9.4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24 108 488,'0'-16'12426,"-1"15"-12107,-5-11 5210,-4-20-4902,4-14-290,6 45-131,9 34-96,-4 31-113,-8 124 0,-2-52 132,5-77-53,-1 17 98,2-1-1,22 139 1,-21-209-210,0 8-175,1 1 0,1-1 0,0 1 0,1-1 0,6 12 0,6-90-14155,-19 46 11135,1 7 1804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9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434 41 340,'1'-3'681,"0"0"0,0 0 0,0 1 0,-1-1 0,0 0 0,1 0 0,-1 0 0,0 0 0,-7-11 3951,6 14-4554,0-1 0,0 1 0,0 0 1,1 1-1,-1-1 0,0 0 1,0 0-1,0 0 0,0 0 1,0 1-1,0-1 0,1 0 1,-1 1-1,0-1 0,0 1 0,-1 0 1,-38 28 829,1 1 0,1 2 1,-47 52-1,-29 40 276,96-103-1015,2 1-1,0 1 1,2 1-1,-13 27 1,25-48-158,1 0 1,0 0 0,0 0 0,0 0 0,0 0-1,1 0 1,-1 0 0,1 1 0,-1-1-1,1 0 1,0 0 0,1 1 0,-1-1-1,0 0 1,1 0 0,0 0 0,0 0 0,1 4-1,0-3-4,1 0 0,-1 0 0,1-1 0,0 1 0,0-1 0,0 1 0,0-1 0,1 0 0,-1 0 0,1 0 0,6 3 0,8 3-5,1 0 1,0-2-1,1 0 1,30 7-1,-39-12 5,22 7-622,0-2 1,0-1-1,39 1 1,-15-9-4265,1-8-4268,-42 7 7305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0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1 312,'20'5'2388,"14"16"9521,-27-21-10116,-4 1-825,1 3-544,-1 0-516,4-1-616,-4 3-809,4 1-883,0 2-448,3-1-172,0-5 147,0-1 409,4-7 708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1.4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417 14 20,'-8'-1'12559,"-1"-4"-12471,5 3-56,0 1-1,0 0 1,-1 0 0,1 0-1,0 1 1,0-1-1,-1 1 1,1 0-1,0 0 1,-1 0 0,-7 2-1,-56 14 90,40-8-15,10-4 54,0 1 0,0 0 0,1 2 0,0 0 0,0 0 0,1 2 0,-16 11 0,25-15-56,0 0 0,0 1 0,1 0 0,0 1 0,0 0 0,0-1 0,1 2 0,0-1 0,1 1 0,-1-1 0,2 1 0,-1 0 0,1 1 0,0-1 0,1 1 0,-3 15 0,0 32 179,3 0 0,2 0 0,13 99 0,-3-45-33,-1 25 56,36 388 742,-44-516-1043,0 1-1,1 0 1,0-1-1,0 1 1,0-1-1,1 0 1,0 0-1,7 11 1,-8-15-2,1 0 0,-1 0-1,1 0 1,0 0 0,0 0 0,0-1-1,0 1 1,0-1 0,1 0 0,-1 0-1,1 0 1,-1 0 0,1-1 0,0 1-1,0-1 1,-1 0 0,1 0 0,6 0-1,9 1-323,0-2-1,0 0 0,1-1 0,-1-1 0,0 0 0,0-2 0,0 0 0,26-10 0,-27 7-1278,-2 0-1,1-1 0,-1 0 1,0-1-1,19-16 0,-12 4-1136,-8-2 341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1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100 233 240,'-16'-54'6163,"4"11"6633,11 157-11650,9 218-1176,-7-318-287,1 1 1,1 0-1,0-1 1,5 15-1,-4-26-873,-1-10 423,0-9-214,0-8 61,-2 1 0,-1-1 0,-1 1 0,-4-31 1,-24-96-986,16 89 1604,-11-43 939,-12-66 6329,36 170-6908,-1-1 0,1 0 0,0 0 0,0 1 0,0-1 0,0 0 0,0 0 0,0 1 0,0-1-1,0 0 1,0 1 0,0-1 0,1 0 0,-1 0 0,0 1 0,0-1 0,1 0 0,-1 1 0,0-1 0,1-1 0,11 3 512,15 19-322,76 83-77,-53-51-397,58 47 1,-105-97 191,47 39-923,68 40-1,-103-72 245,-1 0 0,2-2 0,-1 0 0,1 0 0,0-1 0,0-2 0,1 1-1,-1-2 1,1 0 0,18 1 0,-31-4 370,1 0-1,-1 0 1,0 0 0,0-1-1,1 0 1,-1 1 0,0-2-1,0 1 1,0 0 0,0-1-1,0 1 1,0-1 0,0-1-1,0 1 1,-1 0 0,1-1-1,-1 1 1,0-1 0,5-5-1,2-19-1274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8.2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3 1140,'-1'-1'232,"0"1"0,0 0 0,0 0 0,0-1 0,0 1 0,0 0-1,0 0 1,1 0 0,-1 0 0,0 0 0,0 0 0,0 0 0,0 0 0,0 0 0,0 0 0,0 1 0,0-1-1,0 0 1,1 0 0,-1 1 0,0-1 0,0 1 0,0-1 0,1 1 0,-1-1 0,0 1 0,0 0 0,1-1-1,-1 1 1,1 0 0,-1-1 0,0 1 0,1 0 0,-1 0 0,1 0 0,0-1 0,-1 3 0,-1 2 262,1 1 0,1-1 0,-1 1 0,1 0 0,0 8 1,0 4-11,-5 80 941,-4 118-5089,9-215 3587,4 43-3197,-4-43 3105,0 0-1,1 1 1,-1-1 0,0 0-1,1 0 1,-1 0 0,1 1 0,-1-1-1,1 0 1,0 0 0,-1 0-1,1 0 1,0 0 0,0 0-1,0 0 1,-1 0 0,1-1 0,0 1-1,0 0 1,1 0 0,-1-1-1,0 1 1,0 0 0,0-1-1,0 0 1,0 1 0,1-1-1,-1 1 1,0-1 0,2 0 0,14-2-1559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2.3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45 126 576,'-20'-56'3676,"-4"-14"6129,41 119-5694,6 46-3814,-9-35-40,14 58-263,26 97-1434,-10-75-2571,-38-124 2604,0 0 0,11 17 0,-15-29 1007,0 0 0,0-1 0,1 1 0,-1-1 0,1 0 0,0 0 0,0 0 1,0 0-1,0 0 0,1 0 0,-1-1 0,1 1 0,0-1 0,4 2 0,15-1-1605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2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348 178 1692,'5'-11'2029,"-2"0"0,0 0 0,2-14 0,-3 17-1310,-1 0 1,-1 0-1,0 0 1,0 0 0,-2-14-1,1 19-618,1 0 1,-1 0-1,0 0 1,0 0-1,0 0 0,0 1 1,0-1-1,-1 0 0,0 1 1,1-1-1,-1 1 0,0-1 1,0 1-1,0 0 0,-4-3 1,3 3-104,0 0 0,0 1-1,0-1 1,0 1 0,0 0 0,-1 0 0,1 0 0,0 1-1,-1-1 1,1 1 0,-1 0 0,1 0 0,0 0 0,-1 0 0,1 1-1,-1-1 1,-2 2 0,-6 1 121,0 0-1,1 1 1,0 1 0,0 0 0,0 0-1,0 1 1,1 1 0,0 0-1,0 0 1,1 1 0,-14 14-1,10-8 56,0 0 0,1 2 0,0 0 0,2 0 0,0 1 0,-12 26 0,13-22-142,2 0 1,0 0-1,1 1 1,1-1-1,1 1 1,-2 34-1,6-47-94,1 0 0,-1 0 1,1-1-1,1 1 0,-1-1 0,2 1 0,-1-1 0,6 13 1,-5-15-54,0-1 0,1 0 1,-1 0-1,1 0 1,0 0-1,0-1 0,0 0 1,0 0-1,1 0 1,0 0-1,0-1 0,0 1 1,9 3-1,-9-4-19,0-1-1,-1 0 1,1 0-1,0-1 1,0 0 0,0 1-1,1-2 1,-1 1-1,0-1 1,0 1-1,0-1 1,1-1 0,-1 1-1,0-1 1,0 0-1,0 0 1,0 0-1,0-1 1,0 0 0,0 0-1,0 0 1,-1 0-1,1-1 1,-1 0-1,0 0 1,1 0 0,4-6-1,1-1 256,-2 0-1,1 0 1,-1-1-1,-1-1 1,0 1-1,-1-1 1,0 0-1,0 0 1,5-21-1,30-129 4645,-32 203-4179,-7 14-913,7 77-1642,-7-120 1096,0 1 1,1-1-1,0 0 1,1 0-1,0 0 1,1 0-1,12 21 1,-15-30 562,0-1 0,0 1 0,0 0 0,1-1 0,-1 1 0,1-1 1,0 1-1,0-1 0,-1 0 0,1 0 0,0-1 0,1 1 0,-1-1 1,0 1-1,0-1 0,1 0 0,-1 0 0,1 0 0,-1-1 0,1 1 0,-1-1 1,1 0-1,4 0 0,28-4-1565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3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247 323 440,'3'-24'1705,"-1"-1"0,0 1 0,-2-1 0,-1 1 0,-1 0 0,-1 0 0,-1-1 0,-1 2 0,-15-44 0,20 65-1678,-1 0 1,0 0 0,0 0-1,0 0 1,0 0 0,0 0-1,0 0 1,0 0 0,0 0 0,-1 0-1,1 1 1,-1-1 0,0 1-1,1-1 1,-1 1 0,0-1-1,0 1 1,0 0 0,1 0 0,-1 0-1,-1 0 1,-2-1 0,3 2-18,-1 0 0,1 1 0,0-1 0,-1 0 0,1 1 1,-1-1-1,1 1 0,0 0 0,0 0 0,-1 0 0,1 0 0,0 0 1,0 1-1,0-1 0,0 1 0,-3 2 0,-5 6 26,0 1-1,1-1 1,1 2 0,0-1-1,-12 22 1,7-7 16,2-1 1,0 2-1,2 0 0,1 0 0,1 0 0,1 1 1,1 0-1,2 0 0,1 1 0,1-1 1,1 0-1,2 1 0,6 35 0,-6-54-184,0-1-1,1 1 0,0-1 0,1 0 1,0 1-1,0-2 0,1 1 0,0 0 0,1-1 1,0 0-1,0 0 0,0-1 0,1 0 1,0 0-1,1 0 0,-1-1 0,1 0 1,1-1-1,-1 0 0,1 0 0,0-1 0,0 0 1,0 0-1,0-1 0,1 0 0,0-1 1,-1 0-1,1 0 0,0-1 0,0 0 0,0-1 1,0 0-1,-1-1 0,12-2 0,-2 0-226,-1-1 0,1-1 0,-1 0 0,0-2 0,0 0 0,-1-1 0,0 0-1,0-2 1,-1 0 0,0 0 0,-1-2 0,-1 0 0,1-1 0,-2 0 0,0-1-1,0 0 1,16-27 0,-19 25 720,-1-1-1,0 0 1,-1 0-1,-1-1 0,-1 0 1,-1 0-1,0-1 1,-1 1-1,-1-1 1,-1 0-1,0-23 0,-4 1 1407,-2-1-1,-18-75 0,7 43-526,8 100-756,-1 22-248,3 14 209,3 0 0,6 63 0,-1-93-365,1-1 0,1 1-1,3-1 1,0 0-1,22 53 1,-25-73-137,1 0 1,0-1-1,0 1 0,1-2 1,0 1-1,1-1 0,8 9 1,-12-14-172,0-1 0,0-1 0,-1 1 0,2 0 1,-1-1-1,0 0 0,0 0 0,9 3 0,-10-4-190,1-1 0,-1 1 0,1-1-1,-1 0 1,1 0 0,-1 0-1,1 0 1,-1 0 0,1-1 0,-1 0-1,0 1 1,1-1 0,3-2 0,-5 2 10,0-1 0,0 1 1,0 0-1,-1-1 1,1 1-1,0-1 0,-1 0 1,0 1-1,1-1 1,-1 0-1,0 0 0,0 0 1,0 0-1,0 0 1,0 0-1,0 0 0,-1 0 1,1 0-1,-1 0 1,0-1-1,1 1 0,-1 0 1,0 0-1,0 0 1,0-1-1,-1-3 1,1-12-1507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4.5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51 916,'46'-21'10210,"3"6"-4400,-25 10-4822,0 1 0,35-1 0,-30 5-1598,0 0 0,0 2 1,33 7-1,-4 5 1941,-47-11-1320,0 1 0,-1 0 0,1 0 0,-1 1 0,0 1 0,-1-1 0,1 2 0,-1-1 0,0 1 0,-1 1 0,0-1 0,0 1 0,0 1 0,-1 0 0,0 0 0,-1 0 0,0 0 0,-1 1 0,0 0 0,0 1 0,-1-1 0,0 1 0,-1-1 0,0 1 0,-1 0 0,1 16 0,1 35 218,-3-1-1,-2 1 1,-20 120-1,0 12 405,19-80-364,4 0 1,6-1-1,30 158 1,-36-261-259,0-2-37,-1 1-1,1-1 1,-2 1-1,1 9 1,-1-16 0,0-1 1,0 0 0,-1 1-1,1-1 1,0 0 0,0 0 0,-1 0-1,1 1 1,0-1 0,-1 0-1,1 0 1,-1 0 0,0 0-1,1 0 1,-1 0 0,0 0 0,0 0-1,1 0 1,-1 0 0,0 0-1,0 0 1,0 0 0,0-1-1,0 1 1,0 0 0,-1-1 0,1 1-1,0-1 1,0 1 0,0-1-1,-1 0 1,1 1 0,0-1-1,-3 0 1,-12 1-377,0-1 0,0 0 0,0-1 0,0-1-1,1 0 1,-1-2 0,0 1 0,1-2 0,0 0 0,-28-14-1,41 18 139,0 0 0,1-1 0,-1 1 0,0 0 0,1-1-1,-1 1 1,1-1 0,-1 1 0,1-1 0,0 0 0,0 1-1,0-1 1,0 0 0,0 0 0,0 0 0,0 0 0,1 0-1,-1 0 1,1 0 0,-1 0 0,1 0 0,0 0 0,0 0-1,0 0 1,0 0 0,0 0 0,0 0 0,1-3 0,1-1-379,0 1 1,0-1 0,0 1 0,1-1-1,-1 1 1,2 0 0,-1 0 0,7-8-1,16-16-1523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4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0 152 696,'31'-12'2227,"13"-9"5682,12-6 2514,-15 13-8165,86-14-1111,-8 1-4184,-44 5-8924,-102 34 6004,2-1 3632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5.3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110 1 564,'-1'1'206,"-64"55"4001,27-13 2618,37-42-6657,1-1-1,-1 1 1,1 0-1,-1-1 0,1 1 1,0 0-1,-1-1 1,1 1-1,0 0 1,-1 0-1,1-1 0,0 1 1,0 0-1,0 0 1,0 0-1,0-1 0,0 1 1,0 0-1,0 0 1,0 0-1,0-1 1,0 1-1,0 0 0,0 0 1,1-1-1,-1 1 1,0 0-1,1 0 0,-1-1 1,1 1-1,-1 0 1,1 0-1,1 1 32,0 0 0,0-1 0,1 1 1,-1-1-1,0 1 0,1-1 0,-1 0 0,1 0 0,5 1 0,7 2 50,0-1-1,23 1 0,11-2-591,0-2 0,0-2-1,81-15 1,143-46-10538,-181 32 5352,-55 17 3521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5.9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430 113 480,'87'-25'4036,"-59"18"-858,1-1 0,-1-1 1,37-18-1,-64 26-3098,-1 1 0,1 0 0,-1 0-1,1-1 1,-1 1 0,1 0 0,-1 0 0,1-1 0,-1 1 0,1-1-1,-1 1 1,1 0 0,-1-1 0,1 1 0,-1-1 0,0 1 0,1-1-1,-1 1 1,0-1 0,1 0 0,-1 1 0,0-1 0,0 1 0,0-1-1,1-1 1,-12-6 635,-24-1-664,-15 5-122,-1 2-1,1 1 1,0 4-1,-1 1 1,1 2-1,-65 18 0,103-20 91,0 0-1,0 1 0,0 0 0,1 1 0,0 0 0,0 1 1,0 0-1,1 1 0,0 0 0,1 0 0,-1 1 0,2 1 1,-1-1-1,1 1 0,1 1 0,0 0 0,0 0 0,1 0 1,1 0-1,0 1 0,0 0 0,1 0 0,1 1 0,0-1 1,1 1-1,0-1 0,0 1 0,2 23 0,1-4 23,2 0-1,1 0 1,14 55-1,39 94-97,-15-55-90,-31-85 84,-2-10 36,0-1 0,2 1 0,19 36 0,-26-59-18,0 0 1,1 0 0,1-1-1,-1 0 1,1 0 0,1 0-1,-1-1 1,1 0 0,0 0-1,0 0 1,1-1 0,0 0-1,0-1 1,0 1-1,0-2 1,11 4 0,4-1-505,0-1 1,0-1-1,1-1 1,46-1-1,-24-4-3972,72-12 0,-103 12 2848,-1-2-1,22-6 0,-8-3-238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6.4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79 60,'0'-12'1232,"0"-20"3044,-8 9 5832,7 23-10045,1 0 0,0 0 0,0 0 0,0 0 0,0 0 0,-1 0 0,-2-2 1635,2 2-1635,-2 16 1033,-10 138 1171,6-53-1985,-1 9-684,9 133 1,0-232 219,-1-5-3,0-1 1,0 1 0,0-1 0,1 0 0,0 1-1,0-1 1,1 0 0,3 9 0,-5-14 146,0 0 0,0 0 0,0 0 1,0 1-1,0-1 0,0 0 0,0 0 1,0 0-1,0 0 0,1 1 0,-1-1 1,0 0-1,0 0 0,0 0 0,0 0 0,0 0 1,1 0-1,-1 0 0,0 1 0,0-1 1,0 0-1,0 0 0,1 0 0,-1 0 1,0 0-1,0 0 0,0 0 0,1 0 1,-1 0-1,0 0 0,0 0 0,0 0 0,1 0 1,-1 0-1,0 0 0,0 0 0,0 0 1,0 0-1,1 0 0,-1-1 0,6-7-1139,1-15-639,0-29-1638,-3 0 1,-2-72-1,-17-108 1810,9 171 3471,-2 9 1585,6 41-1715,0-1 0,0 0 1,1 0-1,0 1 0,2-24 1,-1 35-1665,0 0 0,0-1 0,0 1 0,0 0 0,0 0 0,0 0 0,0-1 0,0 1 1,0 0-1,0 0 0,0 0 0,0-1 0,0 1 0,0 0 0,0 0 0,0 0 0,0-1 0,0 1 1,0 0-1,1 0 0,-1 0 0,0-1 0,0 1 0,0 0 0,0 0 0,0 0 0,1 0 0,-1 0 1,0-1-1,0 1 0,0 0 0,0 0 0,1 0 0,-1 0 0,0 0 0,0 0 0,0 0 0,1 0 1,-1 0-1,0 0 0,0 0 0,0 0 0,1 0 0,-1 0 0,0 0 0,0 0 0,0 0 0,1 0 1,-1 0-1,0 0 0,0 0 0,0 0 0,1 0 0,-1 0 0,0 0 0,0 0 0,0 0 0,1 1 1,-1-1-1,0 0 0,0 0 0,0 0 0,1 1 0,8 11 566,26 54-361,-8-14-610,1-2 0,3-1-1,47 58 1,-66-93-203,1-1 0,1 0 0,-1-1 0,2-1 0,0 0 0,16 8 1,-20-13-189,1-1 1,0 0 0,0 0 0,1-1-1,-1-1 1,1 0 0,-1-1 0,1 0 0,20-1-1,-27-1 328,0 0-1,0 0 1,0-1-1,-1 0 1,1 0-1,0 0 1,0-1-1,-1 0 1,1 0-1,4-3 1,18-12-1450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6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52 233 592,'-28'-116'7428,"5"0"5979,31 166-9824,11 112-3800,-5 206-3903,-13-358 3392,-1 0 1,1 0-1,1-1 0,-1 1 0,2 0 0,-1 0 0,8 15 0,-9-22 324,1 0-1,-1-1 0,1 1 0,0-1 1,0 1-1,0-1 0,0 0 0,0 0 0,1 0 1,-1 0-1,1 0 0,-1-1 0,1 1 0,-1-1 1,1 1-1,0-1 0,0 0 0,0 0 0,0 0 1,0 0-1,0-1 0,0 0 0,0 1 1,0-1-1,0 0 0,0 0 0,0 0 0,5-2 1,19-3-1908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7.1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339 264 2136,'4'-8'1466,"0"-1"-1,0 0 1,-1 0 0,0 0-1,-1 0 1,0 0 0,0-1-1,-1 1 1,0-12 0,0 10-1026,-1 0 1,-1-1 0,0 1 0,0 0-1,-1 0 1,-1 0 0,-5-15 0,7 22-465,-1 1 1,1 0 0,-1 0-1,0-1 1,1 1 0,-1 0-1,-1 0 1,1 1 0,0-1-1,-1 0 1,1 1 0,-1-1 0,0 1-1,0 0 1,0 0 0,0 0-1,0 1 1,0-1 0,-1 1-1,1-1 1,-1 1 0,1 0-1,-1 0 1,1 1 0,-1-1 0,1 1-1,-1-1 1,1 1 0,-1 0-1,0 1 1,1-1 0,-1 1-1,1-1 1,-1 1 0,1 0 0,-1 1-1,-2 0 1,-6 3 20,0 0 1,1 1-1,0 1 1,1-1-1,-1 2 0,1-1 1,0 1-1,1 1 1,-12 13-1,3 0 133,2 0 0,1 0 0,-17 32 0,26-42-90,1 1 0,-1-1 1,2 1-1,0 0 0,0 1 0,2-1 0,-1 0 0,0 22 0,3-32-60,0 0 0,0 0 0,0 0 0,0 0 0,1 0 0,-1 0 0,1-1 0,-1 1 0,1 0 0,0 0 0,0 0 1,1-1-1,-1 1 0,1 0 0,-1-1 0,1 0 0,0 1 0,0-1 0,0 0 0,0 0 0,2 2 0,-1-2-68,1 0-1,-1-1 1,0 1 0,1-1-1,-1 0 1,1 0-1,-1-1 1,1 1 0,0-1-1,-1 1 1,1-1 0,0 0-1,-1-1 1,7 0-1,4-2-228,-1 0 0,1-1 0,-1-1 0,1 0 0,-1-1-1,-1 0 1,19-13 0,1-5 1149,29-28 0,-48 40 258,-23 63 347,8-40-1639,-4 42-959,6-51 898,0-1 1,-1 0-1,1 1 0,0-1 1,0 0-1,0 1 1,0-1-1,1 1 0,-1-1 1,0 0-1,1 1 1,-1-1-1,0 0 0,1 0 1,0 1-1,-1-1 1,1 0-1,0 0 0,0 0 1,-1 0-1,1 0 1,0 0-1,0 0 0,0 0 1,0 0-1,0 0 0,1 0 1,-1-1-1,2 2 1,0-2-174,-1 0 0,0 0 0,1-1 1,-1 1-1,0-1 0,1 0 0,-1 0 1,0 1-1,0-1 0,0-1 1,0 1-1,0 0 0,0 0 0,0-1 1,0 1-1,0-1 0,-1 0 0,1 1 1,2-5-1,10-16-1553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8.5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70 1368,'11'-24'2148,"-1"6"293,-7 3 195,7 3 1460,-6 19-2908,-1 11-440,-3 10-408,0 8-532,0 3-740,-3 3-848,-1 2-540,1-2-284,-7-2-33,3-7 285,-3-9 552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7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24 130 1656,'-8'-13'1744,"-7"-18"3633,15 10 1555,0 20-6760,1 0 0,-1 0 1,1 1-1,0-1 0,-1 0 0,1 1 1,0-1-1,0 1 0,-1-1 0,1 1 1,0-1-1,0 1 0,0 0 0,0-1 1,-1 1-1,1 0 0,0 0 0,0-1 1,0 1-1,0 0 0,0 0 0,0 0 0,1 0 1,28 2 859,-26-2-784,36 4 227,33 2-551,-66-5-738,0-2 1,0 1-1,0-1 0,-1 0 1,1-1-1,0 1 1,0-1-1,6-3 1,-12 4 484,0 1-1,0-1 1,0 1 0,1-1-1,-1 0 1,-1 1 0,1-1-1,0 0 1,0 0 0,0 0-1,0 0 1,0 1 0,-1-1-1,1 0 1,-1 0 0,1-1-1,0 1 1,-1 0 0,0 0-1,1 0 1,-1 0 0,0 0-1,1-1 1,-1 1 0,0 0-1,0 0 1,0 0 0,0-1-1,0 1 1,0 0 0,0 0-1,-1 0 1,1 0 0,0-1 0,-1 1-1,0-2 1,-3-13-1534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7.9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55 304,'-28'-48'15367,"21"42"-13990,11 46 1595,-3-32-2731,5 179 83,2 30-2547,8-72-4811,-16-144 6819,1 4-454,-1-1-1,1 0 0,0 0 1,0 0-1,0 1 1,0-1-1,1 0 1,-1 0-1,1-1 0,0 1 1,5 6-1,0-8-1428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8.2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2 106 508,'-1'-2'362,"1"1"0,0-1 0,0 0 0,-1 0 0,1 0 0,1 0 0,-1 1 0,0-1 0,0 0-1,1 0 1,-1 0 0,1 1 0,-1-1 0,1 0 0,0 1 0,-1-1 0,1 0 0,0 1 0,0-1 0,3-2 0,-1 1 108,0 0 0,1 0 0,-1 0 1,1 1-1,0-1 0,0 1 0,0 0 0,6-2 1,9-3 560,1 2 0,39-7 1,-50 11-813,33-6 402,0 2 0,59 0 0,-88 5-557,-1 1-1,1 0 1,-1 0 0,0 1-1,1 1 1,-1 0 0,0 1-1,-1 0 1,1 0-1,-1 2 1,0-1 0,18 13-1,-24-14-40,-1 1 0,1 0 0,-1 0 0,0 0 0,-1 0 0,1 1 0,-1 0 0,0-1 0,0 1 0,-1 0 0,1 0 1,-2 1-1,1-1 0,-1 0 0,1 1 0,-2-1 0,1 12 0,-1 10 129,-2 0 1,-9 52-1,6-44-20,-17 96 247,-14 124 52,33-175-406,4 0 1,3 0-1,24 135 0,-23-190-38,0-1-85,-1 0 0,0 0 0,-2 0-1,-2 36 1,0-59 79,-1 1-1,0-1 0,1 0 1,-1 0-1,0 0 0,0 0 1,0 0-1,-1 0 0,1 0 1,0 0-1,-1 0 0,1-1 1,-1 1-1,0-1 0,1 1 1,-1-1-1,0 1 0,0-1 1,0 0-1,0 0 0,0 0 1,0 0-1,0 0 0,0-1 1,-1 1-1,1-1 1,-3 1-1,-8 2-50,0-2-1,0 1 1,-18-2 0,29 0 54,-19 0-286,-55-1-1587,29-8-3052,46 9 4798,1 0-1,-1 0 0,1 0 1,-1 0-1,1-1 0,-1 1 0,1 0 1,-1 0-1,1-1 0,-1 1 1,1 0-1,-1-1 0,1 1 0,0 0 1,-1-1-1,1 1 0,-1-1 1,1 1-1,0-1 0,0 1 1,-1-1-1,1 1 0,0-1 0,0 1 1,-1-1-1,1 1 0,0-1 1,0 1-1,0-1 0,0 0 0,0 1 1,0-1-1,0 1 0,0-1 1,0 1-1,0-1 0,0 1 1,0-1-1,0 0 0,1 1 0,-1-1 1,0 1-1,0-1 0,1 1 1,-1-1-1,0 1 0,0-1 0,1 1 1,-1 0-1,1-1 0,-1 1 1,0-1-1,1 1 0,-1 0 0,1-1 1,-1 1-1,1 0 0,0-1 1,17-11-2099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8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1820,'31'-5'3040,"-7"1"501,-7 1 259,-4 1-68,-3-2-963,0 0-1109,-3 4-908,-3 4-808,-4 0-948,3 5-1304,0 0-821,18 4-3903,-4-13 3679,6-4 625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9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421 221 480,'0'-8'984,"0"-1"0,0 1 0,1-1 0,0 1-1,0-1 1,1 1 0,0 0 0,0 0 0,1 0 0,4-10 0,11-38 6441,-18 55-7385,1 0 0,-1 0 0,0-1 0,0 1 0,-1 0 0,1 0 0,0 0-1,0 0 1,0 0 0,-1-1 0,1 1 0,0 0 0,-1 0 0,1 0 0,-1 0 0,0 0-1,1 0 1,-1 0 0,0 0 0,1 1 0,-1-1 0,0 0 0,0 0 0,0 0-1,0 1 1,0-1 0,0 1 0,0-1 0,0 1 0,-2-2 0,-39-10-227,30 10 295,-14-4-54,0 1 0,-1 1-1,-46-1 1,66 5-53,-1 0 0,1 0 0,-1 1 0,1 0 0,-1 0 0,1 1 0,0 0-1,0 0 1,0 1 0,0 0 0,0 0 0,0 0 0,1 1 0,-1 0 0,1 0 0,0 1 0,1 0 0,-7 6 0,8-5-5,0 0 1,1 0-1,0 1 1,0-1-1,0 1 1,1 0-1,0-1 1,0 1-1,1 0 1,0 0-1,0 0 1,1 13-1,1 8 15,8 50 0,-8-73-8,12 77 41,13 97 53,-23-145-76,-2-1 1,-2 1 0,-6 48-1,-9-2 78,-46 136 0,40-149-60,19-56-51,0-1 1,0 1-1,1-1 1,1 1 0,-1 0-1,2-1 1,0 15-1,1-20-24,-1 0 0,1 0 0,1 0-1,-1-1 1,1 1 0,-1 0 0,1-1 0,1 0-1,-1 1 1,1-1 0,0 0 0,-1 0 0,2 0-1,-1-1 1,0 1 0,1-1 0,0 0 0,4 4-1,8 3-302,0-1 0,0-1 1,1 0-1,0-1 0,0-1 0,1-1 0,0 0 0,-1-1 0,33 2 0,-5-3-1798,0-1 0,81-10 0,-112 7 1341,1 0 0,-1-2 0,0 0 0,0 0 0,0-1 0,0-1 0,0 0 0,19-12 0,-2-5-1122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9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344 147 1592,'0'-12'1755,"0"1"0,-1-1 0,-1 0 0,0 1-1,0 0 1,-6-18 0,6 26-1366,1-1 1,-1 1-1,0 0 0,0 0 0,0 0 0,0 0 1,0 0-1,0 1 0,-1-1 0,0 1 1,-2-3-1,2 3-368,1 1 0,-1 0 0,0-1 0,1 1 1,-1 0-1,0 0 0,0 1 0,0-1 0,0 1 0,0-1 0,0 1 0,0 0 1,0 0-1,0 0 0,-3 1 0,-3 1 24,1 0-1,0 0 0,0 1 1,0 0-1,0 1 1,1 0-1,-1 0 0,1 0 1,0 1-1,0 0 1,1 1-1,-1 0 1,1-1-1,1 2 0,-10 11 1,1 2 67,0 0 1,2 1-1,0 1 1,-11 27 0,13-21-38,0 0 1,1 1 0,2 0 0,1 0-1,1 1 1,0 32 0,4-41-104,1 0-1,1 0 1,2 0 0,-1 0 0,2 0-1,1-1 1,1 1 0,0-1 0,14 27 0,-17-40-128,1 0 1,0 0 0,1 0-1,-1-1 1,1 1 0,1-1 0,-1-1-1,1 1 1,0-1 0,0 0-1,0 0 1,1 0 0,0-1 0,0 0-1,0-1 1,0 0 0,1 0-1,-1 0 1,1-1 0,0 0 0,10 1-1,-7-2-182,0-1-1,0 0 0,0 0 0,0-1 1,0-1-1,0 0 0,0-1 0,-1 0 1,1 0-1,-1-1 0,0 0 0,0-1 1,0 0-1,-1-1 0,10-6 0,0-4 48,-1 1 0,0-2-1,-1 0 1,-1-2 0,27-38 0,-24 27 1727,-1-1 0,-1-1 0,17-47 0,-30 67-517,0 0 0,0-1 0,-1 1 0,-1-1 0,1-15 0,-3 28-908,0 0 0,0 1 0,0-1 1,0 0-1,0 0 0,0 0 0,-1 0 1,1 0-1,0 0 0,0 1 0,0-1 1,0 0-1,0 0 0,0 0 0,0 0 1,-1 0-1,1 0 0,0 0 0,0 0 1,0 0-1,0 0 0,0 0 0,-1 0 1,1 0-1,0 0 0,0 1 0,0-1 1,0 0-1,-1-1 0,1 1 0,0 0 1,0 0-1,0 0 0,0 0 0,-1 0 1,1 0-1,0 0 0,0 0 0,0 0 1,0 0-1,0 0 0,0 0 0,-1 0 1,1 0-1,0-1 0,0 1 0,0 0 1,0 0-1,0 0 0,0 0 0,0 0 1,0 0-1,-1-1 0,1 1 0,0 0 1,0 0-1,0 0 0,0 0 0,0 0 1,0-1-1,0 1 0,0 0 0,0 0 1,0-1-1,-9 13 196,-2 6-156,1-1 0,1 2 0,1-1 0,1 1 1,0 1-1,1-1 0,-4 32 0,5-22-76,2 0 0,1-1 0,2 1 0,5 52 0,-4-72-131,1 0 0,0 0 0,1-1-1,-1 1 1,2-1 0,-1 1 0,1-1-1,1 0 1,-1 0 0,1-1 0,1 0 0,-1 1-1,1-2 1,1 1 0,-1-1 0,1 0-1,14 10 1,-14-12-403,0 0 1,1 0-1,0 0 0,0-1 0,0 0 0,0-1 0,0 0 1,0 0-1,1-1 0,-1 0 0,1 0 0,-1-1 0,1 0 1,-1 0-1,1-1 0,-1 0 0,1-1 0,-1 0 1,11-4-1,-9 2-267,-1 0 1,1-1 0,-1-1-1,1 1 1,-2-1-1,13-11 1,13-16-1304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09.9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85 1320,'-17'-23'1858,"11"16"-290,1 1-1,0-1 1,0 0 0,1 0-1,-4-20 1913,8 27-3393,0 0 0,1 0 0,-1 0 0,0 0 0,0 0 0,0 0 0,1 0 0,-1-1 0,0 1 0,0 0 0,1 0 0,-1 0 0,0 0 0,0 0-1,1 0 1,-1 1 0,0-1 0,0 0 0,0 0 0,1 0 0,-1 0 0,0 0 0,0 0 0,1 0 0,-1 0 0,13 4 1495,-12-4-1459,49 16 2415,33 10-2484,-71-23-1797,1-1 0,0 0 0,0 0 0,19-1-1,-28-2 1095,-1 1 0,0-1 0,0 1 0,0-1-1,0 0 1,0 0 0,0 0 0,0-1 0,0 1-1,0-1 1,0 0 0,-1 0 0,1 0-1,3-3 1,11-11-1531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10.3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88 1608,'-11'-15'7713,"11"14"-7231,0 0 0,-1 0 1,1 0-1,0 0 0,0 0 0,0-1 0,0 1 0,0 0 0,0 0 0,1 0 0,-1 0 0,12-13 5112,8 5-5269,1 1-163,0 1 0,1 1 0,0 1 1,0 1-1,0 1 0,0 1 1,0 1-1,1 1 0,-1 0 1,0 2-1,36 7 0,-52-7-172,-1 0 0,0 0 0,0 0 1,0 1-1,0-1 0,0 1 0,0 1 0,-1-1 0,1 0 0,-1 1 1,0 0-1,0 0 0,-1 0 0,1 1 0,-1-1 0,0 1 0,0 0 0,0 0 1,-1 0-1,0 0 0,0 0 0,0 0 0,0 1 0,-1-1 0,0 1 0,0 6 1,2 15-11,-2 1 0,-1-1 1,-1 0-1,-6 32 0,3-23 44,-10 120 154,6 1 0,13 169 0,11-161-141,9 198 268,-25-351-267,0 0-1,-1 1 1,-1-1 0,0 0 0,-6 22-1,6-30-60,1 1 0,-1-1 0,-1 0 0,1 0-1,0 0 1,-1 0 0,0 0 0,0 0 0,0-1 0,0 1-1,-1-1 1,1 0 0,-1 0 0,0 0 0,0-1-1,0 1 1,-9 3 0,-2-1-314,-1 0-1,1-1 1,-1-1 0,0 0-1,0-1 1,-23-1 0,2-1-3751,-62-10 1,98 10 3945,-3-1-574,0 1 1,1-1 0,-1 1 0,0-1-1,0 0 1,0 0 0,1-1 0,-1 1 0,1-1-1,-1 0 1,1 0 0,-6-4 0,5-1-1709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19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1 408,'-9'4'7287,"9"-4"-7026,2 11 3090,14 16-2281,-12-21-394,9 17-164,6 10 454,1 0 0,42 50 1,-54-74-844,1 1 0,1-2 1,0 1-1,0-1 0,0-1 1,1 0-1,0 0 0,1-1 1,0 0-1,-1-1 0,2-1 1,12 4-1,13 0-52,0-1-1,1-3 1,42 1 0,117-10 57,4 1-89,-164 5-35,0 2-1,-1 2 0,48 11 0,-66-10-7,1 0 0,-1 1-1,0 1 1,-1 1 0,0 1 0,0 0-1,-1 2 1,-1-1 0,1 2-1,27 29 1,-25-20 4,0 1-1,-2 1 1,0 1 0,-2 0-1,-1 1 1,21 52-1,-35-75 20,1 0 0,0-1-1,1 1 1,-1 0-1,0-1 1,1 1-1,0-1 1,-1 1 0,1-1-1,3 3 1,-4-4-9,0-1-1,0 0 1,0 1 0,0-1 0,0 0 0,0 0 0,0 0 0,0 0 0,0 0 0,0 0 0,0 0 0,0-1-1,0 1 1,0 0 0,0 0 0,0-1 0,0 1 0,0-1 0,0 1 0,0-1 0,0 1 0,0-1 0,0 1-1,-1-1 1,1 0 0,0 0 0,0 1 0,-1-1 0,1 0 0,-1 0 0,2-1 0,52-52-287,2 2 1,119-82-1,-135 108 190,1 2-1,1 2 1,0 2-1,2 2 1,88-24-1,-77 31 104,-1 2 0,77-3 0,110 10 53,-143 5-43,0-5-1,109-17 1,-197 18-65,4-1-97,0 0 0,0-1 0,0-1 0,0 0 0,-1-1 0,26-12 0,-40 17 64,1 0-1,0 0 0,-1 0 0,1 0 1,0 0-1,-1 0 0,1 0 1,-1 0-1,1 0 0,0 0 1,-1 0-1,1 0 0,0-1 1,-1 1-1,1 0 0,0 0 1,-1 0-1,1-1 0,0 1 1,0 0-1,-1 0 0,1-1 0,0 1 1,0 0-1,-1-1 0,1 1 1,0 0-1,0-1 0,0 1 1,-1 0-1,1-1 0,0 1 1,0 0-1,0-1 0,0 1 1,0-1-1,0 1 0,0 0 1,0-1-1,0 1 0,0 0 0,0-1 1,0 1-1,0-1 0,0 1 1,0 0-1,1-1 0,-1 1 1,0 0-1,0-1 0,0 1 1,0 0-1,1-1 0,-1 1 1,0 0-1,0 0 0,1-1 1,-1 1-1,0 0 0,0 0 0,1-1 1,-1 1-1,0 0 0,1 0 1,-1 0-1,0-1 0,1 1 1,0 0-1,-31-4-4075,-13 5-647,25-1 2847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1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464 43 1140,'-1'-4'987,"0"0"-1,-1 0 1,1 1 0,-1-1-1,0 0 1,0 1-1,-3-4 1,5 6-832,-1 0-1,0 0 1,0 1 0,0-1-1,0 0 1,1 1 0,-1-1-1,0 0 1,0 1 0,0-1-1,-1 1 1,1 0 0,0-1-1,0 1 1,0 0 0,0 0-1,0 0 1,0-1 0,0 1-1,-1 0 1,1 0 0,0 1 0,0-1-1,0 0 1,0 0 0,0 1-1,0-1 1,0 0 0,0 1-1,-2 0 1,-18 9 147,0 2 1,1 0-1,1 1 1,-1 1-1,-23 23 1,-77 89 682,97-100-835,2 1-1,2 1 0,0 0 1,2 2-1,-20 44 0,34-67-153,1-1-1,-1 1 0,2-1 0,-1 1 1,1 0-1,0 0 0,0 0 0,0 0 1,1 0-1,0 0 0,1 0 0,0-1 1,0 1-1,0 0 0,1 0 0,0 0 1,0-1-1,1 1 0,-1-1 0,2 0 1,-1 0-1,1 0 0,-1 0 0,2 0 1,-1-1-1,1 0 0,-1 0 0,1 0 1,1 0-1,-1-1 0,1 0 0,0 0 1,-1-1-1,2 1 0,-1-1 0,0 0 1,1-1-1,-1 0 0,1 0 0,7 1 1,0-1-122,0 0 1,0-1-1,0-1 0,0 0 1,0-1-1,0 0 1,0-1-1,0-1 1,-1 0-1,1-1 1,22-10-1,-17 5 40,-1 0-1,0-1 1,-1-1 0,0 0-1,-1-1 1,0-1-1,22-24 1,-32 30 171,2-2 399,-8 18 12,-2-4-600,1-1-1,-1 1 1,1-1 0,0 1 0,1 0-1,-1-1 1,1 1 0,0 0 0,0-1 0,1 1-1,-1 0 1,1-1 0,0 1 0,0-1 0,1 1-1,-1-1 1,1 1 0,0-1 0,0 0-1,0 0 1,1 0 0,-1 0 0,5 4 0,-3-4-299,0-1 1,0 1 0,0-1 0,1 0 0,-1 0 0,1-1 0,-1 0 0,1 1 0,0-2 0,0 1 0,0 0 0,0-1-1,0 0 1,1 0 0,-1-1 0,0 1 0,0-1 0,1 0 0,-1-1 0,9-1 0,27-8-1736,2-7 268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8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17 948,'-24'-11'1872,"4"6"252,6 5 225,7 9-213,4 13-496,3 13-516,0 9-456,3 7-452,4 4-520,-4 0-528,4-4-464,-3-5-348,2-8-208,1-7-17,0-7 109,3-11 228,0-8 304</inkml:trace>
  <inkml:trace contextRef="#ctx0" brushRef="#br0" timeOffset="1">126 283 1008,'7'-48'2028,"3"6"569,-3 9 155,3 5-52,-3 14-340,0 7-560,3 14-784,-3 11-835,3 10-870,3 6-1063,4 7-704,4-1-388,2 2-28,11-5 171,7-6 517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1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94 1024,'-2'4'503,"1"0"-1,-1 0 1,1 0-1,0 0 1,1 1-1,-1-1 1,1 0-1,0 0 1,-1 0-1,2 1 1,-1-1-1,1 0 1,1 7-1,1 1 149,0 0 0,0 0 0,8 16 1,-5-18-525,0 1 0,1-1 1,0 0-1,1-1 0,0 1 0,1-2 1,-1 1-1,2-1 0,-1 0 1,1-1-1,0 0 0,1-1 1,0 0-1,0-1 0,0 0 0,0 0 1,1-1-1,0-1 0,19 4 1,-20-5-245,-1-1 0,1 0 0,0 0 0,-1-1 0,1 0 0,0-1 0,-1 0 0,1 0 0,-1-1 0,1-1 0,-1 0 0,0 0 0,0-1 0,0-1 0,-1 1 0,1-1 0,-1-1 0,0 0 0,-1 0 0,1-1 0,-1 0 0,13-15 0,-17 17 96,0 0 1,-1 0-1,0 0 0,0-1 1,0 1-1,-1-1 0,1 1 0,-1-1 1,-1 0-1,1 0 0,-1 0 1,0 0-1,0 0 0,-1-1 1,0 1-1,0 0 0,0 0 1,-1 0-1,0 0 0,0 0 0,0 0 1,-1 0-1,0 0 0,0 0 1,-1 0-1,1 1 0,-1 0 1,-1-1-1,-5-7 0,1 3 75,1 1-1,-2 0 1,1 1 0,-1 0-1,0 0 1,-1 1-1,0 0 1,0 1 0,0 0-1,-1 1 1,0 0 0,0 0-1,0 1 1,-18-3-1,15 4-18,1 2 0,-1 0-1,0 0 1,1 2-1,-1-1 1,0 2 0,-16 3-1,25-4-161,0 0 0,0 0 0,0 0 0,0 1 0,1 0 0,-1 0 0,1 0-1,-1 1 1,1-1 0,0 1 0,0 0 0,0 0 0,0 1 0,0-1 0,1 1 0,-1 0 0,1 0 0,0 0-1,1 0 1,-1 0 0,1 1 0,-4 6 0,6-9-21,0 0-1,-1 0 1,1-1-1,0 1 1,0 0 0,0 0-1,0 0 1,0-1-1,0 1 1,1 0-1,-1 0 1,1-1 0,-1 1-1,1 0 1,0-1-1,-1 1 1,1 0-1,0-1 1,0 1 0,0-1-1,0 0 1,0 1-1,1-1 1,-1 0-1,0 1 1,1-1 0,-1 0-1,1 0 1,-1 0-1,1 0 1,-1-1-1,1 1 1,0 0 0,-1-1-1,1 1 1,2 0-1,26 3-1595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2.2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42 28,'-14'-14'1663,"11"11"-663,-1-1-1,0 0 0,0 1 0,0 0 0,0 0 0,-8-4 0,11 7-904,1 0 1,0 0 0,0-1-1,-1 1 1,1 0 0,0 0-1,0 0 1,-1 0 0,1 0 0,0 0-1,-1 0 1,1 0 0,0 0-1,-1 0 1,1 0 0,0 0-1,0 0 1,-1 1 0,1-1-1,0 0 1,0 0 0,-1 0-1,1 0 1,0 0 0,-1 1 382,1 0-382,-1-1-1,1 0 1,0 0 0,0 1-1,0-1 1,0 0 0,-1 0-1,1 1 1,0-1 0,0 0-1,0 1 1,-2 13 879,2-11-602,-2 30 443,2 0 0,2-1 0,6 44 0,-3-46-1220,2 0 1,1-1-1,19 49 1,-25-73-8,0-1 1,1 1 0,-1-1 0,1 0-1,0 0 1,0 0 0,0 0-1,0 0 1,1-1 0,-1 1-1,1-1 1,8 5 0,-10-7 157,0 0-1,0 0 1,0-1 0,0 1 0,1-1-1,-1 1 1,0-1 0,0 0 0,0 0 0,0 0-1,1 0 1,-1 0 0,0 0 0,0 0 0,0-1-1,0 1 1,1-1 0,-1 0 0,0 0 0,0 0-1,0 0 1,-1 0 0,1 0 0,0 0 0,0 0-1,0-1 1,-1 1 0,1-1 0,-1 1 0,1-1-1,1-2 1,13-18-1435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2.6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1 112 700,'8'-60'4214,"-2"9"2919,1 104-3509,0-3-3828,-4-23-656,2 0 1,16 48-1,-14-56-364,0 0-1,1 0 1,2-1-1,0 0 0,0 0 1,2-1-1,23 26 1,-8-16-756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3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69 516,'-8'-10'1786,"-11"-13"4403,19 22-5716,-1 0 1,1 0 0,-1-1-1,1 1 1,-1 0-1,1 0 1,0 0-1,0-1 1,0 1 0,-1 0-1,1 0 1,0-1-1,0 1 1,1 0 0,-1-3-1,3 3-228,0-1-1,0 1 0,0-1 1,0 1-1,1 0 1,-1 0-1,0 1 0,1-1 1,-1 1-1,0-1 1,7 1-1,-7 0-133,5-1-153,0 0 0,0 1 0,0 0 0,0 0 0,-1 1 0,1 0 0,0 1 0,11 3 0,-16-4 23,-1 0 1,1 1-1,0-1 0,-1 1 1,0-1-1,1 1 1,-1 0-1,0 0 1,0 1-1,0-1 1,0 0-1,0 1 1,-1-1-1,1 1 1,-1-1-1,1 1 1,-1 0-1,0-1 1,0 1-1,0 0 1,-1 0-1,1 0 1,-1 0-1,1 0 1,-1 5-1,-1 10 15,0 1-1,-1-1 1,-1 0-1,-1 1 1,0-2-1,-13 31 1,8-21-16,1 0 0,-5 28 0,12-46-57,0-1 1,1 0-1,-1 1 0,2-1 0,-1 0 0,1 0 1,0 1-1,1-1 0,0 0 0,0 0 0,4 9 1,-4-15-88,-1 1 0,1 0 0,-1 0 0,1-1 0,0 1 0,0-1 0,0 1 0,1-1 0,-1 0 0,0 0 0,1 0 0,0 0 0,-1-1 0,1 1 0,0 0 0,0-1 0,0 0 0,0 0 0,0 0 0,0 0 0,0 0 0,0-1 0,0 1 0,0-1 0,0 0 0,1 0 0,-1 0 0,0 0 0,0-1 0,6-1 0,0 0-211,0 0 0,0-1-1,-1 0 1,1-1 0,-1 1 0,0-2 0,0 1-1,-1-1 1,13-10 0,-10 5 306,0-1 0,0 0 0,-1 0 0,-1-1 0,0 0 0,10-21 0,-1-5 2852,13-40 1,-29 74-2525,7-14 2017,-4 16-1155,-1 12-525,0 15-344,1 5-32,11 49-1,-12-70-219,0 1-1,0-1 0,1-1 0,0 1 1,1 0-1,0-1 0,0 0 0,1 0 0,9 10 1,-13-16-18,0 0 1,0 0 0,0-1 0,0 1-1,0-1 1,1 1 0,-1-1 0,0 0-1,1 0 1,-1 0 0,0 0 0,1 0-1,-1-1 1,1 1 0,0-1 0,-1 1-1,1-1 1,5 0 0,-4-1-7,0 0 1,1 0-1,-1 0 0,0-1 1,0 1-1,0-1 1,0 0-1,0 0 1,0 0-1,5-5 0,-1 1 34,-1 0-1,0-1 1,-1 0-1,1 0 1,-1 0-1,-1-1 1,1 0-1,-1 0 1,7-17-1,-5 5 57,-2-1 0,-1 0 1,2-22-1,6-25 268,-14 96-526,2 0 0,1 0 0,6 39 0,-5-55-434,0-1 1,1 1-1,0-1 0,0 0 0,1 0 0,1 0 0,0 0 0,0-1 0,9 13 1,-11-20 296,-1 1 1,1-1-1,0 0 1,0 0-1,0 0 1,1 0-1,-1-1 1,0 1-1,1-1 1,0 0 0,0 0-1,0 0 1,0-1-1,0 1 1,0-1-1,0 0 1,0 0-1,0 0 1,1-1-1,-1 1 1,0-1-1,0 0 1,1 0-1,-1-1 1,0 1 0,0-1-1,1 0 1,3-2-1,23-8-1085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3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26 210 828,'2'-13'1191,"0"10"-597,-1-1-1,0 0 1,-1 1-1,1-1 1,-1 0-1,1 1 1,-1-1-1,0 0 1,-1 0 0,1 1-1,-1-1 1,1 0-1,-1 1 1,-2-6-1,3 9-521,0 0 0,0 0 0,0-1 0,0 1-1,-1 0 1,1 0 0,0-1 0,0 1 0,0 0-1,-1 0 1,1 0 0,0 0 0,0-1 0,0 1-1,-1 0 1,1 0 0,0 0 0,0 0 0,-1 0-1,1 0 1,0 0 0,0 0 0,-1 0 0,1 0-1,0 0 1,0 0 0,-1 0 0,1 0 0,0 0-1,-1 0 1,1 0 0,0 0 0,0 0 0,-1 0-1,1 0 1,0 0 0,0 0 0,-1 1 0,-7 10 1557,0 17-394,6 6-1030,2 0 0,1 0 0,2 0-1,1 0 1,10 34 0,-14-66-212,0-1-1,0 0 0,0 0 0,0 0 1,1 0-1,-1 0 0,0 0 0,1 0 0,-1 0 1,1 0-1,-1 0 0,1 0 0,0 0 1,-1 0-1,1 0 0,0 0 0,0 0 1,1 1-1,-2-2-7,1-1 0,0 1 0,-1 0 0,1 0 1,-1-1-1,1 1 0,-1 0 0,1-1 0,-1 1 0,0 0 0,1-1 0,-1 1 1,1 0-1,-1-1 0,0 1 0,1-1 0,-1 1 0,0-1 0,1 1 0,-1-1 1,0 1-1,0-1 0,0 0 0,1 0 0,12-46-744,-13 46 732,14-69-821,-6 23 43,20-62 1,-24 96 858,0 1 1,1 0-1,1 0 0,0 0 1,0 1-1,1 0 0,1 0 1,0 1-1,17-17 0,-24 25-3,1 1 0,-1 0 0,1-1 0,0 1 0,0 0 0,-1 0 0,1 0 0,0 0 0,0 0 0,0 0 0,0 0 0,0 1 0,0-1 0,0 1 0,1-1 0,-1 1 0,0 0 0,0 0-1,0 0 1,0 0 0,1 0 0,-1 1 0,2 0 0,0 0 10,-1 1-1,1 0 0,-1 0 1,0 0-1,1 0 1,-1 1-1,0-1 0,0 1 1,-1 0-1,1-1 1,4 7-1,2 5 106,0 1-1,-1 0 1,-1 0 0,10 29 0,-9-17 86,7 44 0,-11-45-302,15 48 0,-19-72 5,0 0-1,1-1 1,-1 1 0,1 0-1,0-1 1,0 1-1,-1-1 1,1 1-1,0-1 1,0 1-1,0-1 1,1 1 0,-1-1-1,0 0 1,0 0-1,1 0 1,-1 0-1,1 0 1,-1 0-1,1 0 1,-1 0 0,1 0-1,-1-1 1,1 1-1,0-1 1,-1 1-1,1-1 1,0 0-1,0 1 1,-1-1 0,1 0-1,0 0 1,0 0-1,-1-1 1,1 1-1,0 0 1,0-1-1,-1 1 1,1-1 0,0 1-1,-1-1 1,1 0-1,-1 0 1,1 0-1,2-1 1,4-3-62,-1-1 0,1 0 0,-1 0 1,0 0-1,0-1 0,-1 0 0,7-9 0,0-4 369,-2 0-1,0-1 0,-2 0 0,8-23 0,11-25 1913,-22 62-1645,-3 15-318,-2 16-165,-1-23-37,0 2-13,-1 13-22,2 0 0,0 1-1,1-1 1,5 26 0,-6-38-33,0-1-1,0 0 0,0 0 1,1 1-1,-1-1 0,1 0 1,-1 0-1,1-1 0,0 1 1,0 0-1,0-1 0,1 1 1,-1-1-1,1 1 0,-1-1 1,1 0-1,0 0 0,0 0 1,0-1-1,0 1 0,0-1 1,0 1-1,0-1 1,0 0-1,1 0 0,-1-1 1,0 1-1,1-1 0,3 1 1,2-1-109,0 0 0,0-1 0,0 0 0,0 0 0,0-1 0,-1 0 0,1-1 0,0 0 0,-1 0 0,0-1 0,1 0 0,-1 0 0,-1-1 0,1 0 0,-1 0 0,11-10 0,-10 6 360,0 1-1,-1-1 0,0-1 1,-1 1-1,1-1 0,-2-1 1,1 1-1,-2-1 1,1 1-1,-2-1 0,1-1 1,2-16-1,-4 16 799,6-26 1608,-8 38-2592,0 0 0,0 0 0,0 0 0,0 0 0,0 0 0,0 0 1,0 0-1,0 0 0,1 0 0,-1 0 0,0 0 0,0 0 0,0 0 0,0 1 0,0-1 0,0 0 0,0 0 0,0 0 0,0 0 0,0 0 0,1 0 0,-1 0 0,0 0 0,0 0 0,0 0 0,0 0 0,0 0 1,0 0-1,0 0 0,0 0 0,0 0 0,1 0 0,-1 0 0,0 0 0,0-1 0,0 1 0,0 0 0,0 0 0,0 0 0,0 0 0,0 0 0,0 0 0,0 0 0,0 0 0,0 0 0,1 0 0,-1 0 1,0 0-1,0 0 0,0 0 0,0-1 0,0 1 0,0 0 0,0 0 0,0 0 0,0 0 0,0 0 0,0 0 0,0 0 0,0 0 0,0 0 0,0-1 0,4 24-656,-4-17 255,1 1 1,0 0 0,0-1 0,1 0 0,-1 1 0,2-1 0,-1 0 0,1 0 0,0 0 0,0 0 0,0-1 0,1 1 0,0-1 0,0 0-1,0 0 1,6 5 0,-2-5-506,-1 1 1,1-1-1,0 0 0,1-1 0,-1 0 0,1-1 0,0 1 1,0-2-1,0 1 0,17 2 0,17 0-1265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4.2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1 297 728,'30'-34'12153,"-33"44"-11762,0 1 0,0-1 1,1 1-1,0-1 0,1 1 1,0 0-1,1 0 0,0 0 1,1-1-1,0 1 1,0 0-1,1-1 0,1 1 1,4 10-1,10-56 1181,4-46-1049,-15 56-672,0 0 1,2 1-1,15-37 0,-19 54 0,1-1 0,-1 1 0,1 0 0,1 0 0,-1 0 1,1 1-1,0 0 0,0 0 0,1 0 0,0 1 0,0 0 0,0 0 0,1 1 0,12-6 0,4 1-1518,2 2 0,47-10 0,-45 12-1364,0-1-1,28-11 1,-36 6 880,-8-3 460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5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77 408,'-2'-43'4238,"-10"9"9762,-5 83-13068,7 1-872,2 0-1,2 0 1,2 1 0,2-1 0,2 1 0,3 0 0,11 62 0,-13-109-318,-1 0 0,1 1 0,0-1 0,0 0 0,0 0 0,1 1 0,0-1 0,-1 0 0,1-1 0,1 1 0,-1 0 0,0 0 0,1-1 0,0 0 0,5 5 0,-6-6-134,2 0-1,-1-1 1,0 1 0,0-1 0,0 0-1,1 0 1,-1 0 0,0 0-1,1 0 1,-1-1 0,1 0 0,-1 1-1,1-1 1,-1-1 0,1 1 0,-1 0-1,0-1 1,1 0 0,5-2-1,-2 1-120,-1 0-1,1-1 1,-1 0-1,1 0 1,-1 0-1,0-1 0,0 0 1,-1 0-1,1-1 1,4-5-1,-2 2 481,-1 0-1,0-1 1,0 0 0,-1-1-1,8-15 1,-7 8 1892,0 0 0,7-26 0,-1-22 9824,-16 87-11861,1 1 0,1 0-1,1 0 1,0-1 0,2 1 0,7 31 0,-8-48-9,1 1 0,-1-1-1,1 0 1,1 0 0,-1 0 0,1 0 0,0-1 0,0 1 0,1-1-1,0 1 1,0-1 0,0 0 0,0-1 0,1 1 0,0-1-1,0 0 1,0 0 0,0 0 0,1-1 0,-1 0 0,1 0 0,0 0-1,0-1 1,0 1 0,0-2 0,12 3 0,-9-2 174,0-1 0,0-1-1,0 0 1,0 0 0,0-1 0,0 0 0,0 0-1,-1-1 1,1 0 0,0-1 0,-1 1 0,0-2 0,1 1-1,-1-1 1,-1-1 0,10-6 0,-8 4 277,0-1 0,0 0-1,-1-1 1,0 0 0,0 0 0,-1-1 0,-1 0-1,0 0 1,0-1 0,-1 1 0,7-20-1,-7 16 230,-1 0-1,-1-1 0,0 1 0,-1-1 0,1-25 0,-3 69-675,-1-13 32,1 0 1,0 0-1,2 0 1,3 20-1,-3-30 50,0-1 0,-1 1 0,2-1 0,-1 0 0,1 0 0,-1 0 0,1 0 0,1-1 0,-1 1 0,1-1 0,0 1 0,0-1-1,0-1 1,0 1 0,1-1 0,8 6 0,-4-4-288,0-1 0,0 0 1,1 0-1,0-1 0,0-1 0,0 1 0,0-1 0,0-1 0,1 0 1,-1-1-1,0 0 0,0 0 0,1-1 0,-1 0 0,0-1 0,0 0 0,0-1 1,15-6-1,-15 6-3,0-2 1,-1 1-1,1-1 0,-1 0 1,-1-1-1,1 0 1,-1-1-1,0 0 1,0 0-1,-1-1 1,0 1-1,0-2 0,-1 1 1,0-1-1,0 0 1,-1 0-1,8-20 1,-8 11 832,-1 0 0,0-1 1,-1 0-1,-1 0 1,-1 0-1,-1 0 0,-3-31 1,-5-10 4927,-18-60 1,22 103-4139,1-13 603,4 24-1032,0 21-515,3 205 25,1 8-219,-5-222-159,1 0 0,-1 0 0,2 0 0,-1 0 0,1 0 0,0 0 0,0 0 0,6 10-1,-7-14-40,1 1-1,-1-2 0,1 1 0,0 0 1,-1 0-1,1-1 0,0 1 0,0-1 0,1 1 1,-1-1-1,0 0 0,0 0 0,1 0 0,-1 0 1,0 0-1,1 0 0,-1-1 0,1 1 1,-1-1-1,1 0 0,-1 0 0,1 0 0,4 0 1,5-2-305,1 0 1,-1 0-1,1-1 1,-1-1-1,0 0 1,0-1-1,-1 0 1,1 0 0,-1-2-1,0 1 1,-1-1-1,0-1 1,18-16-1,-14 10 752,-1 0-1,0-1 1,-1 0 0,-1-1-1,0 0 1,-2-1-1,1 0 1,8-26-1,-17 40-61,0 0 0,0 0 0,0 0 0,0-1 0,-1 1-1,0 0 1,1 0 0,-1-1 0,0 1 0,-1 0 0,1-1-1,-2-4 1,2 8-216,0-1 0,0 1 0,0-1 0,-1 0-1,1 1 1,0-1 0,-1 1 0,1-1 0,-1 1-1,1-1 1,0 1 0,-1-1 0,1 1 0,-1 0 0,1-1-1,-1 1 1,1-1 0,-1 1 0,0 0 0,1 0-1,-1-1 1,1 1 0,-1 0 0,-1 0 0,0 0-29,1 0 1,-1 0-1,0 0 1,1 1-1,-1-1 1,0 1-1,1-1 1,-1 1 0,1 0-1,-1 0 1,1-1-1,-1 1 1,1 0-1,-2 2 1,-1 0-11,0 1 1,0 0 0,1 0-1,-1 0 1,1 1-1,0-1 1,0 1 0,0 0-1,1-1 1,0 1-1,0 1 1,0-1 0,0 0-1,1 0 1,0 1-1,0-1 1,1 1 0,-1-1-1,1 0 1,0 1-1,1 6 1,0-6-83,-1 1 0,1-1-1,0 0 1,1 1 0,0-1 0,0 0 0,0 0-1,1 0 1,-1 0 0,2 0 0,-1-1-1,0 0 1,1 1 0,0-1 0,0 0 0,1-1-1,8 8 1,-1-5-182,0 0 0,0-1 0,1-1 0,-1 0 0,1 0 0,0-1 0,1-1 0,-1-1 0,15 2 0,0-2-1197,0-1 1,0-1-1,40-5 0,-64 4 1158,53-9-3160,-53 9 3080,0 0-1,0-1 1,0 1-1,-1-1 0,1 0 1,-1 0-1,1 0 0,-1 0 1,0-1-1,0 1 1,0-1-1,3-4 0,7-17-1949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5.6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49 260,'-24'-48'18474,"22"61"-17286,1 12-691,0 22-4,3 72-278,0-102-860,0 0 1,1-1-1,0 0 0,2 1 0,6 15 0,-9-27 70,0 0-1,1 0 0,0 0 0,0-1 1,0 0-1,0 1 0,1-1 0,0 0 1,-1-1-1,1 1 0,6 3 1,-8-6 301,-1 1 1,1-1 0,0 0 0,0 0 0,0 0 0,1-1 0,-1 1 0,0 0-1,0-1 1,0 1 0,1-1 0,-1 0 0,0 0 0,0 0 0,0 0-1,1 0 1,-1 0 0,0-1 0,0 1 0,1-1 0,-1 1 0,0-1-1,0 0 1,0 0 0,0 0 0,0 0 0,0 0 0,0 0 0,1-2 0,18-17-1675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6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109 92 300,'4'-24'2264,"-1"6"624,1 1 389,-1 4 243,-3 2-504,0 2 753,3 15-2905,-3 6-476,-3 10-460,3 6-636,-7 3-764,-3 2-957,0 2-619,-7-2-244,-7-4 32,0-7 391,-6-9 653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6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50 208,'2'-3'974,"1"1"0,0 0 0,0 0 1,0 1-1,0-1 0,0 1 0,0-1 0,0 1 0,0 0 0,17 5 5609,-19-2-6339,3 23 1635,-12 74 861,4-75-2835,2 1 0,0-1 0,2 1 0,2 26 0,-2-49-141,0 0 0,1-1 0,-1 1-1,0-1 1,1 1 0,-1 0 0,1-1 0,-1 1 0,1-1 0,0 1 0,-1-1 0,1 1 0,0-1-1,0 0 1,0 1 0,0-1 0,0 0 0,1 0 0,-1 0 0,0 0 0,0 0 0,1 0-1,-1 0 1,1 0 0,-1 0 0,1-1 0,2 2 0,-2-2-160,0 0 0,0 0 0,0 0 0,0-1 0,0 1 0,0-1 0,0 1 0,0-1-1,0 1 1,0-1 0,0 0 0,0 0 0,-1 0 0,1 0 0,0 0 0,-1-1 0,1 1 0,-1 0 0,1-1 0,-1 1 0,1-1 0,0-2 0,10-17-2302,-2-5 604</inkml:trace>
  <inkml:trace contextRef="#ctx0" brushRef="#br0" timeOffset="1">150 112 1416,'-3'-31'2859,"2"25"-1707,0 0 0,0 0 0,1 0 0,0-1 0,0 1 0,0 0-1,1 0 1,0 0 0,0 0 0,3-8 0,-4 14-1093,0-1 0,0 1 1,0 0-1,0 0 0,0-1 0,1 1 0,-1 0 0,0 0 0,0 0 0,0-1 1,0 1-1,1 0 0,-1 0 0,0 0 0,0-1 0,0 1 0,1 0 0,-1 0 0,0 0 1,0 0-1,0 0 0,1-1 0,-1 1 0,0 0 0,0 0 0,1 0 0,-1 0 1,0 0-1,1 0 0,-1 0 0,0 0 0,0 0 0,1 0 0,-1 0 0,0 0 1,0 0-1,1 0 0,-1 0 0,0 0 0,0 0 0,1 1 0,-1-1 0,0 0 0,1 0 1,9 14 676,3 20-835,-8-16-661,-2-1 1,0 0-1,0 1 0,-2 0 1,0-1-1,-3 29 0,1-34-279,-1 1 0,0-1 0,-1 0 0,0 0 0,-1 0 0,0 0 1,-1-1-1,0 1 0,-1-1 0,-8 12 0,-9 2-1251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0.8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356 141 748,'2'-1'405,"0"-1"0,0 1 0,0 0 1,-1-1-1,1 1 0,-1-1 0,1 1 0,-1-1 0,0 0 0,1 1 0,-1-1 1,0 0-1,0 0 0,0 0 0,0 0 0,-1 0 0,1 0 0,-1 0 0,1 0 1,-1 0-1,1-1 0,-1 1 0,0 0 0,0 0 0,0 0 0,-1 0 0,1-1 1,0 1-1,-1-2 0,0-1-219,0 0 1,0 0-1,0 0 0,0 0 1,-1 0-1,1 0 0,-2 0 1,1 1-1,0-1 1,-4-4-1,4 7-169,0-1-1,0 1 1,0 1 0,0-1 0,0 0-1,-1 0 1,1 1 0,-1-1 0,1 1-1,-1 0 1,1 0 0,-1 0-1,0 0 1,1 0 0,-1 1 0,0-1-1,0 1 1,0 0 0,1-1 0,-6 2-1,-1 0 14,-1 0 0,1 1 0,1 0 0,-1 1 0,0 0 0,0 0 0,1 1 0,0 0 0,0 1 0,0-1 0,0 2 0,-10 8 0,0 1 52,2 1 0,0 1-1,-26 35 1,27-32-12,2 0 1,1 1-1,-17 38 0,25-50-61,1 0 0,0 0 0,0 1 1,1-1-1,0 1 0,1 0 0,0 0 0,1-1 0,0 1 1,0 0-1,1 0 0,2 11 0,-2-19-45,-1 1-1,1-1 0,-1 1 1,1-1-1,0 1 1,0-1-1,1 1 0,-1-1 1,0 0-1,1 1 1,-1-1-1,1 0 0,0 0 1,0 0-1,0-1 1,0 1-1,0 0 0,0-1 1,0 1-1,0-1 1,5 2-1,-4-2-69,1 0 0,0 0-1,-1-1 1,1 0 0,0 0 0,-1 0 0,1 0 0,0 0 0,0-1-1,-1 0 1,1 0 0,0 0 0,5-2 0,3-3-186,1 0 0,-1 0 0,-1-1 0,1-1 0,-1 0 1,-1-1-1,13-12 0,1-7 487,-2-1 1,-1-2-1,29-53 1,10-16 2785,-60 100-2971,0 0 1,0 0-1,0 0 1,0 0-1,0 0 0,0 0 1,0 1-1,0-1 1,0 0-1,0 0 1,0 0-1,0 0 0,0 0 1,0 0-1,0 1 1,0-1-1,0 0 1,0 0-1,0 0 1,0 0-1,0 0 0,0 0 1,0 0-1,0 1 1,0-1-1,0 0 1,0 0-1,0 0 1,0 0-1,0 0 0,0 0 1,0 0-1,1 0 1,-1 1-1,0-1 1,0 0-1,0 0 0,0 0 1,0 0-1,0 0 1,0 0-1,0 0 1,1 0-1,-1 0 1,0 0-1,0 0 0,0 0 1,0 0-1,0 0 1,0 0-1,1 0 1,-1 0-1,0 0 1,0 0-1,0 0 0,0 0 1,0 0-1,0 0 1,0 0-1,1 0 1,-1 0-1,0 0 0,0 0 1,0 0-1,0 0 1,0 0-1,0-1 1,0 1-1,1 0 1,1 20 197,-3 27-175,0-22-55,-1 99-474,3-107 98,0 1 0,2 0-1,0-1 1,9 32-1,-11-45 218,1-1 0,-1 1-1,1 0 1,-1-1 0,1 1 0,0-1-1,0 0 1,1 0 0,-1 0 0,1 0-1,-1 0 1,1 0 0,0-1-1,0 1 1,0-1 0,0 0 0,1 0-1,-1 0 1,0 0 0,1 0 0,0-1-1,-1 0 1,1 0 0,0 0-1,0 0 1,-1 0 0,1-1 0,0 0-1,0 1 1,0-2 0,0 1 0,0 0-1,0-1 1,7-1 0,0-1 186,0 0 0,0-1 0,0 0 0,-1-1 0,1 0 0,-1-1 0,0 0 0,-1 0 0,0-1 0,0 0 0,0-1 0,-1 0 0,0 0 0,0-1 0,12-18 0,4-12 2112,-1-1 0,30-74-1,-14 29-188,-28 61-1452,-9 18-403,0 0 0,0 0 0,1 0 0,0 1 0,0-1 0,1 1 0,0 0 0,0 0 0,6-7 0,-9 12-73,0 0 1,-1-1-1,1 1 0,0 0 1,-1-1-1,1 1 1,0 0-1,0 0 0,-1 0 1,1-1-1,0 1 0,0 0 1,-1 0-1,1 0 1,0 0-1,0 0 0,-1 1 1,1-1-1,0 0 0,0 0 1,-1 0-1,1 1 1,0-1-1,-1 0 0,1 1 1,0-1-1,-1 1 1,1-1-1,0 1 0,-1-1 1,1 1-1,-1-1 0,1 1 1,-1-1-1,1 1 1,-1 0-1,0-1 0,1 2 1,16 31 14,-14-27-2,11 33 55,-1 0 0,9 54 0,-14-55-602,2-1 0,1 0 0,18 41 0,-27-74 269,1-1 0,-1 1 1,0-1-1,1 0 0,0 0 0,0 0 0,0 0 0,0 0 1,0 0-1,0-1 0,1 0 0,-1 0 0,1 0 1,0 0-1,0 0 0,-1-1 0,1 1 0,0-1 0,0 0 1,0 0-1,1-1 0,-1 1 0,0-1 0,0 0 0,0 0 1,0 0-1,0-1 0,8-1 0,1-1-320,0 0 0,-1 0 0,1-1 0,-1-1 0,0 0 0,0-1-1,-1 0 1,12-8 0,-8 3 630,0-1 0,-1-1 1,-1 0-1,0 0 0,11-17 0,-15 18 1262,-1 0 0,10-21 0,-14 24 322,0 0 0,0-1 1,-1 1-1,2-14 1,-4 12 378,-4 14-982,-5 18-670,6-9-696,1 1-1,0-1 1,1 0-1,0 0 1,1 1-1,1-1 1,0 0-1,0 0 1,1 0-1,0 0 1,1 0-1,7 13 1,-8-20-20,0 0 0,0 1 1,0-1-1,1-1 0,0 1 0,0 0 0,0-1 1,1 0-1,-1 0 0,1 0 0,0-1 0,0 1 1,0-1-1,1 0 0,-1-1 0,1 1 0,-1-1 1,1 0-1,0-1 0,0 1 0,0-1 0,0 0 1,0-1-1,0 0 0,0 1 0,9-3 0,-9 2 241,-1-1-1,1 1 0,-1-2 0,0 1 0,0 0 1,1-1-1,-1 0 0,0-1 0,-1 1 1,1-1-1,0 1 0,-1-2 0,1 1 0,-1 0 1,5-6-1,-4 3 370,0 0 0,-1 0 0,1-1 0,-2 0 0,1 1 0,-1-1 0,0-1 0,0 1 1,3-14-1,-3 2 823,0 0 0,-1 0 0,-1 0 0,-1 0 0,-1 0 1,-1 0-1,-7-38 0,8 51-847,-1 0 0,0 0 0,0 0 1,0 0-1,-1 1 0,0-1 0,0 0 0,0 1 1,-1 0-1,1 0 0,-1 0 0,-1 0 0,-6-6 1,8 9-190,0 0 0,0 0 0,-1 0 0,1 1 0,-1-1 0,1 1 0,-1 0 0,0 0 0,1 0 0,-1 0 0,0 1 0,0-1 0,1 1 1,-1 0-1,0 0 0,0 0 0,0 1 0,1 0 0,-1-1 0,0 1 0,1 0 0,-1 1 0,-4 1 0,-2 2-30,1 1 0,-1 0 1,1 0-1,0 1 0,1 0 0,0 0 0,0 1 0,0 0 0,1 0 0,1 1 0,-1 0 1,1 1-1,1-1 0,-5 11 0,0 2-78,1-1 0,1 1 1,1 1-1,0-1 0,-4 39 0,10-53-24,0-1-1,1 0 0,0 1 1,0-1-1,0 1 0,1-1 1,0 1-1,3 8 0,-3-14-22,0 1 1,0 0-1,1 0 0,-1-1 0,1 1 0,0 0 0,0-1 0,0 0 0,0 1 0,0-1 1,0 0-1,0 0 0,1 0 0,-1 0 0,1-1 0,0 1 0,-1-1 0,1 1 0,0-1 1,0 0-1,0 0 0,4 0 0,3 1-288,0 0 0,0-1 0,0 0 0,0-1 0,0 0 0,0-1 0,0 0 0,0-1 0,0 0 0,0 0 0,0-1 0,-1 0 0,1-1 0,-1 0 0,17-11 0,-11 6 386,0-1 1,-1-1-1,15-14 1,-12 8 1735,26-32 0,-32 34-691,-4 5 2730,-10 26-1806,-1-3-1874,1 1-1,-3 25 1,6-34-436,-1 1 0,1-1 0,0 0 0,1 0 1,-1 1-1,1-1 0,0 0 0,0 0 0,1 0 0,2 8 0,-2-11 34,-1 0 0,1-1 0,-1 1 0,1 0 0,0 0 0,0-1-1,0 1 1,0-1 0,0 0 0,0 0 0,0 1 0,0-1 0,0-1 0,1 1-1,-1 0 1,0 0 0,1-1 0,4 1 0,47 1-3455,-9-5 1774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6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16 592,'-19'-5'1651,"12"3"-648,1 0 1,-1 0-1,0 0 1,1 1-1,-1 0 0,0 1 1,0-1-1,-10 2 1,16-1-870,0 0 1,1 1-1,-1-1 0,1 1 1,-1-1-1,1 0 1,-1 1-1,1-1 0,0 1 1,-1-1-1,1 1 1,-1-1-1,1 1 0,0-1 1,-1 1-1,1-1 1,0 1-1,0 0 1,0-1-1,-1 1 0,1 0 1,0-1-1,0 1 1,0-1-1,0 1 0,0 0 1,0-1-1,0 1 1,0 0-1,4 22 1005,-3-18-820,8 31 191,3 0 0,1 0 0,25 48 0,-26-58-900,-8-18 373,0 0-775,0 1-1,0-1 0,1 1 0,9 12 0,-13-20 595,0-1 0,-1 1 0,1 0 0,0 0 0,0 0 0,0 0 0,0-1 0,0 1 0,-1 0 0,1-1 0,1 1 0,-1-1 1,0 1-1,0-1 0,0 1 0,0-1 0,0 0 0,0 1 0,0-1 0,1 0 0,-1 0 0,0 0 0,0 0 0,0 0 0,0 0 0,1 0 0,-1-1 0,0 1 0,0 0 0,0-1 0,0 1 0,0-1 0,0 1 1,0-1-1,0 1 0,0-1 0,0 0 0,0 1 0,0-1 0,0 0 0,0 0 0,0 0 0,-1 0 0,1 0 0,0 0 0,0-2 0,14-19-2207,-4-9 393</inkml:trace>
  <inkml:trace contextRef="#ctx0" brushRef="#br0" timeOffset="1">263 112 652,'13'-30'1864,"1"8"520,-4 6 421,-3 5 147,3 9-436,0 9-492,0 12-479,4 10-437,-1 6-404,1 3-356,6 1-496,1-1-800,2-3-1221,11-6-671,0-5-320,10-8-104,10-6 223,14-5 617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7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450 31 428,'0'-1'385,"0"0"-1,0 0 1,0 0 0,0 0-1,0-1 1,0 1 0,-1 0-1,1 0 1,0 0 0,-1 0-1,1 0 1,-1 0 0,-5-6 2692,6 6-2692,-1 0-1,-1 0 1,-1 0-15,1 0-1,-1 0 0,1 0 1,-1 0-1,1 1 1,-1-1-1,0 1 1,1-1-1,-6 1 0,-3 1-69,0 0-1,0 1 1,-19 4-1,3 2-231,0 0 0,0 2 0,1 1 0,0 1 0,1 1 0,0 2 0,-40 30 0,64-44-76,-1 0-1,1 1 0,-1-1 1,1 0-1,0 1 1,0-1-1,-1 1 1,1-1-1,0 1 1,0 0-1,1-1 1,-1 1-1,0 0 1,1 0-1,-1 0 1,1-1-1,-1 1 1,1 0-1,0 0 1,0 0-1,-1 0 1,2 0-1,-1 0 0,0 0 1,0-1-1,1 1 1,-1 0-1,0 0 1,1 0-1,0 0 1,0-1-1,-1 1 1,1 0-1,0-1 1,0 1-1,0 0 1,1-1-1,-1 0 1,0 1-1,1-1 1,2 2-1,7 7-185,1 0 0,0-2 1,0 1-1,19 8 0,-12-6-56,15 9-156,-4-3-51,33 26 0,-55-38 458,-1 1 0,0 0 1,-1 1-1,0-1 1,0 1-1,0 0 0,-1 1 1,0 0-1,7 13 0,-11-18 71,1 1-1,-1 0 1,0-1-1,0 1 0,-1 0 1,1 0-1,-1 0 0,1 0 1,-1-1-1,-1 1 1,1 0-1,0 0 0,-1 0 1,0 0-1,0-1 0,0 1 1,-3 5-1,1-3 78,0 0-1,-1 0 1,0-1-1,0 1 0,0-1 1,-1 0-1,0 0 1,0-1-1,-8 6 1,-1 0 109,-1-1 1,0-1 0,-1 0-1,0-1 1,0-1 0,0 0-1,-20 3 1,18-5-274,0-1 1,0-1-1,-31 0 0,45-2-217,0 0 0,0 0 0,0 0 0,0-1 1,0 0-1,0 0 0,0 0 0,1 0 0,-1 0 0,0-1 0,0 1 0,1-1 0,-1 0 0,1 0 0,0 0 0,-1-1 0,1 1 0,0-1 0,0 0 1,1 0-1,-1 0 0,-4-6 0,6 6-60,0 0 1,1 1 0,-1-1 0,0 1-1,1-1 1,0 0 0,-1 0-1,1 1 1,0-1 0,0 0 0,1 1-1,-1-1 1,1 0 0,-1 1-1,2-4 1,1-2-348,0 1 1,0 0-1,0 1 0,7-10 1,21-25-1582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28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1632,'1'0'279,"1"0"0,-1 0 0,0 0 0,0 1 0,1-1-1,-1 0 1,0 1 0,0-1 0,0 1 0,1-1 0,-1 1 0,0 0 0,0 0 0,0-1-1,0 1 1,0 0 0,0 0 0,-1 0 0,1 0 0,0 0 0,0 0 0,-1 0 0,1 0-1,0 0 1,-1 1 0,1-1 0,-1 0 0,0 0 0,1 1 0,-1-1 0,0 0 0,0 0 0,0 3-1,0 4 772,0 0-1,-1 0 0,0 0 0,-3 12 0,0 1-142,2-10-704,1 1 0,0-1 0,1 0 0,0 1 0,1-1 0,1 0 0,-1 0 1,2 1-1,0-1 0,0-1 0,1 1 0,0 0 0,1-1 0,9 17 0,-7-18-346,0 0-1,0 0 1,1-1-1,0 0 1,1 0-1,-1-1 1,1 0-1,1-1 1,-1 0-1,1 0 1,0-1-1,1 0 1,-1-1-1,21 6 1,-12-6-466,1 0 1,0-1-1,-1-1 0,1-1 0,0 0 1,0-2-1,0 0 0,22-5 0,-33 4 294,1 0 0,0-1 0,-1 0 0,1-1 0,-1 0 0,0-1 0,16-10 0,-20 11 261,0 0 0,0-1-1,-1 1 1,0-1-1,1 0 1,-2 0 0,1 0-1,0 0 1,-1-1-1,0 0 1,-1 1 0,1-1-1,2-9 1,-4 8 189,0 0 0,0 0 0,-1 0 1,0 0-1,0 0 0,0 0 0,-1 0 0,0 0 1,0 0-1,-1 0 0,0 0 0,0 0 0,-1 1 1,0-1-1,0 1 0,0 0 0,-1 0 0,0 0 1,0 0-1,-6-5 0,0 0 195,0 0 0,-1 0 0,0 1-1,0 1 1,-1 0 0,-1 1 0,1 0 0,-23-10 0,26 14-249,0 1 0,0-1-1,0 2 1,0-1 0,-1 1 0,1 1 0,-1 0 0,0 0 0,1 1 0,-1 0 0,0 1 0,1 0-1,-1 0 1,1 1 0,-1 0 0,1 1 0,0 0 0,0 0 0,0 1 0,0 0 0,1 1 0,-1 0-1,1 0 1,0 1 0,1 0 0,-1 0 0,1 1 0,1 0 0,-1 0 0,1 1 0,0-1 0,1 1-1,0 1 1,0-1 0,1 1 0,0-1 0,-3 13 0,4-14-98,1 1-1,0-1 1,0 1-1,1 0 1,0 0 0,1-1-1,-1 1 1,2 0-1,-1 0 1,1 0-1,0 0 1,0-1 0,1 1-1,0 0 1,1-1-1,0 0 1,4 8-1,-5-10-103,1-1 0,1 1-1,-1-1 1,1 0-1,-1 0 1,1 0-1,0 0 1,1-1 0,-1 1-1,1-1 1,-1 0-1,1-1 1,0 1-1,0-1 1,0 0-1,0 0 1,1 0 0,-1-1-1,0 0 1,1 0-1,-1 0 1,1-1-1,-1 0 1,1 0-1,5-1 1,0 0-67,0-1 0,0 0 1,0-1-1,-1 0 0,1-1 0,-1 0 0,0-1 0,0 0 0,0 0 1,-1-1-1,1-1 0,-1 1 0,-1-2 0,0 1 0,0-1 1,12-15-1,6-11 1528,-2 0 1,-2-2 0,19-39-1,-36 65-742,-9 22-322,0 0 0,1 0 0,1 1 0,0-1 1,0 0-1,1 17 0,0-17-459,1 1 0,1 0-1,0 0 1,0-1 0,1 1 0,1-1 0,0 1 0,6 13 0,-7-23-97,0 1 0,0-1 0,0 0 0,1 0 0,-1 0 0,1 0 0,0 0 0,0 0 0,0-1 0,0 1 0,0-1 0,1 0 0,-1 0 0,1 0 0,-1 0 0,1-1 0,0 0 0,-1 1 0,1-1 0,0-1 0,0 1 0,0 0 0,0-1 0,7 0 0,0 0-621,1-1 0,-1-1 0,0 0-1,0 0 1,1-1 0,-2 0 0,17-8 0,17-11-1346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30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27 364,'-15'-27'19544,"24"36"-19836,-5-2-562,5 8-4216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39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21 964,'-11'-20'12738,"12"28"-10827,14 59-693,-2 0 0,4 85 0,-7 137-957,-4-48-378,-5-235 61,-1 4-180,0-1-1,1 1 1,0 0-1,1-1 1,0 1-1,1-1 0,4 12 1,-7-21 134,1 0-1,-1 1 1,0-1 0,1 0-1,-1 0 1,1 0-1,-1 1 1,1-1 0,-1 0-1,0 0 1,1 0 0,-1 0-1,1 0 1,-1 0 0,1 0-1,-1 0 1,1 0 0,-1 0-1,1 0 1,-1 0 0,1-1-1,-1 1 1,0 0 0,1 0-1,-1 0 1,1 0 0,-1-1-1,0 1 1,1 0-1,-1-1 1,1 1 0,-1-1-1,17-11-1286,-13 9 921,45-39-2964,67-73 0,-83 80 3462,32-33 3773,-65 67-3740,0 1 0,1-1 0,-1 1 0,1-1 0,-1 1 1,1 0-1,-1-1 0,1 1 0,-1-1 0,1 1 0,-1 0 0,1 0 0,-1-1 0,1 1 1,0 0-1,-1 0 0,1 0 0,0 0 0,-1 0 0,1-1 0,-1 1 0,1 0 1,0 0-1,-1 1 0,1-1 0,0 0 0,-1 0 0,1 0 0,0 0 0,14 16 705,1 25-324,-14-33-408,0-1 1,-1 1 0,0 0-1,-1 0 1,0 0 0,0 1-1,0-1 1,-1 0 0,0-1-1,-1 1 1,0 0 0,0 0-1,-4 8 1,4-12-91,0 0 1,0 0-1,0 0 1,-1-1-1,1 1 1,-1-1-1,0 0 0,0 0 1,0 0-1,0 0 1,0 0-1,-1-1 0,1 1 1,-1-1-1,0 0 1,0 0-1,0 0 1,0-1-1,0 1 0,0-1 1,0 0-1,0 0 1,-1-1-1,1 1 1,0-1-1,-8 0 0,2-1-511,-1 0 0,1-1 0,0 0 0,-1 0 0,1-1 0,-11-5 0,16 6 169,1 0-1,-1 0 1,0-1 0,1 1-1,-1-1 1,1 0-1,0-1 1,0 1-1,0-1 1,1 0-1,-1 0 1,1 0-1,0 0 1,-3-6-1,-2-12-1053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39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1760,'21'8'2560,"-11"-3"397,0 8 267,-10 3-256,0 5-716,-4 4-691,-2 5-545,2 1-412,1 2-356,0-2-356,3-4-512,0-5-600,6-5-865,4-8-675,1-9-304,2-8 12,1-12 295,-7-13 505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39.8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1 403 640,'0'-56'2028,"0"8"512,0 8 349,3 5-33,1 2-572,6 2-760,0 2-908,4 1-972,3 3-924,6 3-700,4 2-472,7 3-184,4 6 147,2 6 385,4 3 640</inkml:trace>
  <inkml:trace contextRef="#ctx0" brushRef="#br0" timeOffset="1">391 32 580,'10'7'581,"0"0"-1,0 1 1,0 0 0,-1 1-1,-1 0 1,1 0 0,-2 1 0,1 0-1,-1 0 1,-1 1 0,1 0-1,-2 0 1,0 0 0,0 1-1,-1 0 1,0 0 0,2 18-1,2 18 1111,-3 0 1,-2 1-1,-3 56 0,-1-53-1440,-4 90 457,0-1-1397,9-47-2831,1-78 750,11-35-5028,-16 17 7403,1 0 0,-1 0 0,0-4 0,-2-20-1548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0.1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31 340 308,'-13'-39'2519,"10"33"-1340,0 0 0,0 0 0,1-1-1,1 0 1,-1 1 0,1-1 0,0 0-1,0 1 1,1-12 0,0 16-999,1 1 1,-1 0-1,1-1 0,-1 1 1,1 0-1,0 0 1,0-1-1,0 1 1,0 0-1,0 0 1,0 0-1,0 0 0,0 0 1,0 0-1,0 1 1,0-1-1,1 0 1,-1 1-1,0-1 1,3 0-1,31-10 254,-30 10-322,27-4-761,0 1 0,0 1-1,0 2 1,1 1 0,-1 2 0,0 1 0,0 1 0,0 2 0,-1 1 0,1 2 0,-2 1-1,1 1 1,34 19 0,-54-25 729,-1 1-1,0 1 1,0 0-1,0 0 0,-1 1 1,14 15-1,-18-17 155,-1 0-1,0 1 1,0-1-1,0 1 0,-1 0 1,1 0-1,-2 0 1,1 0-1,-1 1 0,0-1 1,1 12-1,-1 9 662,-2 1 0,0-1 0,-5 32 0,-2 35-320,7-93-642,0-1 0,0 1 0,0 0-1,0-1 1,0 1 0,1 0 0,-1 0 0,0-1-1,1 1 1,-1-1 0,1 1 0,0 0 0,1 2-1,-2-4-19,1 0 0,-1 1-1,0-1 1,1 0 0,-1 0 0,1 0-1,-1 1 1,0-1 0,1 0-1,-1 0 1,1 0 0,-1 0-1,1 0 1,-1 0 0,0 0 0,1 0-1,-1 0 1,1 0 0,-1 0-1,1 0 1,-1 0 0,0 0-1,1-1 1,-1 1 0,1 0 0,-1 0-1,0 0 1,1 0 0,-1-1-1,0 1 1,1 0 0,0-1-1,2-2-467,0 0 0,0-1 0,0 1-1,0-1 1,0 1 0,-1-1-1,1 0 1,2-6 0,3-11-585,-1 0 0,0 0 1,-2-1-1,4-25 0,5-94 745,-7 56 2268,-2 23 1021,3-31 3810,7 35-5795,-13 54-1320,0 0 0,0 0-1,0 0 1,0 0 0,1 1-1,-1 0 1,1-1-1,0 1 1,0 0 0,0 0-1,1 0 1,-1 1 0,1-1-1,-1 1 1,1 0 0,5-3-1,-1 2-303,1 0 0,-1 0 0,1 1 1,-1 0-1,1 1 0,-1 0 0,13 0 0,34 3-1234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1.1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18 125 408,'-3'-9'1471,"3"6"-438,-1-1 0,0 1 0,0 0-1,-1-1 1,1 1 0,-1 0-1,-4-7 3049,8 19-468,-3 9-2726,0-6-420,1 24-211,1 0 0,2 0 0,2 0 0,1 0 0,20 66 0,-25-100-289,0 1 0,0 0 1,0-1-1,0 1 0,0-1 1,1 1-1,-1-1 0,1 0 1,0 1-1,-1-1 0,1 0 1,0 0-1,0 0 0,1 0 1,-1-1-1,0 1 0,0-1 1,1 1-1,-1-1 0,1 0 1,-1 0-1,1 0 0,0 0 1,-1 0-1,1-1 0,0 1 1,5 0-1,-4-2-19,1 0 0,-1 1-1,0-2 1,0 1 0,0 0 0,0-1 0,0 0-1,-1 1 1,1-2 0,0 1 0,-1 0 0,1-1 0,-1 1-1,0-1 1,0 0 0,0 0 0,4-7 0,4-6 7,0 0-1,-2 0 1,0-1 0,12-35 0,18-78 434,-27 87-152,-4 10-5,-6 21-95,1 1-1,0 0 1,0 0 0,1 1 0,0-1-1,7-9 1,-11 19-135,0 1 0,0 0 0,0 0 0,0 0 0,0 0 0,0 0 0,0 0 0,0 0 0,1 0 0,-1 0 0,0 0 0,0 0 0,0 0 0,0 0 0,0 0-1,0-1 1,0 1 0,1 0 0,-1 0 0,0 0 0,0 0 0,0 0 0,0 0 0,0 0 0,0 1 0,1-1 0,-1 0 0,0 0 0,0 0 0,0 0 0,0 0 0,0 0 0,0 0 0,1 0 0,-1 0 0,0 0 0,0 0 0,0 0 0,0 0 0,0 1 0,0-1-1,0 0 1,0 0 0,0 0 0,0 0 0,0 0 0,1 0 0,-1 0 0,0 0 0,0 1 0,0-1 0,0 0 0,0 0 0,0 0 0,0 0 0,0 0 0,0 0 0,0 1 0,0-1 0,0 0 0,4 17-7,1 19-109,4 70-302,12 221-1025,-20-248 923,-3 0-1,-14 87 0,11-133 237,-2 0-1,-11 33 1,14-55 192,-1 1 0,1-1 1,-2 0-1,1 0 0,-2-1 0,1 0 1,-1 0-1,-17 17 0,23-25 90,0-1 1,0 0-1,0 0 1,0 1-1,-1-1 1,1 0-1,0 0 0,-1 0 1,1 0-1,-1 0 1,1-1-1,-1 1 1,0 0-1,1-1 1,-1 1-1,0-1 0,1 0 1,-1 1-1,0-1 1,1 0-1,-1 0 1,0 0-1,0 0 0,1 0 1,-1-1-1,0 1 1,0 0-1,1-1 1,-1 1-1,1-1 1,-1 0-1,0 0 0,1 1 1,-1-1-1,1 0 1,0 0-1,-1 0 1,1-1-1,0 1 0,-1 0 1,1 0-1,-1-3 1,-1 0-21,0-1 0,0 0 0,0 0 0,1-1 1,0 1-1,0 0 0,0-1 0,1 1 0,0-1 0,0 0 0,0-10 1,2 1-168,0 0 1,2 0-1,0 0 1,0 0 0,1 0-1,1 0 1,1 1-1,12-22 1,0 2-408,3 1 0,30-38 0,-3 12 542,72-70 1,-82 93 2446,52-35 0,-87 68-2196,0 1 1,0 0-1,0 0 0,1 0 1,-1 0-1,1 0 0,-1 1 0,1 0 1,0 0-1,0 0 0,-1 0 1,1 0-1,0 1 0,4-1 1,-5 2-147,0-1 1,0 1-1,0 0 1,0 0 0,-1 0-1,1 1 1,0-1 0,-1 0-1,1 1 1,-1 0-1,1 0 1,-1 0 0,0 0-1,0 0 1,0 0 0,0 0-1,0 1 1,2 3-1,1 1 17,5 8-494,1-1 1,0 0-1,1 0 0,15 13 1,-22-23 103,0 0 0,0-1 1,1 1-1,-1-1 0,1-1 1,0 1-1,-1-1 0,1 0 0,0 0 1,1-1-1,-1 1 0,0-1 1,0-1-1,1 1 0,11-2 0,-12 1 143,0-1-1,0 0 0,0 0 0,-1 0 0,1-1 0,0 0 0,0 0 0,-1-1 0,1 0 0,-1 1 0,0-2 0,0 1 0,9-8 0,-9 6 247,0 0-1,-1 0 1,0-1 0,0 1-1,0-1 1,0 0-1,-1 0 1,0 0-1,0-1 1,-1 1 0,3-10-1,-4 10 95,0 0 1,0 0-1,0 0 0,0 0 0,-1-1 0,0 1 1,-1 0-1,1 0 0,-1 0 0,0-1 1,-1 1-1,1 0 0,-1 0 0,0 1 0,-1-1 1,1 0-1,-1 1 0,-1-1 0,1 1 0,-1 0 1,1 0-1,-2 0 0,1 1 0,0-1 1,-1 1-1,0 0 0,0 1 0,-7-6 0,6 6-73,1 1-1,0-1 0,-1 1 1,0 0-1,1 0 0,-1 0 0,0 1 1,0 0-1,0 0 0,0 1 1,0-1-1,0 1 0,0 1 1,0-1-1,0 1 0,-6 1 0,4 1-1,0 0 0,0 0 0,0 1 1,0-1-1,1 2 0,-1-1 0,1 1 0,0 0 0,1 1 0,-9 8 0,4-2-80,1 0 0,0 0 0,1 1 1,1 0-1,0 1 0,0 0 0,1 0 0,1 1 1,1 0-1,0 0 0,-5 30 0,9-41-96,0 0 0,1 1 0,0-1 0,0 0-1,0 1 1,0-1 0,1 0 0,0 0 0,-1 1-1,2-1 1,-1 0 0,0 0 0,1 0 0,0 0-1,0 0 1,0-1 0,3 5 0,-2-5-44,0 0 0,0-1 0,0 0 0,0 1-1,0-1 1,0 0 0,0-1 0,1 1 0,-1 0 0,1-1 0,0 0 0,-1 0 0,1 0 0,0 0 0,-1-1 0,1 1-1,0-1 1,7-1 0,1 1-108,-1-2-1,1 1 1,-1-2 0,1 0-1,-1 0 1,0-1-1,0 0 1,0-1 0,-1 0-1,16-11 1,5-5 958,53-50 1,-56 46 532,-13 13-287,-14 12-940,-1 0 1,0 0-1,0 0 0,0 0 1,0 0-1,0 0 1,0 0-1,0 0 0,0 0 1,0 0-1,1 0 1,-1-1-1,0 1 0,0 0 1,0 0-1,0 0 1,0 0-1,0 0 1,1 0-1,-1 0 0,0 0 1,0 0-1,0 0 1,0 0-1,0 0 0,0 0 1,0 1-1,1-1 1,-1 0-1,0 0 0,0 0 1,0 0-1,0 0 1,0 0-1,0 0 0,0 0 1,0 0-1,1 0 1,-1 0-1,0 0 1,0 1-1,0-1 0,0 0 1,0 0-1,0 0 1,0 0-1,0 0 0,0 0 1,0 0-1,0 0 1,0 1-1,0-1 0,-8 25 1767,4-13-1930,-8 16 274,7-19-474,1 0 1,0 0-1,1 0 1,0 0-1,0 0 1,1 1-1,1 0 1,-1-1-1,1 1 1,1 9-1,1-17 81,-1 1 0,1-1-1,0 0 1,0-1 0,0 1-1,0 0 1,0 0 0,0 0-1,1-1 1,-1 1 0,0 0-1,1-1 1,-1 1 0,1-1-1,0 0 1,0 1 0,-1-1-1,1 0 1,0 0-1,0 0 1,0-1 0,0 1-1,0 0 1,0-1 0,4 1-1,6 2-772,0-2-1,0 0 0,17 0 1,29-2-1243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1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140 377 80,'-2'-1'313,"0"0"-1,1 1 1,-1-1 0,0 0-1,0 1 1,0-1 0,0 1 0,0-1-1,0 1 1,0 0 0,-1 0-1,1 0 1,0 0 0,0 0-1,0 1 1,0-1 0,0 0-1,0 1 1,0 0 0,0-1-1,0 1 1,1 0 0,-4 2 0,3-1 12,0 0 1,0 0 0,1 0 0,-1 1-1,1-1 1,0 1 0,-1-1 0,1 1 0,0-1-1,0 1 1,1-1 0,-1 1 0,1 0 0,-1-1-1,1 5 1,-1 2 11,1 0 0,0 0-1,1-1 1,0 1 0,1 0 0,-1-1-1,2 1 1,-1-1 0,1 0 0,6 13 0,-6-17-407,0 0 1,0-1 0,0 1 0,0-1 0,0 1-1,1-1 1,0 0 0,0-1 0,0 1 0,0-1-1,0 1 1,0-1 0,0 0 0,1-1 0,-1 1-1,1-1 1,-1 0 0,1 0 0,0 0 0,-1-1-1,1 1 1,0-1 0,0 0 0,-1-1 0,7 0 0,-4 0-52,1-1 0,-1 0 0,0 0 1,0 0-1,0-1 0,-1 0 0,1 0 1,-1 0-1,1-1 0,-1 0 0,0-1 1,-1 1-1,1-1 0,-1 0 0,9-10 1,-5 2 172,-1-1 0,-1 1 0,0-1 0,0 0 0,-1-1 0,-1 0 0,6-26 1,-10 34 19,0 1 1,-1-1 0,1 0 0,-1 0 0,-1 1 0,1-1 0,-1 0 0,0 0 0,-2-6 0,1 9-13,1 1 0,-1-1 1,0 0-1,1 1 1,-2 0-1,1-1 1,0 1-1,-1 0 1,1 0-1,-1 0 1,0 1-1,0-1 1,0 1-1,0-1 1,0 1-1,-6-3 1,3 3 18,0 0 1,0 0 0,0 0-1,0 1 1,0 0 0,-1 0-1,1 1 1,0 0 0,0 0-1,-1 0 1,1 1 0,0 0-1,0 0 1,-1 0-1,1 1 1,0 0 0,1 0-1,-1 0 1,-8 5 0,-2 2 22,0 1 1,1 0 0,0 0-1,1 2 1,-19 18 0,18-15-254,2 0 0,-15 20 1,24-29-68,0 0-1,1 0 1,0 0 0,0 0 0,0 1 0,0-1 0,1 1-1,0 0 1,1-1 0,-1 9 0,2-13 29,0 0 0,0 0 0,0 1 0,1-1 0,-1 0 0,1 0-1,-1 1 1,1-1 0,0 0 0,0 0 0,0 0 0,0 0 0,1 0 0,-1 0 0,0 0 0,1-1 0,-1 1 0,1 0 0,0-1 0,-1 1-1,1-1 1,0 0 0,0 1 0,0-1 0,0 0 0,0 0 0,0 0 0,0-1 0,1 1 0,-1 0 0,0-1 0,3 1 0,4 1-404,-1-1 0,1 0 0,0 0 0,-1-1 0,1 0 0,17-2 0,-13-1 577,0-1 1,0-1-1,0 0 1,0 0-1,-1-1 1,0-1-1,-1 0 1,1 0-1,-1-1 1,0-1-1,-1 0 1,0 0-1,-1-1 1,0-1-1,8-10 1,8-15 1912,-1-1 0,-2-1 0,23-54 0,34-113 8188,-127 362-9847,36-104-1346,3 1 0,1 0 0,1 60 1,7-109 619,0 1 1,0-1-1,0 1 0,1-1 1,0 1-1,0-1 1,1 1-1,-1-1 1,1 0-1,0 0 1,0 0-1,1 0 1,0 0-1,5 8 1,-5-11 110,1 1 1,-1 0-1,0-1 1,0 0-1,1 0 1,0 0-1,-1 0 1,1 0 0,0-1-1,0 0 1,0 0-1,0 0 1,0 0-1,0 0 1,0-1-1,0 0 1,0 0-1,0 0 1,0 0-1,7-2 1,28-5-1405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1.1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146 123 376,'5'-8'890,"-1"1"-1,0 0 0,-1-1 1,0 0-1,0 0 1,0 0-1,2-14 1,-5 20-570,0 0 1,0 0-1,0 0 1,0 1-1,0-1 0,0 0 1,-1 0-1,1 1 1,-1-1-1,1 0 0,-1 0 1,1 1-1,-1-1 1,0 0-1,0 1 0,0-1 1,-1-1-1,0 2-99,0-1 0,0 1 0,0-1 0,0 1 0,0 0-1,0 0 1,0 0 0,-1 0 0,1 1 0,0-1 0,0 0 0,-1 1 0,1 0-1,0-1 1,-1 1 0,1 0 0,-3 1 0,-1-1-171,0 1 1,1 0-1,-1 0 1,0 0-1,1 1 1,-1 0-1,1 0 1,-1 0-1,1 1 1,0 0-1,0 0 1,0 0-1,0 1 1,1-1-1,-1 1 1,1 0-1,0 1 1,0-1-1,1 1 1,-1 0-1,1-1 0,0 2 1,0-1-1,1 0 1,-1 0-1,1 1 1,-2 6-1,4-10-93,0 0 0,0-1-1,0 1 1,0 0 0,0 0-1,0 0 1,1 0 0,-1-1-1,1 1 1,-1 0 0,1 0-1,-1-1 1,1 1 0,0 0-1,0-1 1,0 1 0,0-1-1,0 1 1,0-1 0,1 1-1,-1-1 1,0 0 0,1 0-1,-1 0 1,1 1 0,-1-1-1,1-1 1,-1 1 0,1 0-1,0 0 1,2 0 0,8 3-183,-1 0 0,1-1 0,21 3 0,-17-4 166,3 2-18,8 0 265,0 2 1,28 10 0,-49-14-117,-1 0 0,0 0 0,0 0 0,0 0 0,0 1 0,0 0 0,0 0 0,-1 0 0,0 1 0,1 0 0,-1-1 0,-1 1 0,1 1 0,0-1 0,-1 1 0,5 8 0,-7-10-57,-1-1 0,1 1 0,-1 0 0,1 0 0,-1 0 0,0-1 0,0 1 0,-1 0 0,1 0 0,0 0 0,-1-1 0,0 1 0,1 0 0,-1-1 0,0 1 0,-1-1-1,1 1 1,0-1 0,-1 1 0,1-1 0,-1 0 0,0 1 0,0-1 0,0 0 0,0 0 0,0-1 0,0 1 0,-4 2 0,-6 5-4,-1-1 0,0 0 0,-27 11 1,26-13-158,-50 20-383,21-16-2667,55-30-4638,48-25 2992,-21 14 3111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2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44 176 740,'3'-2'418,"0"1"0,0 0 0,0 0 0,0 1 0,0-1 0,0 1 0,0-1 0,4 1 0,-6 0-248,0 0 0,0 1-1,-1-1 1,1 1 0,0-1 0,0 0 0,0 1 0,-1 0 0,1-1 0,0 1 0,0-1 0,-1 1 0,1 0 0,-1 0-1,1-1 1,0 1 0,-1 0 0,1 0 0,-1 0 0,0-1 0,1 1 0,-1 0 0,0 0 0,1 0 0,-1 0-1,0 0 1,0 0 0,0 0 0,0 0 0,0 0 0,0 1 0,0 5 160,1 0-1,0 0 1,0 0 0,1 0-1,0 0 1,0 0-1,1-1 1,0 1 0,5 8-1,-5-11-365,0-1 0,0 1-1,0-1 1,0 0 0,1 0-1,-1-1 1,1 1-1,0-1 1,0 0 0,0 0-1,0 0 1,0 0 0,1-1-1,-1 1 1,0-1 0,7 1-1,0-1-171,1 1 0,-1-1 0,1-1 0,-1 0 1,1-1-1,-1 0 0,0 0 0,1-1 0,-1-1 0,0 0 0,0-1 0,0 0 0,-1 0 0,17-10 0,-21 10 261,-2 1-1,1 0 1,0-1-1,-1 0 0,1 0 1,-1 0-1,0-1 1,0 0-1,-1 1 1,0-1-1,1 0 0,-2-1 1,1 1-1,-1 0 1,1-1-1,-1 0 1,-1 1-1,1-1 0,-1 0 1,0 0-1,-1 0 1,1 0-1,-1 0 0,0 0 1,-1 0-1,1 0 1,-1 1-1,0-1 1,-4-10-1,4 10 104,-1 0 0,0 0-1,-1 0 1,1 0 0,-1 0 0,0 1 0,0-1 0,-1 1-1,0 0 1,0 0 0,0 0 0,-1 0 0,1 1-1,-1 0 1,0 0 0,0 0 0,0 1 0,-1-1-1,0 1 1,1 0 0,-1 1 0,0 0 0,0 0 0,0 0-1,-1 0 1,1 1 0,0 0 0,-1 1 0,1-1-1,0 1 1,-11 1 0,3 1-7,1 0 0,-1 0 0,1 2 0,-1 0 1,1 0-1,0 1 0,1 1 0,-1 0 0,1 1 0,0 0 0,1 0 0,0 2 0,-17 15 0,18-14-215,1 0 0,0 0 0,1 1 0,0 0 0,1 0 0,-11 23-1,17-31-17,-1 0-1,2 0 0,-1-1 0,0 1 0,1 0 1,-1 0-1,1 0 0,0 0 0,0 0 0,0 0 1,0 0-1,0 0 0,1 0 0,-1 0 0,2 4 1,0-5-37,-1 1 1,1-1 0,-1 0 0,1 1-1,0-1 1,0 0 0,0 0 0,0 0 0,1-1-1,-1 1 1,0 0 0,1-1 0,-1 0-1,1 1 1,-1-1 0,1 0 0,0 0-1,0-1 1,3 2 0,2 0-99,0-1 1,1 1-1,-1-2 0,1 1 0,-1-1 1,0 0-1,1-1 0,-1 0 1,1 0-1,-1-1 0,0 0 0,10-4 1,6-4 520,0-1 0,34-22 0,14-7 3635,-72 40-3877,0 0 0,0 0 0,1-1 0,-1 1 0,0 0 0,0 0 0,1 0 0,-1 0 0,0 0-1,0 0 1,1-1 0,-1 1 0,0 0 0,0 0 0,1 0 0,-1 0 0,0 0 0,0 0 0,1 0 0,-1 0 0,0 0 0,1 0 0,-1 0-1,0 0 1,0 0 0,1 1 0,-1-1 0,0 0 0,0 0 0,1 0 0,-1 0 0,0 0 0,0 0 0,0 1 0,1-1 0,-1 0 0,0 0 0,0 0-1,0 1 1,0-1 0,1 0 0,-1 1 0,-2 14 1072,-14 28-760,11-33-102,0 3-293,-30 87 81,32-89-668,1 0-1,0 0 1,0 0-1,1 1 0,0-1 1,1 1-1,2 11 0,-2-19 23,1-1 0,0 0 0,0 0 0,0 0 0,1 0 0,-1 0-1,4 4 1,-5-6 384,0 0-1,1-1 0,-1 1 1,1 0-1,-1-1 0,1 1 1,-1-1-1,1 1 1,-1-1-1,1 1 0,-1-1 1,1 1-1,-1-1 0,1 1 1,0-1-1,-1 0 1,1 1-1,0-1 0,0 0 1,-1 0-1,1 1 0,0-1 1,-1 0-1,1 0 1,0 0-1,0 0 0,-1 0 1,1 0-1,0 0 0,0 0 1,-1 0-1,1-1 0,0 1 1,0 0-1,-1 0 1,2-1-1,5-4-2200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3.6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297 35 904,'2'-2'669,"0"0"0,-1 0-1,1 0 1,-1 0 0,0 0 0,0 0-1,0 0 1,0-1 0,-4-11 3342,-17 13-3019,12 2-791,-1 0 1,1 1-1,-1 0 0,1 1 1,0 0-1,0 0 1,0 1-1,1 0 0,-1 0 1,1 1-1,0 0 1,0 0-1,1 1 1,-11 9-1,1 4 128,0-1 1,1 2-1,-24 39 0,28-39-174,0 0 0,2 0-1,0 1 1,2 0 0,0 0-1,1 1 1,2-1 0,0 1-1,-2 45 1,6-62-134,0-1 0,1 1 0,-1 0 1,1-1-1,0 1 0,1-1 0,-1 1 0,1-1 0,0 0 0,0 0 1,0 1-1,0-1 0,1-1 0,6 8 0,-7-8-28,1-1-1,0 0 0,0 1 1,0-1-1,1-1 1,-1 1-1,0 0 1,1-1-1,-1 0 1,1 0-1,0 0 0,-1 0 1,1 0-1,0-1 1,-1 1-1,1-1 1,0 0-1,0 0 1,5-2-1,13-2-139,0-2 0,-1 0 1,1-2-1,-1 0 0,-1-2 0,1 0 1,21-15-1,41-19 138,-82 43 33,0 0 0,1 1 1,-1-1-1,1 1 1,-1-1-1,1 1 1,-1-1-1,1 1 0,0 0 1,-1 0-1,1 0 1,-1 0-1,1 0 1,2 0-1,-4 1-6,1-1 0,0 0 1,0 1-1,-1-1 0,1 1 0,0-1 0,-1 1 0,1-1 0,0 1 1,-1-1-1,1 1 0,-1 0 0,1-1 0,-1 1 0,1 0 0,-1-1 1,0 1-1,1 0 0,0 1 0,0 4 55,0 0-1,0-1 1,-1 1 0,1 0 0,-1 0-1,-1 7 1,0 2-23,1 9-19,-1-2-79,1 0 1,1 0-1,1 0 1,7 26-1,-8-44-178,0 1 0,0 0 0,1-1 0,0 1 0,0-1-1,0 1 1,0-1 0,1 0 0,0 0 0,0 0 0,0 0 0,0 0-1,0-1 1,1 0 0,0 1 0,0-1 0,0-1 0,0 1 0,0 0-1,0-1 1,1 0 0,-1 0 0,1 0 0,7 1 0,1-1-557,0-1-1,-1-1 1,1 0 0,0 0 0,0-2 0,-1 1 0,1-2 0,0 0-1,-1 0 1,0-1 0,0 0 0,13-8 0,25-10-934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4.0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0 150 860,'21'-21'4841,"-21"20"-4651,0 1 1,0-1-1,1 1 0,-1-1 1,0 1-1,0-1 0,0 1 1,0-1-1,0 1 1,0-1-1,0 1 0,0-1 1,0 1-1,0-1 1,0 1-1,0-1 0,0 1 1,0-1-1,0 1 0,0-1 1,-1 1-1,1-2 1,-1 3-38,0-1 0,1 0 0,-1 0 0,1 0 0,-1 0 0,1 1 0,-1-1 0,0 0 1,1 1-1,-1-1 0,1 0 0,-1 1 0,1-1 0,0 1 0,-1-1 0,1 0 1,-1 1-1,1-1 0,0 1 0,-1-1 0,1 1 0,0 0 0,0-1 0,-1 1 0,1-1 1,0 1-1,0-1 0,0 1 0,0 0 0,0-1 0,0 1 0,0 0 0,0-1 0,0 1 1,0 0-1,-1 25 1277,2-20-1346,1 1 0,-1-1 0,1 0 0,1 0 0,-1 1 0,1-1 0,0-1 0,0 1 0,1 0 1,0-1-1,0 0 0,0 0 0,7 6 0,-4-4-199,2 0 0,-1-1 0,1-1 0,-1 1-1,2-2 1,-1 1 0,19 5 0,-7-3-391,2-2-1,-1-1 1,0-1 0,1 0-1,0-2 1,-1-1 0,24-2-1,-34 1 300,-1-1-1,0 0 0,1 0 1,-1-1-1,0 0 1,-1-1-1,1 0 0,-1-1 1,15-9-1,-20 11 226,0-1-1,0 0 0,-1 0 1,0 0-1,0-1 0,0 1 1,0-1-1,-1 0 0,1 0 1,-1-1-1,-1 1 0,1-1 0,-1 1 1,0-1-1,0 0 0,0 0 1,-1 0-1,0 0 0,0-8 1,0 8 133,-1-1 0,1 1 0,-1 0 0,-1-1 0,0 1 0,1-1 0,-2 1 0,1 0 0,-1 0 0,0-1 0,0 1 0,-1 0 0,0 1 0,0-1 0,0 0 0,-1 1 0,1 0 0,-1 0 0,-1 0 0,1 0 0,-1 1 0,1-1 0,-1 1 0,-1 1 0,1-1 0,0 1 0,-1-1 0,0 1 0,0 1 0,0-1 0,0 1 0,0 1 0,0-1 0,-1 1 1,1 0-1,-13-1 0,4 3-51,0 0 0,-1 0 0,1 2 0,0 0 0,1 1 0,-1 0 0,0 1 0,1 1 0,0 0 0,-25 15 0,24-11-386,0 0-1,0 1 1,1 1-1,0 0 1,1 0-1,0 2 1,1 0 0,-18 27-1,28-37-69,0 0 1,0 0-1,0 0 0,0 0 1,1 0-1,0 0 0,0 0 1,0 0-1,0 1 0,1-1 1,0 0-1,0 9 0,0-12 157,0 0 1,1 0-1,-1 1 0,0-1 0,1 0 1,-1 0-1,1 0 0,-1 0 0,1 1 0,0-1 1,0 0-1,-1 0 0,1 0 0,0 0 1,0 0-1,0-1 0,0 1 0,1 1 1,0-1-21,0 0 1,0-1 0,0 1 0,0-1 0,0 1 0,0-1 0,0 0 0,0 1-1,0-1 1,0 0 0,0 0 0,0-1 0,0 1 0,0 0 0,2-1 0,23-9-1908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4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40 174 328,'2'-29'1420,"3"-43"4145,-5 64-4163,0 0 0,0 0 0,-1 0 0,-1 0-1,1 1 1,-6-14 0,7 20-1352,0 1 0,0 0 0,0 0 0,0 0 0,0 0 0,0-1 0,0 1 0,0 0 0,0 0 0,0 0 0,0 0 0,0-1 0,-1 1 0,1 0 0,0 0 0,0 0 0,0 0 0,0 0 0,0 0 0,0-1 0,-1 1 0,1 0 0,0 0 0,0 0 0,0 0 0,0 0 0,-1 0 0,1 0 0,0 0 0,0 0 0,0 0 1,0 0-1,-1 0 0,1 0 0,0 0 0,0 0 0,0 0 0,0 0 0,-1 0 0,1 0 0,0 0 0,0 0 0,-1 0 0,-5 8 736,-2 14-378,3-2-681,1 0 0,1 1 0,1 0 0,0-1 0,3 32 0,0-38-884,1-1-1,0 0 1,1 0-1,0 0 1,8 20-1,-10-30 821,0-1 0,0 1-1,0-1 1,0 1 0,1-1-1,-1 0 1,1 0 0,-1 0-1,1 0 1,0 0 0,0 0-1,0 0 1,0 0 0,0-1-1,0 1 1,1-1 0,-1 0-1,0 1 1,1-1 0,-1 0-1,1 0 1,-1-1 0,1 1-1,-1-1 1,5 1 0,17-6-1791</inkml:trace>
  <inkml:trace contextRef="#ctx0" brushRef="#br0" timeOffset="1">267 73 1116,'13'-25'2148,"-6"4"509,-4 0 5607,-9 32-6440,-5 10-603,-2 11-733,6 8-852,4 4-1085,-1 3-967,4 1-512,7-2-192,3-4 107,4-7 449,10-4 812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5.5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1 124 804,'10'-29'5816,"-8"22"-3902,0 0-1,1 1 0,0-1 0,0 1 0,4-8 0,-4 11-1692,-1 0 0,1 1 0,-1-1 1,1 0-1,0 1 0,0-1 0,6-3 0,-3 3-187,0 0 0,0 0 1,0 0-1,1 0 0,-1 1 0,1 0 1,7-1-1,-12 3-51,-1 0-1,1 0 1,-1 0 0,1 0-1,-1 0 1,1 0 0,-1 0-1,1 0 1,-1 1 0,1-1 0,-1 0-1,1 1 1,-1 0 0,0-1-1,1 1 1,-1 0 0,0 0-1,1-1 1,-1 1 0,0 0 0,0 0-1,0 1 1,0-1 0,0 0-1,0 0 1,0 0 0,0 1-1,0-1 1,-1 0 0,1 1 0,0-1-1,-1 1 1,1-1 0,-1 1-1,0-1 1,1 1 0,-1-1-1,0 2 1,1 13-20,-2 0-1,1-1 1,-2 1-1,0 0 1,-1-1-1,0 0 1,-1 0-1,-9 21 1,-10 44-251,21-68 237,0-2-220,0 0 0,1 1-1,0-1 1,0 1 0,1 11 0,1-19 80,-1-1 0,1 1 0,-1-1 0,1 0 0,0 1 0,0-1 0,0 1 0,0-1 0,0 0 0,0 0 0,1 0 0,-1 0 1,1 0-1,-1 0 0,1 0 0,0 0 0,0 0 0,0-1 0,0 1 0,0-1 0,0 1 0,0-1 0,1 0 0,-1 0 0,0 0 0,4 1 0,1 0-205,0 0-1,-1-1 0,1 0 0,0 0 0,0 0 1,0-1-1,0 0 0,0 0 0,0-1 0,0 0 1,-1 0-1,1-1 0,0 0 0,-1 0 0,1 0 0,-1-1 1,1 0-1,9-6 0,-10 4 712,0 1-1,0-2 1,0 1 0,-1-1 0,1 0-1,-1 0 1,-1 0 0,1 0-1,-1-1 1,0 0 0,-1 0-1,0 0 1,0-1 0,0 1 0,-1 0-1,2-10 1,3-24 2976,-1 1 1,1-54-1,-14 136-2848,6-25-487,-2 91-264,3-97 190,1-1 0,0 0-1,1 0 1,0 0 0,1 0 0,0 0-1,1 0 1,5 11 0,-8-18 50,1-1 1,-1 0-1,1 0 1,-1 0-1,1 1 0,0-1 1,0-1-1,0 1 1,0 0-1,0 0 1,0-1-1,0 1 1,0-1-1,1 0 1,-1 0-1,1 0 0,-1 0 1,1 0-1,-1 0 1,1 0-1,0-1 1,-1 0-1,1 1 1,0-1-1,-1 0 1,1 0-1,0 0 1,-1-1-1,1 1 0,-1-1 1,1 1-1,0-1 1,4-2-1,0 0 28,0-1 0,0 1 0,0-2 0,0 1 0,0-1 0,-1 0 0,0 0-1,0-1 1,0 0 0,4-6 0,12-16 1024,-1-1-1,-2-1 1,17-34-1,-31 49-67,-2 3 429,-4 22-419,-1 9-1422,0 0 0,1 0 0,1 0 0,0 0 0,5 25 0,-4-38-29,0-1 1,1 1-1,0-1 0,0 0 1,0 1-1,1-1 1,-1 0-1,1 0 1,6 7-1,-6-9-14,0 0 0,0 0 0,0-1 0,1 1 0,-1-1 0,0 0 0,1 0 0,0 0 0,-1 0 0,1-1 0,0 1 0,0-1 0,0 0 0,0 0 0,5 0 0,-5-1 260,0 0 0,0 0 1,0 0-1,0-1 0,0 0 1,0 0-1,0 0 1,0 0-1,0-1 0,0 1 1,0-1-1,-1 0 0,1 0 1,-1 0-1,1-1 0,-1 1 1,0-1-1,0 0 1,0 0-1,0 0 0,3-5 1,6-9 1051,0-1 1,19-37 0,-17 29 1229,-4-3 1962,-5 14 2515,-5 30-2630,-3 14-3245,2 0-1,3 38 0,-1-58-703,0 1 0,0 0 0,1-1 0,1 1 0,-1-1 0,1 0 0,1 0 0,0 0 0,0 0 0,10 14 0,-14-22 34,1 0-1,-1 0 0,1 0 0,0 0 0,0-1 0,0 1 0,-1 0 0,1 0 0,0 0 0,0-1 0,0 1 0,0-1 1,0 1-1,0 0 0,0-1 0,0 0 0,1 1 0,-1-1 0,0 0 0,0 1 0,0-1 0,0 0 0,0 0 0,3 0 1,-3-1 0,0 1 1,1-1-1,-1 0 1,0 0-1,1 0 1,-1 1-1,0-1 1,0 0-1,0-1 1,1 1-1,-1 0 1,0 0-1,-1 0 1,1-1-1,1-2 1,3-6-103,0 0 0,-1 0-1,5-21 1,-9 30 170,8-31-49,1-7 340,28-72 0,-33 102-146,-1 0 0,2 1 0,-1 0 0,1-1 1,0 2-1,1-1 0,0 1 0,0-1 0,1 2 0,0-1 0,0 1 0,0 0 0,16-9 0,-21 14-95,1-1-1,1 1 0,-1 0 1,0 0-1,0 0 1,0 1-1,1-1 0,-1 1 1,0 0-1,0-1 0,1 2 1,-1-1-1,0 0 1,1 1-1,-1-1 0,4 2 1,-1 0-3,-1 1 0,0-1 0,0 1 0,0 0 0,0 0 0,-1 0 0,1 1 0,7 7 0,-2 0-46,0 2-1,0-1 1,-1 2 0,0-1 0,12 28-1,3 31-833,-5-12-1562,-16-51 1169,1-1 0,0 0 0,0 0 0,9 12 0,-11-18 901,0 0 0,-1 0-1,1 0 1,0-1 0,0 1 0,0-1 0,0 1 0,0-1 0,0 0 0,0 0 0,1 0 0,-1 0 0,0 0 0,1 0 0,-1-1 0,0 1 0,1-1 0,-1 1 0,1-1 0,-1 0-1,1 0 1,-1 0 0,1 0 0,2-1 0,19-5-1624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5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1516,'18'-57'17530,"-26"82"-17082,9-15-726,-1 0 1,1 0 0,1 0-1,-1 0 1,2 0 0,-1-1-1,1 1 1,1-1 0,0 1-1,0-1 1,1 0 0,0-1-1,1 1 1,0-1 0,0 0-1,13 13 1,-14-16 29,1 1-1,-1-1 1,1-1-1,0 1 1,0-1 0,0 0-1,1 0 1,-1-1-1,1 1 1,0-1 0,0-1-1,0 0 1,0 0-1,1 0 1,-1-1 0,0 0-1,1 0 1,-1-1-1,1 0 1,-1 0 0,1-1-1,-1 0 1,9-2-1,-11 1 390,0 0 0,0-1 0,0 1 0,0-1 0,-1 0 0,1-1 0,-1 1 0,0-1 0,0 0-1,0 0 1,-1 0 0,1 0 0,-1-1 0,0 1 0,0-1 0,-1 0 0,1 0 0,2-9-1,3-10 1823,-1-1-1,7-46 0,-3 15 639,-9 54-2540,-2 10-274,-2 32-895,-1 55-2934,4-92 3711,-1 1 0,1-1 0,-1 0 1,1 0-1,0 1 0,0-1 0,0 0 0,1 0 0,-1 0 0,1 0 0,0 0 1,-1-1-1,1 1 0,1 0 0,-1-1 0,0 1 0,0-1 0,1 0 0,0 0 1,-1 0-1,1 0 0,0 0 0,0-1 0,0 1 0,0-1 0,0 0 0,0 0 1,0 0-1,1 0 0,-1-1 0,0 1 0,1-1 0,-1 0 0,0 1 0,1-2 1,-1 1-1,4-1 0,20-3-1356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7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0 558 1440,'23'-4'7189,"-22"31"-33,-1-13-6967,-2 22 1912,0-28-1815,1 1 0,1 0-1,0-1 1,0 1 0,1 0-1,0-1 1,2 10 0,-3-17-289,0-1 0,0 1 0,0-1 0,0 1 0,0-1 0,1 1 0,-1 0 1,0-1-1,0 1 0,0-1 0,1 1 0,-1-1 0,0 1 0,1-1 1,-1 1-1,0-1 0,1 0 0,-1 1 0,1-1 0,-1 1 0,0-1 1,1 0-1,-1 0 0,1 1 0,-1-1 0,1 0 0,-1 0 0,1 1 1,0-1-1,-1 0 0,1 0 0,-1 0 0,1 0 0,0 0 0,0 0-15,1-1-1,-1 0 0,0 0 0,0 0 0,0 1 1,0-1-1,0 0 0,0 0 0,0-1 1,0 1-1,0 0 0,0 0 0,0-2 1,19-41-287,-9 11 82,1 1 1,2 0-1,30-51 0,-32 64-304,1 0 0,1 1 0,1 1 1,1 0-1,0 1 0,30-23 0,17-6-1090,29-23 412,-33 17 3962,-59 50-2619,1 1-1,-1-1 1,1 1 0,-1-1 0,1 0 0,-1 1-1,1-1 1,0 1 0,-1 0 0,1-1 0,0 1-1,0-1 1,-1 1 0,1 0 0,0 0 0,0-1-1,0 1 1,-1 0 0,1 0 0,0 0 0,1 0-1,-2 0-69,1 1 0,0-1 0,-1 0 0,1 1 0,-1-1 0,1 1 0,-1-1 0,0 1 0,1-1 0,-1 1 0,1-1 0,-1 1 0,0-1 0,1 1 0,-1-1 0,0 1 0,0 0 0,1-1 0,-1 1 0,0 1 0,4 45 523,-4-31-240,6 331 1068,-7-229-2014,1-115 470,0 1-1,0-1 1,0 0 0,1 0-1,-1 0 1,1 0 0,0 0 0,0 0-1,0 0 1,0 0 0,0-1-1,0 1 1,1 0 0,-1 0 0,1-1-1,0 1 1,0-1 0,0 0-1,0 0 1,0 1 0,1-1 0,3 2-1,-3-2-119,1-1 0,-1 1 1,1-1-1,-1 0 0,1 0 0,0-1 0,0 1 0,0-1 0,-1 1 0,1-1 0,0 0 0,0-1 0,0 1 0,-1-1 0,1 1 0,0-1 0,0 0 1,3-2-1,6-2-108,-1-1-1,0-1 1,0 1 0,-1-2 0,0 0 0,0 0 0,0-1 0,14-16 0,9-13 1573,27-41 1,-38 47 499,15-25 3346,-45 108-3926,5-34-1166,1-1-1,0 1 1,1-1 0,4 32-1,-3-43-20,1 1 0,-1 0-1,1-1 1,0 0-1,0 1 1,0-1 0,1 0-1,0 0 1,0 0-1,0-1 1,1 1 0,0-1-1,-1 0 1,1 0-1,1 0 1,-1 0 0,1-1-1,4 4 1,-3-4-4,0 1 1,0-1-1,0-1 0,0 1 1,0-1-1,0 0 1,1 0-1,-1-1 0,1 0 1,-1 0-1,1-1 0,0 1 1,-1-2-1,1 1 1,0-1-1,-1 1 0,1-2 1,-1 1-1,0-1 1,1 0-1,-1 0 0,0-1 1,11-6-1,-6 2 89,-1-1-1,-1 1 1,1-2-1,-1 1 1,-1-1-1,1-1 1,-1 0-1,-1 0 1,0 0-1,-1-1 1,10-20-1,-8 14 518,-1 0 1,-1-1-1,5-22 0,-9 37-172,1 10-276,2 25-340,-1-9 31,-2-16 97,1 1 0,0-1-1,0 0 1,0 0-1,1 0 1,0 0 0,0 0-1,1-1 1,0 0 0,0 0-1,0 0 1,1-1 0,0 0-1,0 0 1,0 0-1,1 0 1,0-1 0,0-1-1,0 1 1,0-1 0,0 0-1,1 0 1,-1-1-1,1 0 1,12 1 0,-11-2-78,-1 0 0,1 0 0,-1-1 0,1-1 0,-1 1 0,1-2 0,-1 1 0,0-1 1,0 0-1,1-1 0,-1 1 0,-1-2 0,1 1 0,0-1 0,-1 0 0,0-1 0,0 0 0,0 0 1,-1 0-1,1-1 0,-1 0 0,-1 0 0,10-13 0,-8 7 6,0 0 1,-1 0-1,0-1 0,-1 0 1,0-1-1,-1 1 0,-1-1 0,3-27 1,-3-4-788,-3-67 1,-3 78 291,3 0 0,1 0 0,9-59 0,11 15 1711,-1 19 7842,-20 59-8804,4 12 1701,-2 20-489,-32 232 1877,16-165-4346,-3 129 1,17-224 904,0 0 0,0 0 0,1 1 0,-1-1 1,1 0-1,0 0 0,0 0 0,0 0 0,1 0 0,-1-1 0,1 1 0,4 6 0,-4-8 67,-1-1 0,1 1 0,-1-1 0,1 0 0,-1 0 0,1 1 0,0-1 0,0 0 0,0-1 0,-1 1 0,1 0 0,0-1-1,0 1 1,0-1 0,0 1 0,0-1 0,0 0 0,0 0 0,0 0 0,0 0 0,1 0 0,-1 0 0,0 0 0,0-1 0,0 1 0,-1-1 0,1 0 0,3-1-1,6-3-521,0 0 0,0-1 0,0 0 0,-1-1 0,0 0 0,17-17 0,53-59-838,-61 62 1514,73-85 2668,-34 34 4481,-51 61-3720,-14 18-1513,-15 18-872,15-14-956,1 0 1,1 0-1,0 0 1,0 0-1,1 1 1,1 0-1,0 0 1,0 0-1,2 0 1,-2 25-1,3-32-206,0 0 0,1 0-1,0-1 1,0 1-1,0 0 1,0 0 0,1-1-1,-1 1 1,1-1 0,0 1-1,1-1 1,-1 0-1,1 0 1,0 0 0,0 0-1,0 0 1,0-1-1,1 1 1,-1-1 0,1 0-1,0 0 1,0 0 0,0-1-1,1 1 1,-1-1-1,0 0 1,1 0 0,-1-1-1,1 1 1,6 0 0,1 1-733,1-1 0,0 0 0,1-1 0,-1-1 0,0 0 1,0-1-1,17-2 0,-24 2 512,0 0 1,0-1-1,0 1 1,0-1-1,-1 0 1,1-1-1,-1 1 1,1-1-1,-1 0 1,0 0-1,0-1 1,-1 1-1,1-1 1,-1 0-1,1-1 1,-1 1-1,0-1 1,3-5 0,8-22-1280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7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0 908,'-14'13'2384,"4"4"421,-4 6 259,4 3 36,0 5-688,3 8-776,4 1-667,3 4-569,3-2-612,4-4-668,0-3-689,3-4-767,4-5-448,-1-6-128,4-4 211,0-6 437,0-12 548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8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48 112 128,'17'-29'1848,"0"3"684,-7 6 513,0 4 219,-7 5-304,7 2 1369,-6 16-3197,-4 8-708,-4 5-772,-2 5-920,-5 7-1125,-2 1-639,-4-1-256,0-2 12,-7-5 339,-3-6 665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8.3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43 2100,'-6'13'2872,"2"3"337,1 2 219,3 4-260,0 2-887,3-2-913,1-2-636,6 0-552,3-5-736,8-4-772,2-4-861,8-5-699,3-6-308,0-5 16,0-7 423,0-8 597</inkml:trace>
  <inkml:trace contextRef="#ctx0" brushRef="#br0" timeOffset="1">353 59 1084,'21'-22'2128,"9"-14"10125,-23 43-9960,-4 8-617,1 7-668,3 3-712,-1 1-852,1-4-1076,7 2-1097,3-6-591,3-3-200,11-4 96,6-8 459,17-1 873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1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77 1424,'38'-34'4705,"-33"28"-2973,0 1 0,-1 0 0,0-1 0,0 0-1,7-8 3899,-11 14-5564,2 12 1328,0 23-1636,-2-27 538,2 14-1142,0 0-1,1 0 1,1 0 0,1 0-1,11 29 1,-13-43 112,0 0 0,1 0 0,0-1 0,0 1 0,0-1 0,1 0 0,1 0 0,-1-1 0,1 1 0,0-1 1,0 0-1,1-1 0,0 0 0,0 0 0,0 0 0,1-1 0,7 4 0,19 2-1449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49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362 28 1868,'4'-8'3581,"-4"7"-3069,0 0-1,0 0 1,1-1-1,-1 1 1,0 0 0,0 0-1,0 0 1,-1-1-1,-5-6 3017,6 8-3313,-1 0 0,1 0 1,-1-1-1,1 1 1,-1 0-1,1 0 0,-1 0 1,1 0-1,-1 0 1,0 0-1,0 0 1,-3 1 70,-1 0 0,1 0 0,-1 0 0,1 0 0,-1 1 0,1-1 0,-5 4 0,-14 7-156,1 2 1,0 1 0,1 0 0,-35 35-1,21-14-63,-47 63-1,75-89-59,0 0-1,1 0 0,0 0 0,1 1 0,0 0 0,-6 19 0,10-27-17,0-1-1,1 0 1,-1 0 0,1 1 0,-1-1-1,1 1 1,0-1 0,0 0-1,0 1 1,0-1 0,1 0-1,-1 1 1,0-1 0,1 0-1,0 1 1,0-1 0,-1 0-1,1 0 1,1 0 0,-1 1-1,0-1 1,0 0 0,1-1-1,-1 1 1,1 0 0,0 0 0,-1-1-1,1 1 1,0-1 0,0 1-1,0-1 1,0 0 0,0 0-1,0 0 1,0 0 0,1 0-1,-1 0 1,0-1 0,4 2-1,3-1-74,0 0-1,0 0 0,0-1 0,0 0 1,13-2-1,-15 0 72,0 2 0,0-1-1,-1 1 1,1 0 0,0 0 0,0 1 0,-1 0 0,1 0 0,0 0 0,-1 1-1,7 3 1,-9-3 40,-1 0-1,0 1 1,0 0-1,0 0 1,-1 0-1,1 0 0,-1 0 1,1 0-1,-1 0 1,0 1-1,0 0 1,-1-1-1,1 1 1,-1 0-1,2 7 0,2 8 7,4 39 1,-6-34-122,-2-14-377,0-1 1,1 0-1,0 0 1,1 0 0,0 0-1,0 0 1,1 0-1,9 14 1,-10-20 76,-1 0 0,1 0 0,-1 0 1,1-1-1,0 1 0,0-1 0,1 0 0,-1 0 0,0 0 0,1 0 0,-1 0 0,1-1 1,-1 0-1,1 0 0,0 0 0,0 0 0,-1 0 0,1-1 0,0 0 0,0 0 1,0 0-1,0 0 0,-1 0 0,6-2 0,27-7-2067,2-6 535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50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26 115 552,'2'-10'1187,"3"-31"4684,-4 39-5529,-1 1 1,0 0 0,0 0 0,0 0-1,0 0 1,0 0 0,0-1 0,-1 1-1,1 0 1,0 0 0,0 0 0,-1 0-1,1 0 1,-1 0 0,1 0-1,-1 0 1,1 0 0,-1 0 0,0 0-1,1 0 1,-1 0 0,0 0 0,0 1-1,0-1 1,0 0 0,1 0-1,-1 1 1,-1-1 0,1 1-257,0 0 0,0 0-1,1 0 1,-1 0 0,0 1 0,0-1-1,1 0 1,-1 1 0,0-1 0,1 0 0,-1 1-1,0-1 1,1 1 0,-1-1 0,1 1-1,-1-1 1,0 1 0,1-1 0,0 1 0,-1 0-1,1-1 1,-1 1 0,1 0 0,0-1 0,-1 1-1,1 0 1,0-1 0,0 1 0,0 0-1,-1 0 1,1-1 0,0 1 0,0 0 0,0 0-1,0 0 1,-3 32 400,3-17-586,1 0 1,1 0 0,0-1 0,1 1 0,0 0 0,1-1 0,1 1 0,1-1-1,0-1 1,10 17 0,-13-25 42,0-1 0,1 0 0,0 0 0,0 0 0,0-1 0,0 1 0,1-1-1,0 0 1,0 0 0,0-1 0,0 1 0,0-1 0,1 0 0,0-1 0,-1 1 0,1-1 0,0 0-1,0-1 1,0 1 0,1-1 0,-1 0 0,0-1 0,0 1 0,1-1 0,-1-1 0,0 1 0,0-1-1,11-3 1,-9 2 75,0 0 0,-1-1 0,1 0 0,-1-1 0,0 0 0,0 0 0,0 0 0,0-1 0,-1 0 0,0 0 0,0-1 0,0 0 0,-1 0-1,1 0 1,-1 0 0,-1-1 0,0 0 0,0 0 0,0 0 0,5-15 0,-6 13 15,0 1 0,-1-1 1,0 0-1,0 0 0,-1 1 0,-1-1 0,1 0 1,-1 0-1,-1 0 0,1 0 0,-2 0 0,1 0 1,-1 1-1,0-1 0,-1 0 0,0 1 0,-1 0 1,-8-15-1,11 20-13,-1 0 0,0 0-1,0 1 1,0-1 0,0 1 0,0-1 0,-1 1 0,1 0 0,-1 0 0,1 0-1,-1 0 1,0 0 0,0 1 0,0-1 0,0 1 0,0 0 0,0 0-1,0 0 1,0 0 0,-1 1 0,1-1 0,0 1 0,0-1 0,-1 1 0,1 1-1,0-1 1,-1 0 0,1 1 0,0-1 0,0 1 0,0 0 0,-1 0 0,1 0-1,0 1 1,0-1 0,-3 3 0,-2 1 14,0 0-1,0 0 1,1 1-1,0 0 1,1 1-1,-1-1 1,1 1-1,0 1 1,1-1-1,-1 1 1,-6 15-1,6-10-108,0 0-1,2 0 0,0 1 1,0 0-1,1-1 0,1 1 0,-1 17 1,3-28-43,0 1 0,0-1 0,0 0 0,0 1 0,1-1 0,-1 0 0,1 1 0,0-1 1,0 0-1,0 0 0,0 0 0,0 0 0,1 0 0,0 0 0,-1 0 0,1 0 0,0-1 0,0 1 0,1 0 0,-1-1 1,0 0-1,1 0 0,0 0 0,-1 0 0,1 0 0,0 0 0,0-1 0,0 1 0,0-1 0,0 0 0,0 0 0,1 0 1,-1 0-1,0 0 0,5 0 0,14-1-1107,0 0 1,0-2-1,0 0 0,0-1 1,0-2-1,39-12 0,6 0-137,-49 12 1202,89-15 1085,-95 19 66,0 0-1,1 1 0,21 3 1,-32-3-663,1 0 0,-1 1 1,0-1-1,1 1 0,-1-1 0,1 1 0,-1 0 0,0 0 1,1 0-1,-1 0 0,0 1 0,0-1 0,0 0 1,0 1-1,0-1 0,0 1 0,-1 0 0,1 0 1,0 0-1,-1 0 0,1 0 0,-1 0 0,0 0 1,0 0-1,0 1 0,0-1 0,0 0 0,0 1 1,-1-1-1,1 0 0,-1 1 0,1 2 0,-1-5-311,0 0 0,0 0 0,0 0 0,0 0 1,0 0-1,-1 1 0,1-1 0,0 0 0,0 0 0,0 0 0,0 0 0,0 0 0,0 0 0,0 0 0,0 0 0,0 0 0,0 1 0,0-1 0,0 0 0,0 0 0,0 0 0,0 0 0,0 0 0,0 0 0,0 0 1,0 0-1,0 0 0,0 1 0,0-1 0,0 0 0,1 0 0,-1 0 0,0 0 0,0 0 0,0 0 0,0 0 0,0 0 0,0 0 0,0 0 0,0 0 0,0 0 0,0 1 0,0-1 0,0 0 0,1 0 1,-1 0-1,0 0 0,0 0 0,0 0 0,0 0 0,0 0 0,0 0 0,0 0 0,0 0 0,0 0 0,1 0 0,-1 0 0,0 0 0,0 0 0,0 0 0,0 0 0,0 0 0,0 0 0,0 0 0,0 0 0,0 0 1,1 0-1,-1-1 0,0 1 0,6-9 100,6-13-452,1-8-156,2 1 0,2 1-1,24-34 1,-35 53 364,1 2 0,-1-1 0,1 1 0,1 0 0,-1 0 1,1 1-1,0 0 0,1 0 0,0 1 0,-1 0 0,2 0 0,-1 1 0,0 1 0,20-6 0,-24 9 204,1-1-1,-1 1 0,0 1 0,0-1 0,0 1 0,0 0 0,0 0 1,0 0-1,0 1 0,0-1 0,0 1 0,-1 0 0,1 1 0,-1-1 1,1 1-1,-1 0 0,0 0 0,0 0 0,0 1 0,-1 0 0,1-1 1,-1 1-1,6 8 0,-1 1 165,0-1 1,-1 1-1,0 1 1,-1-1-1,0 1 1,-1 0-1,3 17 0,-1 6-8,-1 0-1,-2 1 1,-2 0-1,-2 43 1,-6-9-986,-16 86 1,16-123 281,4-18-70,-1-1-1,-8 28 1,11-44 525,0 0 0,0-1 0,0 1 0,0 0 0,-1 0 0,1-1 0,0 1 0,0 0 0,0 0 0,0 0 1,-1 0-1,1-1 0,0 1 0,0 0 0,0 0 0,-1 0 0,1 0 0,0 0 0,0-1 0,-1 1 0,1 0 0,0 0 0,0 0 0,-1 0 0,1 0 0,0 0 1,0 0-1,-1 0 0,1 0 0,0 0 0,-1 0 0,1 0 0,0 0 0,0 0 0,-1 0 0,1 0 0,0 1 0,0-1 0,-1 0 0,1 0 0,0 0 1,0 0-1,0 0 0,-1 1 0,1-1 0,0 0 0,0 0 0,0 0 0,-1 1 0,1-1 0,0 0 0,0 0 0,0 1 0,0-1 0,0 0 0,0 0 1,0 1-1,0-1 0,-1 0 0,-6-27-163,6 23 153,-2-19 80,0 0 0,1-1 0,1 0 1,1 1-1,5-35 0,3 5 211,20-67 1,-12 59 251,3 2 1,3 0-1,46-87 0,-66 142-471,0 0 0,0 0-1,0 1 1,1-1 0,-1 1 0,1 0 0,5-5-1,-7 7-33,1 1-1,-1-1 0,0 0 0,1 1 1,-1-1-1,0 1 0,1 0 0,-1-1 1,1 1-1,-1 0 0,1 0 0,-1 0 1,1 0-1,-1 0 0,1 0 0,-1 0 1,1 1-1,-1-1 0,1 1 0,-1-1 1,0 1-1,1-1 0,-1 1 0,0 0 0,3 1 1,10 7-109,-1 1 1,1 0-1,-1 1 1,-1 0-1,0 1 1,-1 1 0,0 0-1,-1 0 1,-1 1-1,0 0 1,0 1-1,-2-1 1,0 2-1,0-1 1,-1 1-1,-2 0 1,6 24 0,-10-34 21,0 0 0,0 0 1,0-1-1,-1 1 1,0 0-1,0 0 0,-1 0 1,1-1-1,-1 1 1,0 0-1,-1-1 0,1 0 1,-1 0-1,0 0 1,0 0-1,-1 0 0,0 0 1,0-1-1,0 0 1,-5 5-1,5-6-76,0 0-1,0 0 1,0 0 0,-1-1-1,1 0 1,0 0 0,-1 0-1,0 0 1,1-1 0,-1 0 0,0 0-1,0 0 1,-7 0 0,7-1-274,0 0 0,1-1 0,-1 1 0,1-1 0,-1 0 0,1 0 0,-1-1 0,1 0 0,-8-3 0,11 4 237,0 1 0,0-1 0,1 1 0,-1-1 0,0 0 0,0 1 0,1-1 0,-1 0 0,1 0 0,-1 1 0,0-1 0,1 0 0,0 0 0,-1 0 0,1 0 0,-1 0 1,1 0-1,0 0 0,0 0 0,0 0 0,-1 1 0,1-1 0,0 0 0,0 0 0,0 0 0,0 0 0,1 0 0,-1 0 0,0 0 0,0 0 0,1 0 0,-1 0 0,0 0 0,1 0 0,0-1 0,21-33-2980,-19 32 2923,23-31-1569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50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 1680,'13'-7'886,"-5"3"717,0-1 1,1 2 0,0-1 0,13-2-1,-21 5-1253,1 1 0,-1-1-1,1 1 1,0 0 0,-1 0-1,1 0 1,0 0 0,-1 0-1,1 0 1,0 0 0,-1 1-1,1-1 1,-1 1 0,1-1-1,0 1 1,-1-1 0,1 1-1,-1 0 1,0 0 0,1 0-1,-1 0 1,0 0-1,1 0 1,-1 0 0,0 0-1,0 0 1,0 1 0,0-1-1,0 0 1,0 1 0,1 2-1,1 5 220,1 0 0,-1 0 0,-1 0 0,0 1 0,0-1 0,-1 1 0,0 11 0,-5 70-343,1-69-1973,2 1 0,0 0 0,4 26 0,-3-46 1272,1 0 0,-1 0 0,1 0 0,0-1 0,0 1 0,1 0 0,-1-1 0,0 1 0,1-1 0,0 1 0,-1-1 0,1 0 0,0 1 0,0-1 0,0 0 0,1 0 0,-1 0 0,0-1 0,1 1 0,-1-1 0,1 1 0,0-1 0,-1 0 0,1 0 0,0 0-1,0 0 1,0 0 0,-1-1 0,1 1 0,0-1 0,0 0 0,0 0 0,0 0 0,0 0 0,4-1 0,20-4-1627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51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76 1268,'37'-59'19638,"-55"151"-16207,-11 86-4615,29-175 1183,-1 30-1650,1-33 1634,0 0 1,0 0-1,0 0 0,0 0 1,0-1-1,0 1 1,0 0-1,0 0 0,0 0 1,0 0-1,0 0 1,1 0-1,-1 0 1,0 0-1,0 0 0,0 0 1,0 0-1,0 0 1,0 0-1,0 0 0,0 0 1,0 0-1,0 0 1,0 0-1,0 0 0,1 0 1,-1 0-1,0 0 1,0 0-1,0 0 1,0 0-1,0 0 0,0 0 1,0 0-1,0 0 1,0 0-1,0 0 0,0 0 1,0 0-1,0 0 1,1 0-1,-1 0 0,0 0 1,0 1-1,0-1 1,0 0-1,0 0 1,0 0-1,0 0 0,0 0 1,0 0-1,0 0 1,0 0-1,0 0 0,0 0 1,0 0-1,0 0 1,0 0-1,0 1 1,0-1-1,8-19-309,5-19 415,2 1-1,35-63 1,-45 89 149,2 1 0,0 0 0,0 1 0,0 0 0,1 0 0,1 1 0,0 0 0,0 0 0,0 1 0,1 0 0,0 1 0,0 0 0,1 0 0,13-4 0,-22 9-177,0 0 0,1 0 1,-1 0-1,1 0 0,-1 1 1,1 0-1,0-1 0,-1 1 1,1 0-1,-1 0 0,1 0 1,0 1-1,-1-1 0,1 1 0,-1-1 1,1 1-1,-1 0 0,1 0 1,-1 0-1,0 0 0,1 0 1,1 2-1,-1 0-45,0 0-1,-1 0 1,0 0 0,1 0-1,-1 0 1,-1 0 0,1 1-1,0-1 1,-1 1 0,1 0-1,-1-1 1,0 1 0,0 5 0,2 10-354,-2 0 0,0 0 0,-1 0 0,-5 32 1,-2 34-4167,8-92 4484,1 0-1,0 1 0,0-1 0,0 0 1,1 1-1,0-1 0,6-8 0,32-49 2102,-35 56-1654,0 0 1,1 0 0,0 0 0,0 1 0,1 0-1,0 0 1,11-6 0,-17 12-350,1-1 0,-1 1 1,1 0-1,-1 0 0,1 0 0,-1 0 1,1 1-1,0-1 0,-1 0 0,1 1 0,0 0 1,-1 0-1,1 0 0,0 0 0,0 0 1,-1 1-1,1-1 0,0 1 0,-1-1 1,1 1-1,-1 0 0,1 0 0,-1 0 0,1 1 1,-1-1-1,1 1 0,-1-1 0,0 1 1,0 0-1,0-1 0,0 1 0,2 3 1,0 0-182,0 0 0,0 0-1,-1 1 1,0-1 0,0 1 0,0 0 0,0 0 0,-1 1 0,0-1 0,-1 0 0,1 1 0,-1-1 0,0 1 0,0 11 0,-6 38-3331,-6-3-3631,9-30 1156,2-23 5769,0 1 0,0-1 0,1 1 1,-1-1-1,0 0 0,0 1 0,0-1 0,0 0 0,0 1 0,1-1 1,5 4-2799,-5-4 2799,-1 0-1,1 0 0,-1 0 0,0 0 0,1 0 0,-1 0 0,0-1 1,1 1-1,-1 0 0,0 0 0,1 0 0,-1 0 0,0 0 0,1-1 1,1 0-561,11-7-1248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1:51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30 120 296,'19'-32'2407,"8"-12"2989,-6 0 6792,-30 67-9290,-25 70-77,-13 51-10268,45-139 6672,1 0 0,0 0 0,0 1 0,0-1 1,1 0-1,-1 1 0,1-1 0,0 0 0,1 1 0,1 9 0,-1-12 411,1 0 0,-1-1 0,0 1 0,1-1 0,-1 1-1,1-1 1,-1 1 0,1-1 0,0 0 0,0 0 0,1 0 0,-1 0-1,0 0 1,0 0 0,1-1 0,-1 1 0,1-1 0,0 0 0,-1 0-1,1 0 1,3 1 0,27 8-1544</inkml:trace>
  <inkml:trace contextRef="#ctx0" brushRef="#br0" timeOffset="1">487 356 748,'31'-5'3148,"-8"1"953,25-14 13072,-45 12-15461,4 2-1412,-7-1-1268,7 0-1484,50-10-20414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09.4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62 480,'3'-28'17152,"-3"28"-16974,1 24 666,3 13-626,57 405 291,15-143-476,-61-248-59,-13-44-11,0 0 0,0-1-1,1 1 1,7 11-1,-6-56-1163,-43-394-77,7 113 2926,22 178-317,12 139-1377,3 9-5,5 14-43,8 34-65,104 275-411,-106-296 260,1-1 0,2 0 0,1-1-1,2-2 1,1 0 0,1-1 0,37 34-1,-52-56 95,-1 0 0,1 0-1,0-1 1,0 0 0,1-1-1,0 0 1,0 0 0,0-1-1,14 4 1,-17-7 109,-1 0 0,1 0 0,-1 0 0,1-1 1,-1 0-1,1-1 0,-1 1 0,1-1 0,-1 0 0,0-1 0,1 1 0,-1-1 0,0-1 0,0 1 1,0-1-1,0 0 0,5-4 0,2-3 166,0 0-1,-1-1 1,-1 0 0,0 0-1,-1-1 1,0-1 0,-1 0 0,0 0-1,-1-1 1,0 0 0,-1-1 0,-1 1-1,8-26 1,1-19 1358,-1 0-1,6-75 1,-13 83-447,-6 42-817,2-14 116,-1 19-173,-1 12-40,9 69-593,29 117-1,-30-161-735,1 1 1,2-2-1,2 1 1,1-2 0,36 57-1,-45-78 607,1-1 1,0 0-1,1 0 0,0 0 0,0-1 0,1-1 0,0 1 0,1-1 0,-1-1 0,15 8 1,13-3-1193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0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1 162 112,'8'-23'1960,"-3"11"2721,-4 26-1500,0-5-3043,0 1 0,1-1 1,0 0-1,0 1 0,1-1 1,0 0-1,1-1 0,0 1 1,0-1-1,1 1 0,0-1 1,0 0-1,10 10 1,-11-13-206,0 0 0,1 0 0,0 0 1,0 0-1,1-1 0,-1 0 1,1 0-1,0 0 0,0-1 1,0 0-1,0 0 0,0-1 1,1 1-1,0-1 0,-1-1 1,1 1-1,0-1 0,0 0 1,8-1-1,-11 0 69,-1 0-1,1-1 1,-1 1-1,0-1 1,1 0 0,-1 0-1,0 0 1,0 0-1,0-1 1,0 1 0,0-1-1,0 0 1,0 0 0,0 0-1,-1 0 1,1 0-1,-1-1 1,4-3 0,-3 1 58,-1 1 1,0 0-1,0-1 1,0 1 0,0-1-1,-1 0 1,1 0 0,-1 0-1,0 1 1,-1-1-1,1-8 1,-1 0 70,-1 0 0,-1 0-1,1 0 1,-2 1 0,0-1 0,-1 1-1,0-1 1,-11-21 0,10 23-83,-1 1 1,0 0-1,-1 1 0,0-1 1,-1 1-1,0 1 0,-11-10 1,16 15-40,1 1-1,-1 0 1,0 0 0,0 1 0,0-1 0,0 0 0,0 1 0,-1 0 0,1 0 0,0 0 0,-1 0 0,1 1 0,-1-1-1,1 1 1,0 0 0,-1 0 0,1 0 0,-1 0 0,1 0 0,-1 1 0,1 0 0,0 0 0,-1 0 0,1 0 0,0 0-1,0 1 1,0-1 0,-6 4 0,3 0 7,0 0-1,0 1 1,1 0-1,-1 0 1,1 0-1,1 0 1,-1 1-1,1 0 1,0 0-1,1 0 1,-1 0-1,1 0 1,1 1-1,0 0 1,-3 11-1,3-10-24,1 0 0,0 0 0,0 0 0,0 1 0,1-1 0,1 0 0,0 0 0,0 1 0,1-1 0,0 0 0,0 0 0,1-1 0,4 11 0,-5-15-40,1 0 0,-1-1 0,0 1 0,1-1 0,0 0 0,0 1 0,0-1 0,0-1 0,1 1 0,-1 0 0,1-1 0,-1 1 0,1-1 0,0 0 0,0-1 0,0 1 0,0-1 0,7 2 0,4 0-121,0-2-1,0 1 0,1-2 0,15-1 0,-19 0 83,1 1 0,0 0 0,-1 0 0,1 2 0,0-1 0,14 5 0,-23-4 91,0 0 0,0 0 0,0 0 0,0 0 1,0 1-1,-1-1 0,1 1 0,-1 0 1,1 0-1,-1 0 0,0 1 0,-1-1 0,1 1 1,-1 0-1,1-1 0,-1 1 0,0 0 1,0 1-1,-1-1 0,1 0 0,-1 0 0,1 6 1,4 17 28,-2 1 1,-1-1-1,-1 1 1,-2 0-1,0-1 1,-6 33-1,-35 163 376,40-220-397,-2 11 88,2-2 196,-2-1 1,0 1-1,0-1 1,-1 0 0,0 0-1,-1-1 1,-10 18-1,14-27-231,1 0 0,-1 0 1,0 0-1,0 0 0,0-1 0,1 1 0,-1 0 0,0-1 0,0 1 0,0 0 0,0-1 0,-1 1 0,1-1 0,0 0 1,0 1-1,0-1 0,0 0 0,0 0 0,0 0 0,-1 0 0,1 0 0,0 0 0,0 0 0,0 0 0,0 0 0,0 0 1,-1-1-1,1 1 0,0 0 0,0-1 0,0 1 0,0-1 0,0 1 0,0-1 0,0 0 0,0 1 0,0-1 1,0 0-1,1 0 0,-1 1 0,0-1 0,0 0 0,1 0 0,-2-1 0,-2-4 75,0 1 0,0-1 0,0 0 0,0 0 0,1 0 0,-2-7 0,0-2-324,0 0 0,1 0 0,1-1 0,1 1 0,0-1 0,1 0 0,0 0 1,2 1-1,0-1 0,4-23 0,-2 24-497,1 0 0,0 1 0,1 0 0,1-1 0,0 1 0,1 1 0,0 0 0,1 0-1,1 0 1,0 1 0,1 0 0,0 1 0,0 0 0,1 0 0,1 1 0,0 1 0,16-11 0,20-5-1045,2 2 307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0.5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193 337 452,'13'-30'2161,"-1"0"-1,-1-1 1,-1 0 0,-2-1 0,-1 0-1,-1 0 1,1-50 0,-7 81-2122,0-1 0,0 1 1,0-1-1,0 1 1,0 0-1,0-1 1,0 1-1,-1-1 0,1 1 1,0 0-1,-1-1 1,1 1-1,-1 0 1,0 0-1,1-1 0,-1 1 1,0 0-1,0 0 1,0 0-1,0 0 0,0 0 1,0 0-1,0 0 1,0 0-1,0 1 1,0-1-1,-1 0 0,1 1 1,0-1-1,0 0 1,-1 1-1,1 0 1,0-1-1,-1 1 0,1 0 1,-1 0-1,1-1 1,0 1-1,-1 0 0,1 1 1,-1-1-1,1 0 1,0 0-1,-1 0 1,1 1-1,-2 0 0,-5 1 8,0 0 0,1 1-1,0 0 1,-1 0 0,1 1-1,0 0 1,-6 4 0,-1 3-14,1 1 0,0 0-1,1 1 1,1 0 0,0 1 0,0 0 0,2 1 0,-1 0 0,2 0-1,0 1 1,1 0 0,1 1 0,0 0 0,1-1 0,1 2 0,1-1-1,0 0 1,0 27 0,2-27-122,2 0-1,-1 0 1,2 0-1,1 0 1,0 0-1,1 0 1,0-1-1,1 0 1,1 0 0,1 0-1,0-1 1,2 0-1,-1 0 1,2-1-1,-1 0 1,2 0-1,0-1 1,1-1 0,15 14-1,-17-19-307,1 0 0,-1-1 0,1 0 0,0-1 0,0 0 0,1-1 0,-1 0 0,1-1 0,0 0-1,0-1 1,0 0 0,1-1 0,-1 0 0,0-1 0,0 0 0,1-1 0,14-3 0,-5 0-605,-1-1 1,0-1-1,0-1 1,-1 0-1,0-2 0,0 0 1,-1-1-1,35-26 1,-9-1-721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0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7 238 1204,'2'-46'4246,"-6"-49"1,0-1 4982,7 104-8960,1 0-1,-1 0 0,-1 0 0,2 9 0,8 56-394,6 44-2218,43 146 0,-55-244 1285,1-1-1,0 0 1,1 0 0,15 25 0,-21-39 755,1-1 0,-1 1 0,1-1-1,-1 1 1,1-1 0,0 0 0,0 0 0,0 0 0,1-1 0,-1 1 0,1-1 0,-1 0 0,1 0 0,0 0 0,0 0 0,0-1 0,0 1-1,0-1 1,0 0 0,0 0 0,0 0 0,0-1 0,1 0 0,-1 0 0,0 0 0,8-1 0,18-8-1379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1.2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15 168 808,'-3'-4'790,"1"0"-1,0-1 1,1 1 0,-1 0 0,1-1-1,0 1 1,0-1 0,0 1-1,1-1 1,-1 1 0,1-1 0,1-5-1,-1 5-272,1 1-1,0-1 1,0 1-1,1 0 0,-1-1 1,1 1-1,0 0 1,0 0-1,0 0 1,1 0-1,3-4 0,-2 4-317,0-1-1,1 1 1,0 0-1,-1 0 1,1 1-1,1-1 1,-1 1-1,0 0 0,1 0 1,0 1-1,-1 0 1,1 0-1,0 0 1,0 0-1,0 1 1,1 0-1,-1 1 0,10-1 1,-10 1-191,1 1-1,-1-1 1,0 1-1,0 0 1,0 0 0,0 1-1,0 0 1,0 0-1,-1 0 1,1 1 0,-1 0-1,1 0 1,-1 0 0,0 1-1,0 0 1,-1 0-1,1 0 1,-1 0 0,1 1-1,3 6 1,-3-3-37,0 0 0,-1 1 1,0 0-1,-1-1 0,0 1 1,0 1-1,-1-1 0,0 0 0,-1 1 1,0-1-1,0 1 0,-1 14 1,-2-4 4,0 0 0,-1 0 0,-2 0 0,1 0 0,-2 0 0,-1-1 0,-10 20 0,-73 122-131,81-146 116,8-10-358,8-7-3,14-9-332,-16 8 520,25-11-758,0 1 0,0 1-1,1 1 1,61-11 0,136-8-5767,-92 14 1648,-78 8 3296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1.9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95 748,'21'-46'4619,"-7"-3"4839,-14 83-3140,5 44-6694,-4-69 727,0 19-570,2 0 0,1-1 0,1 1 1,2-1-1,0 0 0,2-1 0,13 29 0,-21-54 181,-1 1 0,1-1 1,0 1-1,0-1 0,0 0 0,0 0 0,0 1 1,0-1-1,0 0 0,0 0 0,0 0 0,0 0 1,1 0-1,-1 0 0,1 0 0,-1-1 0,0 1 0,1 0 1,-1-1-1,1 1 0,-1-1 0,1 0 0,0 1 1,-1-1-1,1 0 0,-1 0 0,1 0 0,0 0 1,-1 0-1,1 0 0,-1-1 0,1 1 0,-1 0 0,1-1 1,-1 0-1,1 1 0,-1-1 0,1 0 0,-1 1 1,0-1-1,1 0 0,-1 0 0,0 0 0,0 0 1,2-2-1,7-6-153,0-1 0,0 0 1,-1 0-1,9-14 1,-12 16 161,-2 3 5,116-142 225,-99 124 125,1 1-1,1 1 1,1 2-1,30-20 1,-52 37-264,1 0-1,0 0 1,0 1-1,0-1 1,0 1 0,0 0-1,0 0 1,1 0 0,-1 0-1,4 0 1,-5 1-54,-1 0 1,0 0 0,0 1-1,1-1 1,-1 1 0,0-1-1,0 1 1,0-1 0,1 1-1,-1-1 1,0 1 0,0 0-1,0 0 1,0 0 0,0 0-1,-1-1 1,1 1 0,0 0-1,0 1 1,0-1 0,-1 0-1,1 0 1,-1 0 0,1 0-1,-1 0 1,1 1-1,-1-1 1,0 0 0,1 0-1,-1 2 1,4 15-568,-1 0 0,-1 0 0,0 26 0,-2-29-1077,1 1 0,0-1-1,1 1 1,1-1 0,7 23 0,-10-36 1337,1 0 0,0 0 0,0 0 0,0 0 0,0 0 0,0 0 0,0-1 0,1 1 0,-1 0 0,1-1-1,-1 1 1,1-1 0,0 1 0,-1-1 0,1 0 0,2 1 0,15 5-1573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1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1 135 116,'5'8'12503,"23"-5"-10781,-22-3-1012,236 20 2152,195 11-2802,111-29-994,-272-4 2233,-276 2-1307,1 0 0,-1 1 0,1-1 1,-1 0-1,1 0 0,-1 0 0,1 0 0,-1 0 0,0 0 0,1 0 0,-1 0 0,1 0 0,-1 0 0,1 0 0,-1-1 0,0 1 0,1 0 0,-1 0 0,1 0 0,-1-1 0,1 1 0,-1 0 0,0 0 0,1-1 0,-1 1 0,0 0 1,1 0-1,-1-1 0,-9-7-324,-23-6 3,-453-132 438,467 141-336,-59-13-405,71 17-349,-1 0-1,1 1 1,0 0 0,0 0-1,-11 2 1,16-2 682,1 0 1,-1 1-1,0-1 0,0 0 1,1 1-1,-14 19-7502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2.5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0 1164,'-23'20'13418,"38"-16"-12915,571 12 2081,-152-8-2659,-344-4-150,152 2-2807,-223-8 572,-30-1-487,-32-2-738,-51 1-54,35 2 2289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2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 64,'-24'19'9473,"42"-11"-8092,47 14 1508,80 14 0,-2-9-3475,-33-6-4176,-50-6-3481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5.9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63 1148,'13'2'10328,"-8"10"-10062,49 130 4181,7 81-2478,-47-158-1716,63 237 250,-77-301-499,2 7 13,1 1-1,0-1 1,8 14-1,-11-21-21,1-1 1,-1 1 0,0 0-1,1-1 1,-1 1-1,1 0 1,-1-1 0,1 1-1,-1-1 1,1 1-1,-1-1 1,1 1 0,-1-1-1,1 1 1,0-1-1,-1 1 1,1-1 0,0 0-1,-1 1 1,1-1-1,0 0 1,-1 1 0,1-1-1,0 0 1,0 0-1,0 0 1,-1 0 0,1 0-1,0 0 1,0 0-1,-1 0 1,1 0 0,0 0-1,0 0 1,-1-1-1,1 1 1,0 0-1,0-1 1,-1 1 0,1 0-1,0-1 1,-1 1-1,1-1 1,-1 1 0,1 0-1,0-1 1,-1 0-1,1 1 1,-1-1 0,1 1-1,-1-1 1,0 0-1,1 1 1,-1-1 0,0 0-1,1 1 1,-1-2-1,4-5-42,-1 0 0,0 0-1,0 0 1,-1 0-1,0-1 1,0 1-1,1-14 1,2-59-202,-5 66 228,3-179-135,8-175 1007,-9 327-582,-2 23-63,1 0 0,4-22 0,-5 39-201,0 1 0,0-1 0,0 1 1,0-1-1,0 1 0,0-1 0,1 1 0,-1-1 0,0 1 0,0-1 0,0 1 0,0-1 0,1 1 1,-1-1-1,0 1 0,0 0 0,1-1 0,-1 1 0,0-1 0,1 1 0,-1 0 0,0-1 0,1 1 0,-1 0 1,1-1-1,-1 1 0,1 0 0,-1 0 0,1-1 0,0 1 0,9 11 79,5 26-19,32 122 64,9 29-148,-41-147-194,2 0 0,30 53 1,-44-88 112,1 0 1,-1 0-1,2 0 0,-1-1 1,1 0-1,-1 0 1,2 0-1,-1 0 1,6 3-1,-8-6 16,1 0-1,-1 0 0,0-1 1,0 0-1,1 0 1,-1 0-1,1 0 1,-1 0-1,1-1 1,-1 1-1,1-1 1,-1 0-1,1 0 1,0 0-1,-1-1 1,1 1-1,-1-1 1,1 0-1,3-2 1,6-2-60,0-1 0,-1-1 1,0 0-1,-1-1 1,0 0-1,0 0 1,0-1-1,-1-1 0,0 0 1,-1 0-1,-1-1 1,10-14-1,4-9 522,-1-2 1,29-70-1,16-71 2497,-63 174-2559,1 11-172,1 14-27,2 55-48,17 115-379,-19-163-180,2 0-1,1-1 0,1 0 0,20 42 1,-26-65 96,0 1 1,0-1-1,0 0 1,1 0-1,-1 0 1,1-1-1,0 1 1,1-1 0,-1 0-1,1 0 1,0 0-1,0-1 1,0 0-1,0 0 1,0 0-1,1 0 1,0-1 0,-1 0-1,1 0 1,0-1-1,0 0 1,0 0-1,0 0 1,0 0-1,0-1 1,0 0-1,0-1 1,0 1 0,0-1-1,0 0 1,0 0-1,9-4 1,-5 1-1,0 1 0,0-2 0,0 0-1,0 0 1,-1 0 0,0-1 0,15-13 0,-17 12 968,0 0-1,0 0 1,-1 0-1,0-1 1,0 0-1,-1 0 1,0 0 0,7-17-1,9-31 11348,-19 68-11959,1-1 0,0 0 0,1 0 0,0-1 0,1 1 1,0-1-1,0 0 0,1 0 0,0-1 0,1 1 0,0-1 1,9 8-1,-10-11-71,0 0 0,1 0 0,-1-1 0,1 0 0,0-1 1,0 1-1,1-1 0,-1-1 0,1 1 0,0-1 0,0-1 0,0 1 0,0-1 1,1-1-1,-1 0 0,0 0 0,10 0 0,-5-2 15,0-1 0,0-1 0,0 0 0,0 0 0,0-1 0,-1-1 0,0 0 0,0-1-1,0 0 1,-1-1 0,0 0 0,14-12 0,-20 14 101,0 1 0,0-1-1,0-1 1,-1 1 0,1-1 0,-2 1-1,1-1 1,0 0 0,-1-1 0,0 1-1,2-7 1,-4 8 47,0-1 0,0 1 1,-1 0-1,1 0 0,-1-1 0,0 1 0,0 0 0,-1 0 1,0-1-1,0 1 0,0 0 0,0 0 0,-1 0 0,0 0 0,0 0 1,-3-5-1,2 5 12,0 0 1,0 0 0,-1 1-1,1-1 1,-1 1 0,0 0-1,0 0 1,0 0 0,-1 0-1,0 1 1,1 0 0,-1 0-1,0 0 1,0 0 0,-1 1-1,1 0 1,-1 0 0,1 0-1,-1 1 1,1 0 0,-1 0-1,0 0 1,0 1-1,1 0 1,-1 0 0,0 0-1,0 1 1,1-1 0,-1 2-1,-8 1 1,5 0-46,0 0 0,1 0 0,-1 0-1,0 1 1,1 1 0,0 0 0,0 0 0,0 0 0,1 1-1,0 0 1,0 0 0,0 1 0,1 0 0,0 0 0,0 0-1,1 1 1,0 0 0,-5 10 0,8-12-97,-1 0 0,1 0 1,0 1-1,1-1 0,-1 0 1,1 1-1,1-1 0,-1 1 0,1-1 1,0 1-1,1-1 0,-1 1 0,1-1 1,4 13-1,-2-11-155,1 0 0,0 0 0,0-1 0,0 1 1,1-1-1,0 0 0,1 0 0,0-1 0,12 12 0,9 2-579,0-1 1,1-2-1,0-1 0,51 21 1,-78-37 803,36 16-471,3 1 217,0 2 1,-1 1-1,-1 2 0,55 41 1,-84-56 215,0 1 0,-1 1 0,0 0 0,-1 0 1,0 0-1,0 1 0,-1-1 0,0 2 1,6 14-1,-9-16-30,-1 0 0,1 0 1,-2 0-1,1 0 0,-1 0 0,-1 0 1,1 0-1,-2 1 0,1-1 1,-1 0-1,-1 0 0,0 0 0,-4 13 1,0-6 126,0-1 0,-1-1 1,-1 1-1,0-1 1,-1-1-1,0 1 0,-1-1 1,-1-1-1,0 0 1,-21 17-1,18-16 499,-2-2 0,1 0 0,-2-1 1,1 0-1,-1-1 0,-1-1 0,1-1 0,-34 9 0,47-15-377,0 0 0,0 0 1,0-1-1,0 1 0,0-1 0,0 0 0,0 0 0,0 0 1,0-1-1,0 0 0,1 1 0,-1-1 0,0-1 0,-4-1 1,6 2-120,-1-1 0,2 1 0,-1-1 1,0 1-1,0-1 0,0 0 0,1 0 0,-1 0 1,1 0-1,-1 0 0,1 0 0,0 0 1,0-1-1,0 1 0,0 0 0,0-1 1,1 1-1,-1 0 0,1-1 0,0 1 0,-1-1 1,1 1-1,0-6 0,1-2-214,1-1-1,0 0 1,0 0-1,1 1 0,0-1 1,0 1-1,2 0 1,-1 0-1,7-10 1,57-84-3437,-68 103 3550,127-152-6769,-109 132 5905,30-32-1223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6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26 936,'-1'0'284,"0"-1"1,0 1-1,0 0 1,0-1-1,1 1 1,-1-1-1,0 1 0,0-1 1,1 1-1,-1-1 1,0 1-1,0-1 0,1 0 1,-1 0-1,1 1 1,3-13 5186,-2 13-5220,0 0 0,-1-1 0,1 1 0,-1 0 0,1 0 0,0 0 0,0 0 0,23-3 3504,-5 2-3682,-13 1 31,0 0 0,0 1 0,-1-1 0,1 1 0,0 0 0,0 1 0,-1 0 1,1-1-1,0 2 0,6 2 0,-10-3-98,0-1 0,1 1 0,-1 0 1,0 0-1,0 0 0,0 0 0,0 0 0,-1 1 0,1-1 0,0 0 1,-1 1-1,0-1 0,1 1 0,-1 0 0,0-1 0,0 1 0,-1 0 1,1 0-1,-1 0 0,1-1 0,-1 1 0,0 6 0,0 3-3,-1 1 0,-1-1 0,0 0 0,-1 1-1,0-1 1,-5 12 0,-35 70 28,0 1-67,39-83 10,0 0-1,1 1 1,0-1-1,1 1 1,0-1-1,1 15 1,1-25-110,0 1 1,0 0 0,1-1 0,-1 1 0,1 0 0,0-1 0,-1 1 0,1 0-1,0-1 1,1 0 0,-1 1 0,0-1 0,1 0 0,-1 1 0,1-1-1,0 0 1,0 0 0,0 0 0,0 0 0,0-1 0,0 1 0,0-1-1,1 1 1,-1-1 0,0 0 0,1 0 0,-1 1 0,1-2 0,-1 1-1,1 0 1,0-1 0,-1 1 0,1-1 0,4 0 0,3 1-1031,1 0 0,0-1 0,-1-1 0,1 0 1,-1 0-1,1-1 0,18-6 0,-2-2-1127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6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0 180 900,'24'-29'11993,"-14"21"-9421,7 1-843,10 0-797,3-4-580,8 0-556,6-2-564,0-2-605,3 2-787,1 2-568,-8 0-208,-6-1 108,-6-3 303,-15-2 477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7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20 480,'-7'-4'296,"4"2"414,-1 0 0,0 0 1,0 0-1,0 0 1,0 1-1,0 0 1,-8-2-1,11 3-537,1 0-1,-1 0 0,0 0 0,0 0 1,1 0-1,-1 0 0,0 1 0,1-1 1,-1 0-1,0 0 0,1 1 0,-1-1 1,0 0-1,1 1 0,-1-1 0,0 1 1,1-1-1,-1 1 0,1-1 0,-1 2 1,0-1 21,0 1 1,0 0 0,0 0 0,0 0 0,1 0 0,-1 0 0,1-1 0,-1 1 0,1 0 0,0 4-1,0 23 474,2-1-1,1-1 0,2 1 0,1 0 1,0-1-1,13 31 0,3 18-303,44 160-2475,-53-193 370,-13-41 1635,20 54-3791,-19-53 3414,1 1 0,-1 0 0,1-1-1,0 1 1,1-1 0,-1 0-1,1 0 1,-1 0 0,1 0-1,0 0 1,0 0 0,4 2 0,10 0-1655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7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206 45 1644,'0'-4'1306,"-1"0"0,1 0 0,-1 1 0,1-1 1,-1 0-1,0 0 0,-13-14 5490,13 18-6546,0 0-185,0 0 1,0 1 0,0-1 0,0 0 0,1 1 0,-1-1 0,0 1 0,0-1 0,0 1-1,0-1 1,1 1 0,-1 0 0,0-1 0,1 1 0,-1 0 0,0-1 0,1 1 0,-1 0 0,0 1-1,-13 20 36,0 1-1,2 1 1,0 0-1,2 0 1,-10 32-1,-26 133 16,29-101-88,-6 103 1,21-143-348,1 1 0,3-1 0,13 88 0,-12-122-213,0 0 0,1 0 0,0 0 0,2 0 0,-1-1-1,2 0 1,-1 0 0,2-1 0,0 0 0,17 21 0,-18-26-80,1 0 0,-1 0 1,1-1-1,0 0 1,1-1-1,-1 0 1,1 0-1,0-1 1,0 0-1,1 0 0,-1-1 1,1 0-1,-1-1 1,1 0-1,0-1 1,14 1-1,27-3-1388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8.7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215 593 800,'10'-23'4752,"-1"-1"0,9-40 1,4-52-698,-20 106-4236,2-13 266,15-122-246,-18 129-44,0-1 0,-1 1 0,-1-1 0,-1 1 0,0-1 0,-8-25 0,9 39 191,1 1 1,-1 0 0,1-1 0,-1 1 0,0 0 0,0 0-1,0 0 1,-1 0 0,1 0 0,0 0 0,-1 0 0,1 0 0,-1 0-1,0 1 1,0-1 0,1 0 0,-1 1 0,0 0 0,0-1-1,0 1 1,-1 0 0,1 0 0,0 0 0,0 0 0,-1 1 0,1-1-1,0 1 1,-1-1 0,1 1 0,0 0 0,-1 0 0,1 0-1,-1 0 1,1 0 0,0 0 0,-1 1 0,1-1 0,0 1 0,-1 0-1,1 0 1,0 0 0,-4 2 0,-3 1 101,0 1-1,0 1 1,0 0-1,1 0 1,0 1-1,0 0 1,1 0 0,-12 15-1,4 0-56,0 1-1,2 1 1,1 1 0,0-1-1,2 2 1,1-1-1,1 1 1,1 1-1,2-1 1,0 1 0,2 0-1,0 43 1,3-62-156,1 0 1,0 0-1,0 0 1,0 0-1,1 0 1,0 0 0,1 0-1,0-1 1,0 1-1,1-1 1,0 0-1,0 0 1,0 0 0,7 6-1,-7-9-71,0 0 0,0 0 1,0 0-1,1-1 0,0 0 0,0 0 0,0 0 0,0-1 1,0 0-1,0 0 0,1 0 0,-1 0 0,1-1 0,-1 0 0,1 0 1,0 0-1,-1-1 0,1 0 0,0 0 0,9-2 0,0 0-77,-1-1 0,1-1 0,-1 0 0,0-1 0,0-1 0,-1 0 0,1-1 0,-1 0 0,-1-1 0,16-13 0,8-9 2971,59-66 0,-92 93-2415,5-6 2152,-14 24-1652,3 1-951,-1 1 0,2 0 1,1 0-1,0 0 0,1 0 0,0 0 1,2-1-1,0 1 0,1 0 1,8 28-1,-10-43-52,0 1-1,0-1 1,0 1 0,1-1 0,-1 1-1,1-1 1,-1 0 0,1 0 0,0 0-1,0 0 1,0 0 0,0 0 0,0-1-1,0 1 1,0-1 0,1 1 0,-1-1 0,0 0-1,6 2 1,-4-2-149,1 0 1,0 0-1,0-1 0,0 1 0,0-1 0,0 0 1,0-1-1,0 1 0,0-1 0,6-1 1,0-1-185,0-1-1,-1 0 1,1 0 0,-1-1 0,0 0 0,0-1 0,-1 0 0,17-14 0,-12 6 1026,-2-1 0,20-26 1,-1-11 6554,-30 52-6895,-1-1 0,0 1 1,1-1-1,-1 1 1,0-1-1,1 1 0,-1 0 1,0-1-1,1 1 0,-1 0 1,1-1-1,-1 1 0,1 0 1,-1-1-1,1 1 1,-1 0-1,1 0 0,-1 0 1,1 0-1,-1-1 0,1 1 1,0 0-1,-1 0 0,1 0 1,-1 0-1,1 0 1,-1 0-1,1 0 0,-1 1 1,1-1-1,-1 0 0,1 0 1,-1 0-1,1 0 0,-1 1 1,1-1-1,-1 0 1,1 1-1,-1-1 0,1 0 1,-1 1-1,1-1 0,-1 0 1,0 1-1,1-1 0,-1 1 1,1 0-1,24 30 347,-12-15-199,-8-12-330,0 0 0,0 0 1,0 0-1,1-1 0,-1 0 1,1 0-1,0 0 0,0-1 0,0 0 1,0 0-1,0-1 0,1 1 1,9 0-1,-6-2-180,0 0 0,1 0 0,-1-1-1,0 0 1,0 0 0,0-1 0,0-1 0,14-5-1,-16 5 13,1-1-1,-1 0 1,0 0-1,0-1 1,0 0-1,-1 0 0,0-1 1,0 0-1,9-10 1,-12 11 153,-1 1 0,0-1 0,0 1 0,0-1 1,0 0-1,-1 0 0,0-1 0,0 1 0,0 0 0,0-1 1,-1 1-1,0-1 0,0 0 0,-1 1 0,0-10 0,0 10 166,0 1-1,-1 0 0,1 0 0,-1 0 0,0 0 0,-1 0 1,1 0-1,-1 0 0,1 0 0,-1 1 0,0-1 1,-1 1-1,1-1 0,-1 1 0,1 0 0,-1 0 0,0 0 1,0 0-1,0 0 0,-1 1 0,1-1 0,-1 1 0,1 0 1,-1 0-1,0 0 0,1 1 0,-1-1 0,0 1 0,0 0 1,-8-1-1,3 0 49,0 2 0,1-1 1,-1 1-1,0 0 0,0 1 0,0 0 1,1 0-1,-1 1 0,0 0 0,1 0 1,-1 1-1,1 1 0,-13 6 0,13-5-173,0 0-1,0 0 0,0 1 1,1 0-1,0 0 1,1 1-1,-1 0 0,1 0 1,0 1-1,1-1 0,0 1 1,0 0-1,1 1 0,0-1 1,-3 11-1,6-18-10,1 0-1,-1 0 1,1 0 0,0 0-1,0 0 1,0 0-1,-1 0 1,1 0 0,0 0-1,0 0 1,0 0-1,0 0 1,1 0 0,-1 0-1,0 0 1,0 0-1,0 0 1,1 0 0,-1 0-1,1 0 1,-1-1-1,1 1 1,-1 0 0,1 0-1,-1 0 1,1 0-1,0-1 1,-1 1 0,1 0-1,0-1 1,0 1-1,-1-1 1,1 1 0,0 0-1,0-1 1,0 0-1,0 1 1,0-1 0,0 0-1,0 1 1,0-1-1,0 0 1,0 0 0,0 0-1,0 0 1,0 0-1,1 0 1,7 0-216,0-1 0,0 1 0,-1-2 0,13-2-1,-15 2 159,37-8-571,-21 3 741,1 2 0,0 0 0,1 2 0,-1 0 0,25 1 0,-42 2 21,0 1-1,0 0 1,-1-1-1,1 2 1,-1-1 0,1 1-1,-1 0 1,1 0-1,-1 0 1,0 1 0,0 0-1,0 0 1,0 0 0,-1 1-1,1-1 1,-1 1-1,0 0 1,0 1 0,0-1-1,0 1 1,-1-1-1,0 1 1,0 0 0,0 0-1,3 11 1,0 0 42,-1 0 0,-1 0 1,-1 1-1,0-1 0,0 19 1,-2 90 185,0-12-251,0-100-88,-1 1-152,1 0 0,1 0 0,0 0 0,7 23 0,-8-34-25,0 1-1,1-1 1,-1 0 0,1 0 0,0 0-1,0-1 1,0 1 0,0 0 0,0-1-1,0 1 1,1-1 0,-1 0 0,1 0-1,0 0 1,0 0 0,-1 0 0,1-1-1,0 1 1,1-1 0,-1 0-1,0 1 1,0-2 0,0 1 0,7 1-1,-4-1-473,1 0-1,-1-1 0,1 1 1,0-1-1,-1 0 0,1-1 1,-1 0-1,1 0 0,-1 0 1,1-1-1,-1 0 0,0 0 1,10-4-1,-5-6-1115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9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33 134 1480,'-12'-36'2838,"8"25"-918,0 0-1,1 0 0,0 0 0,0 0 0,-1-16 0,5 26-1828,-1 0 0,0 1-1,0-1 1,0 0 0,0 1-1,0-1 1,1 0-1,-1 1 1,0-1 0,0 0-1,1 1 1,-1-1-1,0 1 1,1-1 0,-1 1-1,1-1 1,-1 1 0,1-1-1,-1 1 1,1-1-1,-1 1 1,1 0 0,0-1-1,-1 1 1,1 0-1,-1-1 1,1 1 0,0 0-1,-1 0 1,1 0 0,0-1-1,-1 1 1,1 0-1,0 0 1,-1 0 0,1 0-1,0 0 1,-1 0-1,1 1 1,0-1 0,-1 0-1,1 0 1,1 1 0,33 9 720,-33-9-729,33 14-16,-1 2-1,-1 1 1,-1 1 0,0 2 0,-1 2 0,-2 0-1,0 2 1,33 38 0,-32-30-304,-2 1 1,-2 2-1,-1 1 0,-1 1 0,-2 1 1,30 75-1,-42-85 24,-1 1 0,-2 0 0,-1 0 0,-1 1 1,-1 0-1,-2 0 0,-1 0 0,-2 0 0,-8 62 0,1-54-470,-1 0-1,-23 60 1,12-50-2229,-40 72 1,58-119 2780,-6 16-2956,19-20-1026,14-15 2211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2.3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1 124 1460,'4'-7'1934,"-1"0"-1,0 0 1,0 0 0,-1-1-1,3-13 3483,-8 25-3936,-4 11-981,6-11-612,1 0 1,-1 0-1,1 0 1,0 0-1,0 0 1,0 0-1,0 0 0,1 0 1,0 0-1,0 0 1,0 0-1,0 0 1,1-1-1,-1 1 1,1 0-1,0-1 0,3 5 1,-1-2-176,1-1-1,0 0 1,0 0 0,0 0 0,0-1-1,1 0 1,0 0 0,0 0 0,9 4-1,-3-3-93,1 0-1,0 0 1,0-1-1,0-1 1,1 0-1,-1-1 1,1 0-1,-1-1 0,25-1 1,-33-1 429,-1 1 0,1-1 1,0 0-1,-1-1 0,1 1 1,0-1-1,-1 0 0,0 0 0,1 0 1,-1-1-1,0 1 0,0-1 0,0 0 1,-1 0-1,1 0 0,-1-1 1,0 1-1,0-1 0,0 0 0,0 0 1,4-9-1,-5 8 222,1-1 1,-2 1-1,1-1 0,-1 0 1,0 0-1,0 0 0,0 0 1,-1 0-1,0 0 0,0 0 1,-1 0-1,1 0 0,-1 0 0,0 1 1,-1-1-1,0 0 0,-3-8 1,3 10-187,0 0 1,0 0-1,0 1 1,0-1 0,-1 0-1,1 1 1,-1 0-1,0-1 1,0 1-1,0 0 1,-1 1-1,1-1 1,-1 1 0,1-1-1,-1 1 1,0 0-1,0 0 1,0 1-1,0-1 1,0 1-1,0 0 1,0 0 0,-1 0-1,1 0 1,0 1-1,-1 0 1,1 0-1,0 0 1,-1 1 0,1-1-1,-6 2 1,-2 1-206,1 0 0,-1 1 1,1 0-1,0 1 0,1 0 1,-1 0-1,1 1 0,0 1 1,1 0-1,-14 12 0,10-7-523,0 1 1,1 1-1,-10 16 0,19-26 268,0 0-1,0 0 1,1 1 0,-1-1-1,1 1 1,0-1 0,1 1-1,-1 0 1,1 0-1,0 0 1,0-1 0,0 1-1,1 0 1,0 0 0,1 10-1,0-12 149,0 0 0,0-1 0,0 1-1,0-1 1,1 1 0,0-1-1,-1 1 1,1-1 0,0 0 0,0 0-1,0 0 1,0 0 0,1-1 0,-1 1-1,0 0 1,1-1 0,-1 1-1,1-1 1,-1 0 0,1 0 0,0 0-1,0 0 1,-1-1 0,1 1-1,0-1 1,3 1 0,30 0-1300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9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35 103 860,'-35'-17'19067,"72"14"-17799,231-5-146,-134-7-3727,-4-11-5181,-121 24 6645,-7 2 641,1-1-1,0 1 1,0-1 0,-1 0 0,1 1-1,-1-1 1,1 0 0,0-1 0,-1 1-1,0 0 1,1-1 0,-1 1 0,0-1-1,0 0 1,3-2 0,-3-7-1669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9.8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101 21 260,'-32'-8'2101,"-31"-4"8075,63 12-10053,0 0 1,-1 0-1,1 1 0,-1-1 0,1 0 0,0 0 1,-1 1-1,1-1 0,0 0 0,-1 1 1,1-1-1,0 0 0,0 1 0,-1-1 0,1 0 1,0 1-1,0-1 0,0 1 0,0-1 1,-1 0-1,1 1 0,0-1 0,0 1 0,0-1 1,0 1-1,0-1 0,0 1 0,0-1 1,0 0-1,0 1 0,0-1 0,0 1 0,0-1 1,1 1-1,-1-1 0,0 0 0,0 1 1,0-1-1,1 1 0,-1-1 0,0 0 0,1 1 1,9 30 266,-6-22 40,15 65 3,14 99-1,13 52-3915,-42-212 2156,0 0 0,1 0-1,11 21 1,-14-31 867,1 1 0,-1-1 0,0 1 0,1-1-1,-1 0 1,1 0 0,0 0 0,0-1 0,1 1 0,-1-1 0,0 1 0,1-1 0,-1 0 0,1 0 0,0-1 0,7 3 0,13-1-1644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0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147 292 428,'-19'-19'9330,"13"10"-7775,4 6-909,1 0 0,0 0 0,-1 0 0,1 0 0,1 0 0,-1 0-1,0 0 1,0-5 0,1 3-493,0 1 0,1-1 0,0 0 0,-1 0 0,1 0 1,1 0-1,-1 1 0,1-1 0,0 1 0,0-1 0,0 1 0,1 0 0,2-5 0,-3 7-141,15-24 180,40-47 0,-52 68-185,0-1 0,1 0 1,0 1-1,0 0 1,0 1-1,0-1 1,1 1-1,0 0 0,0 1 1,0 0-1,0 0 1,0 0-1,14-2 0,-18 4-13,0 1-1,0 0 0,0 0 1,0 0-1,0 1 0,0-1 1,0 1-1,-1-1 0,1 1 1,0 0-1,0 0 0,0 0 0,-1 1 1,1-1-1,-1 0 0,5 4 1,-3-1-16,0 0 1,0-1-1,-1 1 1,0 1 0,0-1-1,0 0 1,0 1-1,4 9 1,-2-1-42,-1 1-1,0-1 1,-1 1-1,0 0 1,-1 0 0,0 19-1,-3-3-69,-1 0-1,-1 1 0,-2-1 0,-1 0 0,-1 0 0,-2-1 1,0 0-1,-2-1 0,-2 0 0,-23 40 0,9-24-66,-2-2 0,-2-1 0,-1-2 0,-2-1 0,-61 52 0,23-35-38,80-62-287,45-33-31,-26 27 723,1 0 1,0 2-1,0 1 1,1 1-1,1 2 0,35-5 1,184-9-929,-248 21 739,29 0-4539,54 7 0,-41-2 563,-13-3 1994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1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283 217 1320,'4'-25'3145,"-2"0"0,0 0 1,-2 0-1,-1 0 0,-7-43 0,8 67-3139,0 0 0,0 0 0,0 0-1,0 0 1,0 0 0,0 0 0,-1 0 0,1 0-1,0 0 1,-1 0 0,1 0 0,-1 0 0,1 0 0,-1 1-1,1-1 1,-1 0 0,0 0 0,1 1 0,-1-1-1,0 0 1,0 1 0,0-1 0,1 1 0,-1-1-1,0 1 1,0-1 0,0 1 0,0-1 0,0 1-1,0 0 1,0 0 0,0-1 0,0 1 0,0 0 0,0 0-1,0 0 1,0 0 0,0 0 0,0 0 0,0 1-1,0-1 1,0 0 0,1 0 0,-1 1 0,0-1-1,0 0 1,0 1 0,0-1 0,0 1 0,0-1 0,-1 2-1,-6 3-67,0-1 0,1 2 0,-1-1 0,-7 8 0,-1 3 13,1 0 1,1 1-1,1 0 1,0 1-1,-19 38 1,14-19-42,2 1 0,-15 49 0,23-62-46,2 0 1,0 1-1,2-1 1,1 1 0,1 0-1,2 51 1,1-67-12,1 0 0,-1 0 0,1-1 0,1 1 1,0 0-1,0-1 0,1 0 0,0 1 0,1-2 1,0 1-1,0 0 0,1-1 0,0 0 0,0 0 1,1-1-1,0 0 0,1 0 0,-1 0 0,1-1 1,16 9-1,-8-7-192,1-1 1,0 0-1,0-2 1,1 0 0,-1-1-1,1 0 1,0-2-1,0 0 1,0-1-1,21-1 1,-13-2 216,-1 0-1,0-2 1,0 0-1,0-2 1,0-1-1,39-16 1,-54 18 159,0 0 0,0-1 0,0 0 1,-1-1-1,0 1 0,-1-2 0,0 1 0,0-1 0,0-1 0,6-9 0,-5 5 136,-1-1-1,0 0 1,-1 0-1,0-1 0,-1 0 1,5-20-1,-1-15 847,-2 0-1,-2-1 1,-1-71-1,-3 83-250,-2 22-502,2-17 449,-4-40 0,2 74-708,0 0 0,0 0 0,0-1 0,0 1 0,0 0 0,0-1 0,0 1 0,0 0 0,0-1 0,0 1 0,0 0 0,0 0 0,0-1 1,0 1-1,0 0 0,0-1 0,0 1 0,0 0 0,-1 0 0,1-1 0,0 1 0,0 0 0,0 0 0,0-1 0,-1 1 0,1 0 0,0 0 0,0-1 0,-1 1 0,1 0 1,0 0-1,0 0 0,-1 0 0,1 0 0,0-1 0,-7 11 63,-3 23-79,10-33 14,-9 34-43,3-1 1,0 1-1,2 0 1,1 64 0,4-75-70,1-1 0,0 0 0,2 0 0,0-1 0,2 1 0,0-1 0,2 0 0,16 34 0,-17-44-128,1 1 0,0-1 0,1-1 0,0 0 0,0 0 0,1-1 0,0 0 0,1 0 0,0-1 0,0-1 0,1 0 0,0 0 1,0-1-1,21 6 0,-8-4-1233,1-1 0,0-1 0,0-1 0,0-2 0,1 0 0,39-2 0,-36-4-698,-8-3 330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1.6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24 105 600,'-6'-14'551,"3"8"789,0 1 0,1-1-1,-1 1 1,2-1-1,-1 0 1,-1-10 0,3 15-1062,0 0 0,0 0-1,0 1 1,0-1 0,0 0 0,0 0 0,0 0 0,1 0 0,-1 0 0,0 0 0,1 0 0,-1 0 0,1 1 0,-1-1 0,1 0 0,-1 0 0,1 1 0,-1-1 0,2-1 0,0 1-44,-1 0 0,1 0 1,0 1-1,-1-1 1,1 0-1,0 1 1,0-1-1,-1 1 1,1-1-1,0 1 0,0 0 1,0 0-1,3 0 1,75 4 802,-3 1-5664,-63-5 2751,1 0 1,-1-1 0,0-1-1,0 0 1,0-1 0,15-4-1,-3-2-320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2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368 34 184,'1'-33'16190,"-1"33"-16039,-13 12 1508,-18 32-1299,2 1-1,-31 65 1,-34 104-279,59-121-36,-28 113 0,49-146-306,3 1 0,2 0-1,-1 67 1,10-108-327,1 1 1,0 0-1,2-1 0,0 0 1,1 1-1,1-2 1,1 1-1,10 23 0,-11-32-36,0-2 0,0 1 0,1 0 0,1-1 0,-1 0 0,2-1 0,-1 1 0,1-1 0,0-1-1,1 1 1,-1-1 0,1-1 0,1 0 0,-1 0 0,1-1 0,17 7 0,20 2-1327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2.6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293 376 772,'-3'-46'7354,"-1"-1"1794,8 13-8022,7-8-997,-2 12-649,3-32 0,-11 55 345,0-1 0,0 0 1,-1 0-1,0 1 0,-1-1 0,1 0 0,-2 1 0,1-1 0,-4-10 0,4 16 169,1 0 1,-1 1-1,0-1 1,0 1-1,0-1 0,0 1 1,0-1-1,0 1 0,0 0 1,0 0-1,-1-1 0,1 1 1,0 0-1,-1 0 1,1 0-1,-1 0 0,1 1 1,-1-1-1,1 0 0,-4 0 1,1 0 50,1 1 1,-1-1-1,0 1 1,1 0 0,-1 0-1,1 1 1,-1-1-1,1 1 1,-7 1 0,0 2 98,1-1 1,-1 2 0,1-1 0,0 1 0,0 0 0,-9 8 0,4-1-45,1 1 0,0 1 0,1 0 1,0 1-1,1 0 0,1 1 1,-12 24-1,10-16-189,1 1 1,2 0-1,0 0 1,-8 42-1,15-52-20,0-1 0,0 1 0,1 0 0,1-1 1,1 1-1,0 0 0,4 19 0,-4-30 108,0 1 0,0-1 0,0 0 0,1 0-1,0-1 1,0 1 0,0 0 0,0 0 0,0-1 0,1 0 0,-1 1 0,1-1 0,0 0 0,0 0-1,0 0 1,0-1 0,1 1 0,-1-1 0,1 0 0,0 0 0,-1 0 0,1 0 0,0 0-1,0-1 1,0 0 0,0 0 0,0 0 0,1 0 0,6-1 0,-1 0 90,-1 0-1,0-1 1,1 0 0,-1-1 0,0 0 0,0-1 0,0 0-1,0 0 1,-1-1 0,1 0 0,14-10 0,6-5 571,48-44 0,-61 49-371,-4 2-43,-11 10-215,1 0 0,0 0 0,0 0 0,0 0 0,0 0-1,0 0 1,0 0 0,0 1 0,0-1 0,1 1 0,-1 0 0,1 0 0,4-2-1,-7 6-63,1 0 0,-1 0 0,1 0 0,-1 0-1,0 0 1,0 0 0,0 1 0,-1-1 0,0 6-1,0-4-82,-2 17-55,2-16-234,0-1 0,1 1 0,-1 0 0,1-1 0,0 1 0,1 0 0,0 5 0,0-9 145,0 0 0,-1 0 0,1-1 1,0 1-1,0 0 0,0-1 0,0 1 0,1-1 0,-1 1 0,0-1 0,1 0 0,-1 1 0,0-1 0,1 0 0,0 0 0,-1 0 0,1 0 0,0 0 0,-1-1 1,1 1-1,0 0 0,0-1 0,0 1 0,0-1 0,3 1 0,11 1-1182,0-1-1,0 0 1,1-2 0,28-3 0,-4-2-326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3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0 291 612,'10'-4'972,"30"4"12141,-39 2-12776,1-1-153,-1 1-1,0-1 1,1 0 0,-1 0-1,1 0 1,-1 0 0,1 0-1,-1 0 1,1 0 0,0 0 0,0-1-1,-1 1 1,1-1 0,0 1-1,0-1 1,0 0 0,-1 0-1,1 0 1,2 0 0,42-2-68,-37 1 46,15-1-334,-1-2-1,0 0 0,0-1 1,0-2-1,-1 0 0,32-15 1,-47 19 123,0-1-1,0 0 1,0 0 0,-1 0-1,1-1 1,-1 0 0,0 0 0,-1-1-1,1 0 1,-1 0 0,0 0 0,-1 0-1,1-1 1,-1 0 0,0 0 0,-1 0-1,0 0 1,0 0 0,-1-1 0,1 0-1,-2 1 1,1-1 0,0-8 0,-2 12 85,0 1 0,0-1 0,0 0 1,0 1-1,0-1 0,-1 0 1,0 1-1,0-1 0,0 1 1,0-1-1,0 1 0,-1 0 0,1 0 1,-1-1-1,0 1 0,0 0 1,0 0-1,0 1 0,-6-6 1,4 5 35,0 0 1,0 1-1,-1-1 1,1 1 0,-1 0-1,1 0 1,-1 1 0,0-1-1,0 1 1,0 0 0,0 1-1,-9-1 1,2 1 25,0 0 0,0 1-1,0 1 1,0 0 0,0 0 0,0 1 0,1 1 0,-1 0 0,1 0 0,0 1 0,-12 8-1,15-7-122,0 1 1,0 0-1,1 0 0,0 1 0,0 0 0,0 0 0,1 0 0,1 1 0,0 0 0,0 0 0,0 0 0,1 1 0,-3 10 0,6-16-9,0-1-1,0 1 1,0 0 0,1 0 0,-1 0-1,1 0 1,0-1 0,0 1 0,0 0-1,1 0 1,-1 0 0,1 0-1,0-1 1,0 1 0,0 0 0,1 0-1,0-1 1,-1 1 0,1-1 0,0 0-1,0 1 1,1-1 0,-1 0-1,1 0 1,-1-1 0,1 1 0,0 0-1,0-1 1,0 0 0,1 0 0,-1 0-1,0 0 1,1 0 0,-1 0-1,1-1 1,7 2 0,38 10 51,-34-10 121,-1 1 0,0 0-1,20 9 1,-30-11-111,0 0-1,0 1 0,0-1 1,0 1-1,0 0 1,0 0-1,-1 1 1,1-1-1,-1 1 1,0-1-1,0 1 0,-1 0 1,1 1-1,3 6 1,-1 5-96,-1-1 0,0 1 0,-1 0 0,0 0 1,-2 0-1,0 1 0,-1 24 0,-1-19-758,2 1 0,1-1 0,4 23 0,-6-44 604,0 1 0,0 0 0,1-1 0,-1 1 0,1-1 0,0 1 0,-1-1 0,1 1 0,0-1 0,0 1 0,0-1 0,0 1 0,0-1 0,0 0 0,0 0 0,0 0 0,0 1 0,1-1 0,-1 0 0,0-1 0,1 1 0,-1 0 0,1 0 0,-1-1 0,1 1 0,0 0 0,-1-1 0,1 0 0,-1 1 0,1-1 0,2 0 0,1 0-251,-1 0-1,1-1 1,0 0-1,-1 0 1,1 0-1,-1-1 1,1 1-1,-1-1 1,0 0-1,5-3 1,21-15-1592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3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35 194 600,'-13'-54'2880,"7"33"297,1 1 1,1-1 0,-2-34-1,6 54-3022,0 0-1,0 0 0,0 0 1,0 1-1,0-1 1,0 0-1,0 0 0,0 0 1,0 0-1,0 0 1,0 0-1,1 1 0,-1-1 1,0 0-1,1 0 1,-1 0-1,1 1 0,-1-1 1,1 0-1,-1 1 0,1-1 1,-1 0-1,1 1 1,0-1-1,-1 1 0,1-1 1,1 0-1,-1 1-42,0 0-1,1 0 1,-1 0 0,0 0-1,1 0 1,-1 0-1,0 0 1,1 0-1,-1 1 1,0-1-1,1 1 1,-1-1 0,0 1-1,0-1 1,2 2-1,7 4 108,-1 1 0,0-1 0,10 12 0,6 8-242,-2 0 0,-1 2 1,-1 1-1,-1 0 0,-2 2 0,-1 0 0,-1 1 0,-2 0 0,11 36 1,-13-32-440,-3 2 1,0-1-1,-3 1 1,-1 0-1,-1 0 1,-3 1-1,-1-1 1,-6 47-1,2-54-674,-2-1 0,-2 0 0,-1-1 0,-21 51 0,19-58-212,0 0 1,-2-1 0,-1 0-1,0-1 1,-1 0 0,-25 23-1,4-12-868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0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0 675 1092,'3'-78'6420,"9"2"-4351,-8 61-1999,0-1 1,2 1-1,-1 0 1,2 1-1,0-1 0,1 1 1,15-21-1,1 5-157,1 1 0,2 1 0,1 1 0,1 2 0,1 1-1,1 1 1,1 2 0,1 1 0,0 2 0,2 1 0,0 1-1,1 2 1,64-16 0,-14 11-68,1 3 0,0 4 0,1 4 1,92 3-1,-4 12 189,179 30 1,-126 5 13,228 74 1,-443-112-46,74 17 31,126 15-1,93-8 329,57 7 387,-357-34-737,65 9 43,102 2 0,-152-12 37,0 0 0,0-2 0,-1-1 0,1-1 0,-1-1 0,0 0 0,0-2 0,-1 0 0,25-13 0,-31 11 38,-1 0 0,0-1 0,19-18 1,-2 2-337,-3 15 948,69-39 1019,-19 16-2067,-76 33 282,-5 22-165,3-14 161,0-1 1,0 1-1,0-1 0,1 1 1,0-1-1,0 1 0,0 0 1,1-1-1,0 1 0,0-1 1,1 0-1,0 1 1,0-1-1,0 0 0,1 0 1,0 0-1,0 0 0,1 0 1,0-1-1,-1 0 0,9 9 1,1-1-15,0 0 0,1-1 0,0 0 1,1-1-1,0 0 0,27 13 0,-2-5-65,1-2 1,1-1-1,83 18 0,137 6-482,486-14-133,-374-24 509,613 35 579,221 26-3219,-560-51 2672,-1-28-573,-551 13 601,257 16-1116,-5 29-785,-189-16 434,-87-13 768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2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0 544 60,'19'-16'1076,"-2"-2"1,0 0-1,-1-1 1,-1-1-1,-1 0 1,-1-1-1,22-45 1,-4-9 3756,24-85 0,-37 104-2860,-17 52-1779,1 0-88,0 0 0,-1 1 0,0-1 0,0 0 0,0 0 0,0 0 0,-1 0 0,0 0 0,1 0 0,-2-7 0,0 11-105,0 1 0,0-1-1,0 1 1,0 0 0,0-1-1,0 1 1,0 0 0,0 0-1,0-1 1,0 1 0,1 0-1,-1 0 1,0 0 0,1 0-1,-1 0 1,1 0 0,-1 0-1,1 0 1,-1 2 0,-9 20-114,2 0 0,1 1 0,0 0 0,2 0 0,1 0 0,1 1 0,1-1 0,1 32 1,0-35-264,2 0 1,0 0 0,2 1 0,0-1 0,1-1 0,1 1 0,9 22 0,-11-36-134,1 1 0,0-1 1,0 0-1,0 0 0,1-1 1,0 1-1,0-1 0,1 0 1,0 0-1,0-1 0,0 0 1,0 0-1,1 0 0,0-1 1,0 0-1,0 0 0,1-1 1,-1 0-1,1 0 1,0-1-1,13 3 0,28 0-2235,-1-7 415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1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0 1256,'1'1'622,"-1"0"-414,0-1-1,0 1 1,1-1-1,-1 1 1,0-1-1,0 1 1,0 0-1,0-1 1,0 1-1,0-1 1,0 1-1,0-1 0,0 1 1,0-1-1,0 1 1,0 0-1,0-1 1,0 1-1,0-1 1,0 1-1,-1-1 1,1 1-1,0-1 1,-1 2-1,-6 20 273,6-20-140,-8 26 265,1 1 1,2 0 0,0 0 0,2 0 0,2 1-1,0 40 1,3-48-626,1 0 0,0 0 0,2 0 0,0-1 0,2 0 0,0 1 0,1-2 0,1 1 0,15 24 0,-19-37-164,1 0 1,1-1-1,-1 1 0,1-2 1,1 1-1,-1 0 0,1-1 1,0-1-1,1 1 0,-1-1 0,9 4 1,-12-7 91,-1 0 0,1-1 0,-1 0 0,1 0 0,0 0 0,-1 0 0,1 0 0,0-1 0,0 0 0,-1 1 0,1-1 0,0-1 0,0 1 0,0-1 0,-1 1 0,1-1 0,0 0 0,-1 0 0,1-1 0,-1 1 0,1-1 0,-1 0 0,0 0 0,1 0 0,-1 0 0,0 0 0,0-1 0,-1 0 0,4-2 0,2-6 21,1 1 0,-1-1 0,-1 0 0,0-1 0,10-23 0,21-69 847,-24 62-47,4-13 760,18-45 3487,-38 106-4885,1 0 1,-1 0-1,1-1 0,1 1 0,-1 6 0,-2 12-153,-3 10-907,2 0-1,1 0 1,4 65-1,0-84 211,0 1 0,2-1 0,0 0 1,1 1-1,0-1 0,1-1 0,1 1 0,0-1 0,1 0 0,17 24 0,2-7-937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2.0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0 209 216,'15'-25'4409,"18"-45"-1,-32 110-272,1 12-3382,-1 3-98,3 0 1,11 58 0,-15-113-638,0 0 0,0 0 1,0 0-1,0 1 0,0-1 0,-1 0 1,1 0-1,0 0 0,0 0 0,0 0 1,1 0-1,-1 0 0,0 1 0,0-1 1,0 0-1,0 0 0,0 0 0,0 0 1,0 0-1,0 0 0,0 0 0,0 0 1,0 1-1,0-1 0,0 0 0,0 0 1,0 0-1,0 0 0,0 0 0,1 0 1,-1 0-1,0 0 0,0 0 0,0 0 1,0 0-1,0 0 0,0 0 0,0 0 1,0 1-1,1-1 0,-1 0 0,0 0 1,0 0-1,0 0 0,0 0 0,0 0 1,0 0-1,0 0 0,1 0 0,-1-1 1,0 1-1,0 0 0,0 0 0,0 0 1,0 0-1,0 0 0,0 0 0,1 0 1,5-9 493,7-20-290,-11 25-162,17-40-489,2 1-1,47-72 0,-52 92 162,2 0 0,1 1 0,0 0 0,2 2 0,45-35-1,-62 52 231,0 0 0,1 0 0,-1 1 0,1-1 0,0 1 0,-1 1 0,1-1 0,8-2 0,-11 4 31,-1 0 0,0 0 0,1 0-1,-1 0 1,0 0 0,1 1 0,-1-1-1,0 0 1,0 0 0,1 1 0,-1-1-1,0 1 1,0-1 0,0 1 0,0 0-1,1-1 1,-1 1 0,0 0-1,0 0 1,0 0 0,-1 0 0,1 0-1,0 0 1,0 0 0,0 0 0,-1 0-1,1 0 1,0 0 0,-1 0 0,1 0-1,-1 1 1,0-1 0,1 0 0,-1 0-1,0 1 1,0-1 0,0 0 0,1 1-1,-2 1 1,4 105-119,-4-78 119,2 1-1,1 0 1,7 41-1,-7-64-27,0 0-1,0 0 1,1 0-1,0 0 1,0-1 0,1 0-1,0 1 1,0-1 0,1-1-1,0 1 1,0-1 0,0 0-1,1 0 1,0 0 0,0-1-1,1 0 1,9 6 0,-10-7-14,1 0 0,0-1 1,1 0-1,-1 0 0,0-1 1,1 0-1,0 0 0,-1-1 0,1 1 1,0-2-1,0 1 0,0-1 1,-1-1-1,1 1 0,0-1 1,0-1-1,-1 1 0,1-1 1,-1-1-1,1 1 0,-1-1 1,0-1-1,0 1 0,0-1 1,12-9-1,-4 0 149,0 1-1,0-2 1,-2 0 0,0-1-1,0 0 1,-1-1 0,-1 0-1,-1-1 1,11-23 0,-19 37-46,14-31 1828,13-41-1,-32 90-1904,0 1 0,1-1 0,1 1 0,0-1 0,1 17 0,2 5-406,8 43-1,-8-71 187,0 0 0,0 0 0,1-1 0,0 1 0,1 0 0,-1-1 0,2 0 0,8 13 0,-11-18-11,-1-1 0,1 1 0,0-1 0,0 0 0,1 0 0,-1 0 0,0 0 0,1-1 0,-1 1 1,1-1-1,-1 1 0,1-1 0,0 0 0,0 0 0,-1 0 0,1 0 0,0 0 0,0-1 0,0 0 0,0 1 1,0-1-1,0 0 0,0 0 0,0-1 0,0 1 0,0 0 0,0-1 0,0 0 0,-1 0 0,5-1 1,0-1-325,0-1 0,-1 1 0,1-1 0,0 0 0,-1-1 0,10-9 0,12-16-889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2.3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0 101 348,'7'-10'493,"9"-13"2615,19-35 1,-35 59-3041,0-1 1,0 0-1,0 1 0,0-1 1,0 0-1,0 1 0,1-1 1,-1 0-1,0 1 0,0-1 1,0 0-1,0 0 0,1 1 1,-1-1-1,0 0 0,0 0 1,1 1-1,-1-1 0,0 0 1,1 0-1,-1 0 0,0 0 1,0 1-1,1-1 0,-1 0 1,0 0-1,1 0 0,-1 0 1,0 0-1,1 0 0,-1 0 1,0 0-1,1 0 0,-1 0 1,0 0-1,1 0 0,-1 0 1,0 0-1,1 0 0,-1 0 1,0 0-1,1 0 0,-1-1 1,0 1-1,1 0 0,-1 0 1,0 0-1,1-1 0,-1 1 1,0 0-1,0 0 1,0 0-1,1-1 0,-1 1 1,0 0-1,0-1 0,0 1 1,1 0-1,-1 0 0,0-1 1,0 1-1,0-1 0,9 43 790,-6-23-361,9 26 212,2-1 1,30 69-1,-38-99-672,1 0 918,-6-14-924,0-1-1,-1 1 1,1 0 0,-1 0 0,1-1 0,0 1 0,-1-1-1,1 1 1,-1 0 0,1-1 0,-1 1 0,1-1-1,-1 1 1,1-1 0,-1 1 0,1-1 0,-1 0-1,0 1 1,1-1 0,-1 1 0,0-1 0,1 0-1,-1 1 1,0-1 0,0-1 0,20-36 205,2 0 0,33-43 0,-46 68-201,2 1 1,0 0-1,0 0 1,1 1 0,1 0-1,0 2 1,0-1-1,1 1 1,20-9-1,-29 16-36,0-1-1,0 2 0,1-1 0,-1 0 1,1 1-1,-1 0 0,1 1 0,0-1 1,-1 1-1,1 0 0,0 0 1,-1 1-1,1-1 0,-1 1 0,1 1 1,-1-1-1,1 1 0,-1 0 0,0 0 1,0 0-1,0 1 0,5 3 1,-1 0-56,-1 1 1,-1 0 0,1 1-1,-1-1 1,0 1 0,-1 1-1,0-1 1,0 1 0,-1 0 0,0 0-1,4 12 1,1 4-1029,0 0-1,9 42 1,-17-58 279,-1 1 0,1-1 0,-1 1-1,-1-1 1,0 1 0,-1 0 0,1-1 0,-2 1-1,0-1 1,-4 16 0,-4-8-1583,-3-8 431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2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 0 544,'-13'4'1488,"2"9"156,1 9 157,3 9-281,1 4-420,2 3-380,-2 3-244,2-3-360,1 0-676,3-1-668,3-6-352,1-5-193,6-6-79,3-7 148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3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193 63 892,'10'-27'1860,"-3"5"152,-3 9 1993,-11 26-2829,-10 16-564,0 15-376,-7 9-360,0 7-412,-3 6-512,4 2-416,-1 2-336,7-6-113,0-9 125,0-8 280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3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0 104,'-7'0'1312,"0"8"296,0 8 260,0 11-99,1 10-257,2 9-256,-2 7-272,2 6-264,4 1-288,0-3-368,4-6-448,-1-9-592,4-9-624,3-7-352,7-10-145,-4-12 69,1-12 272</inkml:trace>
  <inkml:trace contextRef="#ctx0" brushRef="#br0" timeOffset="1">251 161 1140,'17'-27'2144,"-7"3"325,4 6 163,-8 7-288,1 11-560,0 13-584,-7 14-492,0 11-360,0 10-520,-7 7-700,7 4-852,0-1-544,-3-1-284,6-4-113,-3-4 297,0-5 568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3.4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17 1472,'0'-1'416,"-1"0"-1,0 0 1,1-1 0,-1 1-1,0 0 1,0 0 0,0 0-1,0 1 1,0-1 0,0 0-1,0 0 1,-1 1 0,1-1-1,0 0 1,0 1 0,-1-1-1,1 1 1,0 0 0,0-1-1,-1 1 1,1 0 0,-1 0-1,-1 0 1,-1 0-111,1 0-1,0 1 1,0 0-1,0 0 1,-1 0-1,1 0 1,0 1-1,0-1 1,-4 4-1,-5 3-93,0 2 0,1-1 1,-14 15-1,24-23-3,-16 19 74,1-1 0,1 2 0,0 0 1,2 1-1,0 0 0,2 1 0,-17 46 0,15-27-80,2 0-1,1 1 1,-6 78-1,14-92-170,1-1 1,2 1-1,1 0 1,1-1-1,2 1 0,8 29 1,-9-44-436,0-1 0,1 0 0,0 0 0,1 0 0,0-1 0,1 0 0,0 0 0,1-1 0,1 0 0,-1 0 0,2-1 0,0 0 0,0 0 0,18 12 0,-20-17-184,0-1-1,-1 0 1,2-1 0,-1 0-1,0 0 1,1-1 0,-1 0-1,1 0 1,0-1 0,-1 0-1,1 0 1,0-1-1,0-1 1,12-1 0,26-9-1868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3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60 1240,'-5'-27'2872,"0"-6"8764,9 53-10476,13 75-212,4 105 1,9 58-1062,-29-254 81,0 5-113,1 0 0,0 0 0,1 0 0,0 0 0,5 9 0,-8-17 9,1 1 0,0-1 1,0 1-1,0-1 1,0 0-1,0 1 1,0-1-1,0 0 0,0 0 1,0 0-1,1 0 1,-1 0-1,0 0 0,1 0 1,-1-1-1,0 1 1,1 0-1,-1-1 1,1 1-1,0-1 0,-1 0 1,1 1-1,-1-1 1,1 0-1,0 0 1,-1 0-1,1 0 0,-1 0 1,1 0-1,0-1 1,-1 1-1,1 0 0,-1-1 1,1 1-1,-1-1 1,3-1-1,7-3-800,-1-2 0,1 1 0,-1-1-1,0-1 1,-1 0 0,1 0 0,-2-1-1,1 0 1,11-17 0,4-9-164,29-54-1,-17 14 4036,-22 22 2698,-14 52-5514,1 1-1,-1-1 1,0 1-1,0-1 0,0 1 1,0-1-1,1 1 1,-1-1-1,0 1 0,0-1 1,0 1-1,0-1 1,0 1-1,-1-1 1,1 1-1,0-1 0,0 1 1,0-1-1,0 1 1,0-1-1,-1 1 1,1-1-1,0 1 0,0 0 1,-1-1-1,1 1 1,0-1-1,-1 1 1,1 0-1,0-1 0,-1 1 1,0-1-1,-13 8 1715,-15 24-457,20-18-1179,0 1 0,1 0 0,1 0 0,0 1 0,1-1 0,-7 27 1,11-32-199,0 1 0,0-1 1,1 0-1,0 1 0,1-1 0,0 1 1,0-1-1,1 1 0,1-1 1,-1 0-1,2 0 0,4 16 1,-5-21-116,1 0 0,-1 0-1,1 0 1,0 0 0,0-1 0,0 1 0,0-1 0,1 1 0,0-1 0,-1 0 0,1-1 0,0 1 0,0-1 0,0 1 0,1-1 0,-1-1 0,1 1 0,-1-1 0,1 1-1,-1-1 1,1 0 0,0-1 0,-1 1 0,1-1 0,5 0 0,14-1-1297,-1 0 1,0-2-1,39-8 0,-60 10 1296,23-4-1341,-1-1 1,1-1 0,-1-1 0,27-14 0,-9-1-237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14.3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63 155 1444,'-19'-35'2318,"10"19"-3,0 1-1,2-1 1,-9-24 0,16 39-2143,-1 0 0,1 0 1,0-1-1,-1 1 0,1 0 1,0 0-1,0 0 0,0 0 1,0-1-1,0 1 0,0 0 1,0 0-1,0 0 0,0 0 1,1 0-1,-1-1 0,0 1 1,1 0-1,-1 0 0,1 0 1,-1 0-1,2-2 0,-1 3-76,0-1 0,0 1 0,0-1 0,0 1-1,1-1 1,-1 1 0,0-1 0,0 1 0,0 0 0,0 0 0,1-1-1,-1 1 1,0 0 0,0 0 0,0 0 0,1 1 0,1-1 0,6 2 45,-1 1-1,1-1 1,-1 1 0,14 7 0,8 7-98,0 1 0,-1 2 0,-1 0-1,-1 2 1,-1 1 0,-1 1-1,27 34 1,-23-22-128,-2 2 1,-1 0-1,-2 2 1,37 83-1,-50-93-378,0 1 1,-2 0-1,-1 1 0,5 47 0,-10-40-3097,-2 63 1,-2-92 2474,0 23-1695,1-31 2544,0-1 0,0 1-1,0-1 1,0 1 0,0-1 0,1 1 0,-1-1 0,0 0-1,1 1 1,0-1 0,-1 0 0,1 1 0,0-1 0,-1 0 0,1 0-1,1 2 1,8-1-1576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5.0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0 639 1148,'3'1'754,"-1"0"-1,1 0 1,-1 0-1,1 0 1,-1 0-1,1 0 1,0-1-1,-1 1 0,1-1 1,0 0-1,0 0 1,-1 0-1,6-1 1,-5 1-223,1-2-1,0 1 1,-1 0 0,1 0-1,-1-1 1,1 0 0,-1 0 0,6-4-1,3-5-385,-1 0 0,0 0 0,-1-1 0,9-13-1,6-7-59,22-16-194,1 1-1,2 3 1,3 3-1,0 1 1,3 3-1,1 3 1,70-32-1,-56 35-4,2 2-1,1 4 0,1 2 1,1 4-1,141-16 1,-146 30 27,0 2 0,1 4 0,-1 3 1,0 2-1,0 4 0,-1 3 0,-1 3 0,0 4 1,-1 2-1,101 47 0,95 47 221,-221-101-111,0-1-1,0-3 1,1-2 0,63 6 0,-57-12-4,0-3-1,0-2 1,84-14-1,-99 9-225,0-1 0,0-2-1,-1-1 1,0-2 0,58-31 0,-85 40 280,-1 0 0,1 0 0,-1 0 0,0-1 1,0 0-1,-1 0 0,1-1 0,-1 1 1,-1-1-1,1 0 0,-1-1 0,0 1 0,0-1 1,-1 1-1,4-11 0,-4 12 7,-2 6-38,0 12-36,-2 20-30,0-20 45,0 1 1,1-1-1,0 0 1,1 0-1,0 0 1,1 0-1,1 0 0,0-1 1,0 1-1,1-1 1,1 0-1,0 0 0,1 0 1,0 0-1,1-1 1,0 0-1,1-1 1,0 1-1,1-2 0,0 1 1,0-1-1,19 14 1,0-4 90,1 0 1,0-2 0,1-1-1,1-2 1,1-1 0,0-1-1,54 12 1,79 9-707,268 17-1,106 18 463,-503-60 334,-1 1 1,0 2 0,0 1 0,-1 2-1,-1 1 1,0 1 0,34 24 0,-52-29-224,-1-1 0,0 2 0,-1 0 1,-1 0-1,0 1 0,0 0 0,-1 1 0,-1 1 1,-1 0-1,0 0 0,0 1 0,-2 0 1,0 0-1,-1 1 0,-1 0 0,6 29 1,-7-23-426,-2 1 1,-1-1 0,-1 1 0,-5 42 0,3-50-702,-1 0 0,-1 0 1,0-1-1,-1 0 0,-1 0 0,0 0 1,-16 27-1,11-31-975,-2-4 240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29.4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637 78 1084,'3'-3'823,"0"0"-1,0 0 1,0 0-1,0-1 1,0 0 0,-1 1-1,0-1 1,1 0-1,-2 0 1,4-7-1,-5 10-569,0 0 0,0 0 0,0 0 0,0 0-1,0 0 1,0 0 0,0 0 0,0 0 0,0 0-1,0 0 1,0 0 0,-1 1 0,1-1 0,0 0-1,-1 0 1,1 0 0,0 0 0,-1 0 0,1 1-1,-1-1 1,0-1 0,-1 1-126,0 0 1,0 0-1,1-1 1,-1 1-1,0 1 0,0-1 1,0 0-1,0 0 1,0 1-1,0-1 0,0 1 1,0 0-1,-4-1 1,-7 1 34,-1 1 0,0 0 0,1 0 0,0 1 0,-1 1 0,1 0 0,0 1 0,-16 7 0,-14 8 203,-42 25 0,46-22-34,1 3 0,1 1 0,-51 46 0,68-53-204,1 0 0,1 2 0,0 0 0,2 1 0,0 1 0,2 0 0,-13 28 0,24-44-104,0 0-1,0 0 1,1 1-1,0-1 1,0 0 0,1 1-1,0 0 1,1-1-1,-1 1 1,1 0 0,2 12-1,-1-15-22,0-1 0,1 1 0,-1-1 0,1 1 0,0-1 0,0 0-1,0 0 1,1 0 0,-1 0 0,1-1 0,0 1 0,0-1 0,0 1 0,1-1-1,-1 0 1,1 0 0,0-1 0,0 1 0,0-1 0,7 4 0,0-2-69,1 0 1,1-1 0,-1 0-1,1-1 1,-1 0 0,1-1-1,-1 0 1,1-1 0,0-1-1,-1 0 1,1-1 0,-1 0-1,1 0 1,15-7 0,9-3-192,0-2 1,-1-2 0,45-26 0,7-14 158,-87 55 103,-1 1-1,1 0 1,-1 0 0,1-1 0,-1 1-1,0 0 1,1 0 0,-1 0 0,1 0 0,-1 0-1,1 0 1,-1 0 0,1 0 0,-1 0-1,1 0 1,-1 0 0,1 0 0,-1 0 0,1 0-1,-1 0 1,1 0 0,-1 0 0,1 1-1,-1-1 1,0 0 0,1 0 0,-1 0 0,1 1-1,-1-1 1,0 0 0,1 1 0,-1-1-1,0 0 1,1 1 0,-1-1 0,0 1 0,0-1-1,1 0 1,-1 1 0,0-1 0,0 1-1,0-1 1,1 1 0,-1-1 0,0 1 0,0-1-1,0 1 1,0-1 0,0 1 0,0-1-1,0 1 1,0-1 0,0 1 0,1 39 4,0-24-21,0-8-68,0 0-1,1 0 1,0 0 0,0-1-1,1 1 1,0-1 0,0 1-1,1-1 1,0 0-1,0 0 1,6 6 0,-7-9-185,1-1-1,-1 1 1,1-1 0,0 0 0,0 0 0,0 0-1,1 0 1,-1-1 0,1 1 0,0-1 0,-1-1 0,1 1-1,0-1 1,0 1 0,0-1 0,0-1 0,0 1-1,8-1 1,0-1-633,0 0 0,0-1 0,0-1 0,0 0 0,0 0 0,-1-2 0,0 1 0,0-2 0,0 1-1,0-2 1,-1 0 0,0 0 0,18-17 0,5-5-395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3.1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139 194 1132,'20'-30'4008,"-15"4"4599,-8 32-7098,-2 12-346,5-12-1112,0 0-1,0 0 1,1 0 0,0 0 0,0 0 0,0 0-1,1 0 1,0 0 0,3 6 0,-3-9-179,0 1 1,0-1 0,1 0-1,0 0 1,-1 1 0,1-2-1,0 1 1,0 0-1,1-1 1,-1 1 0,0-1-1,1 0 1,0 0-1,-1 0 1,6 1 0,0 0-18,0 1-1,1-2 1,-1 0 0,1 0 0,0 0 0,0-1-1,-1-1 1,1 0 0,0 0 0,0-1 0,0 0-1,10-2 1,-14 1 206,0 0-1,0 0 1,0-1 0,0 0-1,-1 0 1,1 0-1,-1 0 1,0-1 0,0 0-1,0 0 1,0 0-1,-1-1 1,0 0 0,0 1-1,0-1 1,0-1-1,-1 1 1,0-1 0,4-9-1,-3 6 209,0-1 1,-1 0-1,-1 0 0,0 0 0,0 0 0,-1 0 0,0 0 0,-1-16 0,0 22-185,0 1 0,0-1 0,-1 0 0,0 0 0,0 1 0,0-1 0,0 0 0,0 1 0,-1 0 0,1-1 0,-1 1 0,0 0 0,0-1 0,-1 1 0,1 0 0,0 1 0,-1-1 0,0 0 0,0 1 0,0-1 0,0 1 0,0 0 0,0 0 0,0 0 0,-1 1 0,-4-3 0,-2 2-57,-1 0-1,0 0 1,0 1 0,0 0-1,0 1 1,0 0 0,0 1-1,0 0 1,0 1 0,0 0-1,0 1 1,1 0 0,-1 1-1,1 0 1,0 0 0,0 1-1,-12 8 1,1 0-113,0 1-1,1 1 1,0 1-1,1 1 1,1 0 0,-25 32-1,36-41-15,1 1 0,0 1 0,0-1 0,1 1-1,0 0 1,1 0 0,-5 15 0,9-22 41,-1 0 0,0-1 0,1 1 0,-1-1 0,1 1 0,0 0 1,0 0-1,0-1 0,0 1 0,1 0 0,-1-1 0,1 1 0,-1-1 0,1 1 0,0 0 0,0-1 0,0 0 1,0 1-1,1-1 0,-1 1 0,0-1 0,1 0 0,0 0 0,0 0 0,-1 0 0,1 0 0,0-1 0,1 1 0,-1 0 1,0-1-1,0 1 0,1-1 0,-1 0 0,1 0 0,3 1 0,3 1-51,1 0 0,0-1 0,0 0 1,0-1-1,0 0 0,0 0 0,0-1 0,0-1 0,1 1 0,-1-2 0,0 1 0,0-2 0,-1 1 1,1-1-1,0-1 0,-1 1 0,10-7 0,2-1 765,-1-2-1,0 0 1,-1-1 0,-1-1 0,0-1-1,19-22 1,-31 32-276,6-5 569,-13 27-1070,0-11-121,0 0 0,0 1-1,0-1 1,1 1 0,0-1-1,0 1 1,0-1-1,1 1 1,-1-1 0,2 1-1,-1-1 1,0 0 0,1 0-1,0 1 1,0-1-1,1 0 1,3 6 0,-2-6-169,1 0 0,0 0 1,-1 0-1,2-1 1,-1 1-1,0-1 0,1-1 1,0 1-1,0-1 1,0 0-1,0 0 0,0-1 1,1 0-1,6 2 0,-3-2-195,0 1 0,-1-2-1,1 0 1,0 0-1,0-1 1,0 0-1,0 0 1,0-1-1,18-4 1,10-9-1058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5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1 472,'4'53'7413,"6"20"-5076,9 88-546,-6 55-124,8 117-525,-2-114-5363,-17-204 2939,-1-13 849,0 1-1,0 0 1,0-1 0,-1 1-1,0 0 1,1 0-1,-1 0 1,0-1 0,0 1-1,-1 0 1,1 0-1,0-1 1,-2 4 0,-3-6-1735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6.5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27 399 832,'-3'-5'821,"0"1"0,0-1 0,0 0 0,0 0 0,1 0 0,0-1 0,0 1 0,1 0 0,-1-1 0,1 1 0,0-10 0,1 15-690,1-1 1,-1 1-1,1-1 1,-1 0 0,1 1-1,-1-1 1,1 1-1,0-1 1,0 1-1,-1 0 1,1-1 0,0 1-1,-1 0 1,1-1-1,0 1 1,0 0-1,0 0 1,-1 0 0,1 0-1,0 0 1,0 0-1,0 0 1,-1 0-1,1 0 1,0 0 0,0 0-1,0 1 1,28 3 857,-24-2-689,36 4 157,-1-2-1,1-1 0,0-2 1,79-9-1,-90 4-937,-1-1 0,0-2-1,-1 0 1,1-2 0,-2-2 0,1 0-1,40-24 1,-62 32 345,0-1 0,0 0 0,0-1 0,-1 1 0,1-1 0,-1 0 0,5-7 0,-9 7 185,-9 6 7,-8 6 39,11-4-74,0 1 0,1 0 0,-1 0 0,1 0 0,0 0 0,0 1 0,0-1 0,1 1 0,-1 0 0,1 0 0,0 0 0,1 1 0,-1-1 0,1 1 0,0-1-1,1 1 1,-1 0 0,1 0 0,0 0 0,0 0 0,1-1 0,0 1 0,0 0 0,0 0 0,3 10 0,-1-3-142,0 0 1,1 0-1,1-1 1,1 1-1,-1-1 1,2 0-1,0 0 0,0 0 1,1-1-1,14 18 1,-11-18-290,1-1 1,0 0-1,0 0 0,1-1 1,0-1-1,1 0 0,-1 0 1,2-2-1,-1 1 0,1-2 1,0 0-1,0 0 1,0-2-1,1 1 0,0-2 1,-1 0-1,30 0 0,-28-2 206,-1-1-1,0-1 1,0 0-1,0 0 0,0-2 1,0 0-1,-1-1 1,0 0-1,1-1 0,-2-1 1,1 0-1,-1-1 0,0 0 1,-1-1-1,0 0 1,0-1-1,13-16 0,41-63 4327,-36 44 924,-29 44-4882,0 0 1,-1 0-1,1 0 1,0 0-1,-1 0 1,1 0-1,0 1 1,0-1-1,0 0 1,-1 0-1,1 1 1,0-1-1,0 1 1,0-1-1,0 1 1,0-1-1,1 1 1,0-1-1,-1 1-104,0 0 0,0 0 0,-1 1 0,1-1 0,-1 0 0,1 0 0,0 1 0,-1-1 0,1 0 0,-1 1 0,1-1 0,0 1 0,-1-1 0,1 1 0,-1-1 0,1 1 0,-1-1 0,0 1-1,1-1 1,-1 1 0,0-1 0,1 2 0,2 6 49,0 0 1,0 0-1,-1 0 0,1 9 0,-1-6 144,14 87 431,-4 0-1,-2 139 1,-8-136-535,2 29 335,6-231-5075,-11-11-500,-28-193 0,6 96 4437,16 0 3766,7 204-2949,0-10 634,1 0 1,1 1-1,0-1 0,7-26 1,-8 38-704,0 1 0,0-1 0,-1 1 0,2 0 0,-1-1 0,0 1 0,0 0 0,1 0 0,-1 0 0,1 0 0,0 0 0,-1 0 0,1 0 0,0 1 0,0-1 1,0 1-1,0-1 0,1 1 0,-1 0 0,0 0 0,1 0 0,-1 0 0,0 0 0,1 0 0,-1 1 0,1-1 0,-1 1 0,1 0 0,-1 0 0,1 0 0,-1 0 0,1 0 0,0 0 0,-1 1 1,4 0-1,6 3 2,-1 0 0,0 0 0,0 1 0,-1 1 1,1 0-1,-1 0 0,0 1 0,-1 0 0,0 1 1,0 0-1,0 0 0,-1 1 0,0 0 0,10 17 1,-8-11-63,0 1 0,-1 0 1,-1 0-1,0 1 1,-1 0-1,-1 1 1,-1-1-1,6 34 0,-10-40-244,-1-1 0,0 1-1,0 0 1,-1-1 0,0 1-1,-1-1 1,0 1 0,-1-1-1,-5 14 1,7-21-37,0 0 0,-1 0 0,1 0 0,-1 0 0,1 0-1,-1 0 1,0-1 0,0 1 0,0-1 0,-1 1 0,1-1 0,0 0 0,-1 0 0,0 0 0,1 0 0,-1-1 0,0 1 0,0-1 0,0 1-1,0-1 1,0 0 0,0 0 0,0 0 0,-1-1 0,1 1 0,0-1 0,0 0 0,-1 1 0,1-2 0,0 1 0,0 0 0,-1-1 0,1 1-1,-4-2 1,-10-8-1765,3-6 220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37.5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65 1296,'23'-27'2824,"8"-9"4433,-30 36-7196,-1-1 0,0 1 0,0 0-1,1 0 1,-1 0 0,0 0 0,0 0 0,0 0 0,1-1-1,-1 1 1,0 0 0,0 0 0,1 0 0,-1 0 0,0 0-1,1 0 1,-1 0 0,0 0 0,0 0 0,1 0 0,-1 0-1,0 0 1,0 0 0,1 0 0,-1 0 0,0 0 0,0 1-1,1-1 1,-1 0 0,0 0 0,0 0 0,1 0 0,-1 0 0,0 1-1,0-1 1,0 0 0,1 0 0,-1 0 0,0 1 0,0-1-1,0 0 1,0 0 0,0 0 0,0 1 0,1-1 0,-1 0-1,0 0 1,0 1 0,0-1 0,0 0 0,0 1 0,0-1-1,0 0 1,0 0 0,0 1 0,0-1 0,0 0 0,0 1-1,2 20 1021,-2-21-1075,6 99 1703,0 22-640,42 234-1,-46-344-1058,42 154 142,-37-143-154,1-1-1,1 0 1,1-1-1,1 0 0,19 26 1,-28-42-39,1-1 0,-1 1 0,1-1 0,0 0 0,0 0 1,0 0-1,1-1 0,-1 1 0,1-1 0,-1 0 0,1 0 0,0 0 1,0 0-1,0 0 0,0-1 0,0 0 0,0 0 0,8 1 0,-7-2-93,0-1 0,0 1-1,0-1 1,0-1-1,0 1 1,0 0 0,0-1-1,0 0 1,-1 0-1,1-1 1,-1 1 0,0-1-1,1 0 1,-1 0-1,4-5 1,2-1-231,-1-1 0,0 1 0,0-1 0,-1-1 1,0 0-1,-1 0 0,-1-1 0,1 1 0,6-21 0,-4 5 1198,-1-1-1,-2-1 1,4-36-1,-4 42 715,-2 32-847,0 40-506,-4-45-184,1 9-8,0 0 1,1 0-1,0 0 0,2 0 0,-1-1 0,1 1 1,1-1-1,0 0 0,10 17 0,-11-24-49,-1 1 1,1-1-1,1 0 0,-1 0 0,1 0 0,-1-1 1,1 0-1,1 0 0,-1 0 0,0-1 0,1 1 1,0-1-1,0 0 0,0-1 0,0 0 0,0 0 1,1 0-1,-1 0 0,0-1 0,12 0 0,-10-1-73,1 0 0,-1 0 0,0-1 0,1-1-1,-1 1 1,0-2 0,0 1 0,0-1 0,0 0-1,-1 0 1,1-1 0,-1 0 0,0-1 0,0 1-1,0-1 1,-1-1 0,0 1 0,0-1 0,0 0 0,0 0-1,-1-1 1,8-13 0,-3 3-91,-1 1 0,-1-1 0,-1-1 0,0 1 0,-1-1 0,-1-1 0,-1 1 0,0 0 0,0-24 0,-3 40 221,-1 0 1,0 0 0,0-1-1,0 1 1,-1 0-1,1-1 1,0 1-1,-1 0 1,1-1-1,-1 1 1,0 0-1,0 0 1,0 0-1,-2-4 1,3 6 1,-1-1 0,1 1 0,0 0 1,-1 0-1,1-1 0,-1 1 0,1 0 0,0 0 0,-1-1 1,1 1-1,-1 0 0,1 0 0,-1 0 0,1 0 0,-1 0 0,1-1 1,0 1-1,-1 0 0,1 0 0,-1 0 0,1 0 0,-1 0 1,1 1-1,-1-1 0,1 0 0,-1 0 0,-15 15 353,8-3-224,1 0 0,0 0 0,1 1 0,0 0 0,2 0 0,-1 0 0,1 0 0,1 1 0,1 0 0,0 0 0,0-1 0,1 1 1,2 19-1,-1-25-119,1 0 0,0 0 1,1 0-1,-1-1 0,2 1 1,-1 0-1,1-1 1,0 0-1,0 1 0,1-1 1,0 0-1,0-1 0,1 1 1,0-1-1,0 0 1,1 0-1,-1 0 0,1-1 1,0 0-1,1 0 0,-1 0 1,1-1-1,0 0 1,12 4-1,3 0-92,0-2-1,0 0 1,1-2-1,37 4 1,96-4 243,-148-4-101,-7 0 32,0 0 0,1 0 0,-1-1 0,0 1 0,1-1 0,-1 1 0,0-1 0,0 1 0,0-1 0,1 0 0,-1 1 0,0-1 0,0 0 0,0 0 0,0 0 0,0 0 0,-1 0 0,1 0 0,0 0 0,0 0 0,0 0 0,-1 0 0,1 0 0,-1-1 0,1 1 0,-1 0 0,1-2 0,9-46 434,-4 18-309,3 0-179,2 0 0,2 1 0,21-40 0,-24 53-69,0 1 1,1 0 0,1 1 0,0 0 0,1 1 0,1 0-1,18-14 1,-29 26 17,0-1-1,0 1 1,0 0 0,0 1-1,0-1 1,1 0 0,-1 1-1,1 0 1,-1 0 0,1 0-1,-1 0 1,1 1 0,0-1-1,-1 1 1,5 0 0,-5 0 5,0 1-1,0 0 1,0 0 0,0 0 0,-1 0 0,1 0 0,0 1 0,-1-1 0,1 1 0,-1-1 0,1 1 0,-1 0 0,0 0 0,0 0 0,0 1 0,0-1 0,0 0 0,0 1 0,1 3 0,4 7 23,0 0-1,-1 1 1,0 0 0,-1 1 0,-1-1 0,4 24 0,8 94-647,-14-105 194,1 25-1060,4 31-3100,-5-69 2594,0 1 1,2-1-1,6 21 1,0-18-861,0-8 655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42.2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349 187 492,'20'-15'967,"-2"-1"0,0-1 0,27-33-1,-26 28-622,1 0 0,23-18-1,-32 35 410,-10 15-272,-14 25 9,10-26-370,-50 119 797,27-68-815,3 0-1,-19 77 0,33-100-146,4-22 75,1 0 0,1 1-1,0-1 1,1 1-1,1 0 1,1 22-1,4-30 186,2-15-30,2-15-9,-7 11-147,0 0 1,-1 0-1,0 0 0,-1 0 1,-4-20-1,-18-56 42,17 66-79,-45-124-80,-8-31 1518,58 175-1398,1 0 0,0 0 0,-1-1 0,1 1 1,0 0-1,0 0 0,0 0 0,0 0 0,0 0 0,0 0 0,0 0 0,0 0 0,0 0 0,0 0 0,1-1 0,-1 1 0,0 0 0,1 0 0,-1 0 0,1 0 0,0-1 0,0 1-19,0 1 0,0-1 0,0 1 0,0 0 0,-1-1-1,1 1 1,0-1 0,0 1 0,0 0 0,0 0 0,0 0 0,0 0-1,0 0 1,0-1 0,0 2 0,0-1 0,0 0 0,2 0 0,3 2-51,0-1 0,0 1 0,-1 1 0,1-1 0,0 1 0,5 3 0,186 104-2553,-196-110 2569,0 0 0,0 1 1,-1-1-1,1 0 0,0 1 1,-1-1-1,1 1 0,-1-1 1,1 1-1,0-1 0,-1 1 1,1-1-1,-1 1 0,1-1 0,-1 1 1,0 0-1,1-1 0,-1 1 1,1 0-1,-1 0 0,0-1 1,0 1-1,0 0 0,1 0 1,-1-1-1,0 1 0,0 1 1,-1 0 13,1-1 1,-1 0-1,0 0 1,1 0 0,-1 0-1,0-1 1,0 1 0,0 0-1,1 0 1,-1 0 0,0-1-1,0 1 1,0 0-1,-1-1 1,-1 2 0,-50 15 261,48-16-251,-141 31-538,-77 5-4536,156-28 3478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44.6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1 246 348,'34'-19'2415,"39"-31"-1,73-70-607,-112 90-1404,-13 8 48,-16 17-27,-9 9 434,-14 20-519,0 1 0,1 1 1,2 0-1,1 1 0,-20 52 0,13-18-630,-22 110 1,41-164 254,-4 33-21,6-38 52,0-1 0,0 1 1,0 0-1,0-1 0,0 1 1,0-1-1,0 1 0,0 0 1,1-1-1,-1 1 0,1-1 1,-1 1-1,1-1 1,0 0-1,0 1 0,-1-1 1,1 0-1,0 1 0,0-1 1,2 2-1,-2-3 2,-1 1 0,1-1 0,0 0 0,-1 0 0,1 1 0,0-1 0,0 0 0,-1 0 0,1 0 0,0 0 0,0 0 0,-1 0 0,1 0-1,0 0 1,-1 0 0,1 0 0,0 0 0,0 0 0,-1 0 0,1-1 0,0 1 0,-1 0 0,1-1 0,0 1 0,-1 0 0,1-1 0,0 1 0,-1-1 0,1 1 0,-1-1 0,1 1 0,-1-1 0,1 0 0,-1 1 0,1-1 0,-1 1 0,0-1 0,1 0 0,-1 1 0,0-1 0,0 0 0,1 0-1,-1 1 1,0-2 0,8-32 102,-9 15 10,-1 0-1,-1 1 1,0-1 0,-1 1 0,-1 0-1,-1 0 1,-14-30 0,-72-114 1081,80 142-907,1-4 475,14 21-207,11 7-539,49 29-634,-34-18 260,55 23-1,-74-35-11,-1 0 0,0-1 0,1 0 0,0-1-1,-1 1 1,1-2 0,0 1 0,0-2 0,-1 1 0,16-4 0,-24 4 254,1 0 1,-1 0 0,0-1-1,1 1 1,-1 0-1,0-1 1,1 1 0,-1-1-1,0 0 1,1 0 0,-1 1-1,0-1 1,0 0-1,2-1 1,-3 1 76,0 1 0,0-1 0,0 1 1,0 0-1,0-1 0,1 1 0,-1-1 0,0 1 0,0-1 0,0 1 1,0 0-1,0-1 0,0 1 0,0-1 0,-1 1 0,1-1 0,0 1 1,0 0-1,0-1 0,0 1 0,0-1 0,-1 1 0,1 0 1,0-1-1,0 1 0,-1 0 0,1-1 0,0 1 0,-1-1 0,-2-1-40,0-1-1,0 1 0,0 0 1,-1-1-1,1 1 0,-1 1 1,1-1-1,-5-1 0,-5-1-157,0 0 0,0 1 0,0 0 0,0 1 0,-1 1 0,1 0 1,-1 0-1,1 2 0,-1 0 0,1 0 0,0 1 0,-1 1 0,1 0 0,0 1 0,-15 6 0,-3 4-617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45.5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83 920,'6'-5'7020,"9"2"-3864,24 0-2110,-24 2-36,37-5-396,0-3-1,-1-2 1,94-34 0,-148 47-619,-1 0 1,1 0 0,0 0 0,1 0-1,-1 1 1,0-1 0,1 1-1,-1-1 1,1 1 0,0 0 0,-2 4-1,-26 42-29,20-31 30,-11 24-324,1 0-1,3 1 0,1 0 0,2 2 0,2 0 0,-9 66 0,18-80 75,2-18 124,2-13 121,-1 0 0,0 0 0,0-1 0,0 1 0,0 0 0,0 0 0,0 0 0,0 0 0,0 0-1,0 0 1,0 0 0,0 0 0,0 0 0,0 0 0,0 0 0,0 0 0,0 0 0,1 0 0,-1 0 0,0 0 0,0 0 0,0 0 0,0 0 0,0 0 0,0 0 0,0 0 0,0 0 0,0 0 0,0 0 0,0 0-1,0 1 1,0-1 0,0 0 0,0 0 0,0 0 0,0 0 0,1 0 0,-1 0 0,0 0 0,0 0 0,0 0 0,0 0 0,0 0 0,0 0 0,3-11-219,-1-1 0,0 1 0,0-1 0,-1 0 0,-1-22 0,-3-38 592,-16-88 0,2 28 1554,16 104-1567,1 28-345,0-1 0,-1 0 0,1 0 0,0 0 0,0 1 0,0-1 1,0 0-1,0 0 0,0 0 0,0 1 0,1-1 0,-1 0 0,0 0 0,0 0 0,0 1 0,1-1 0,-1 0 0,0 1 1,1-1-1,-1 0 0,1 0 0,-1 1 0,1-1 0,-1 1 0,1-1 0,0 1 0,0-2 0,16 29-343,1-1-427,0 0-1,30 29 1,-37-43 200,1-1 0,0 0 1,1-1-1,0-1 0,1 0 0,20 10 1,-28-17 62,-5-4 232,-13-11 211,-25-15 369,20 18-366,1 2-1,-2 0 1,1 1-1,-1 0 1,-23-4-1,16 6-609,0 1-1,-1 2 1,1 0-1,0 2 0,-1 0 1,-29 5-1,1 4-760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3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0 562 504,'7'-13'13061,"16"-7"-10601,-14 14-1293,24-26-694,0 0 0,-3-2 1,-1-2-1,29-44 1,85-163-724,-139 236 266,-1 2-29,0 0-8,-1 1-1,1-1 0,-1 1 0,1-1 1,-1 0-1,-1 0 0,1 0 0,1-10 0,-4 15 15,0 1 0,0-1 1,0 0-1,1 1 0,-1-1 0,0 1 0,0 0 0,0-1 0,1 1 0,-1-1 0,0 1 0,1 0 0,-1 0 0,0 0 0,1-1 0,-1 1 0,0 1 0,-11 19-9,1 0 0,1 1 0,1 0 0,1 0 0,-6 28-1,-19 120-7,20-64-432,-1 116-1,20-55-3812,18-5-6986,-21-139 9286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48.6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411 113 1044,'-4'-7'1056,"-1"-1"0,1 1-1,-1 0 1,-1 1 0,0-1-1,-11-9 1,11 10-919,-1 0-1,0 0 1,-1 1-1,1 0 1,-1 0-1,0 1 1,0 0 0,-1 0-1,1 1 1,-17-4-1,21 7-80,1 0-1,0 1 0,-1-1 1,1 1-1,0 0 1,0 0-1,0 0 1,0 0-1,0 0 0,0 1 1,0 0-1,0-1 1,1 1-1,-1 0 0,0 0 1,1 0-1,0 1 1,-4 3-1,-2 4 159,0 0 1,0 0-1,-8 17 0,-5 12 663,3 1-1,-24 76 0,-10 92 1567,41-155-2141,2 1 0,2 1 0,3 0 0,6 108 0,-1-157-277,0 1-1,0-1 0,1 1 0,0-1 1,0 0-1,1 1 0,-1-1 1,1 0-1,1-1 0,-1 1 0,1 0 1,0-1-1,7 7 0,-4-5 13,1 0 1,0-1-1,0 0 0,1 0 0,-1-1 1,1 0-1,0-1 0,12 4 0,-4-2-315,1-1-1,-1-1 1,1 0-1,19 0 0,-17-2-1335,0-2 0,41-4-1,-49 3 306,1-1 0,-1-1 0,0 0-1,0 0 1,0-1 0,-1-1 0,16-8 0,-6-2-581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49.4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55 540,'-29'-31'11494,"24"46"-9754,-42 226 3013,4-18-4231,38-196-476,1-8-7,0 0 0,0 25 0,27-115-855,65-442 634,-88 512 206,5-21 372,-1 17-199,0 14-66,12 68-79,-6-26-152,23 71 0,-28-108-167,0 0 0,2 0 0,-1 0 0,2-1 0,0 0 0,0 0 0,1-1 0,1 0 0,16 15-1,-21-22-6,1 0-1,0-1 0,0 1 0,1-1 1,-1-1-1,1 1 0,0-1 0,0-1 1,0 1-1,1-1 0,-1 0 0,0-1 0,1 1 1,-1-2-1,1 1 0,-1-1 0,1 0 1,14-2-1,-13 0 170,-1 0 0,1-1 1,-1 0-1,0 0 0,1 0 1,-1-1-1,-1-1 0,1 1 0,-1-1 1,0 0-1,0-1 0,0 0 1,0 0-1,-1-1 0,9-11 1,0-6 1309,-2 0 0,0-1 0,-2 0 0,0-1 1,12-48-1,-18 56-66,5-6 177,-4 19-844,-4 19-277,-3 43-234,0-14-1054,7 75 0,-5-105 129,2 0 1,-1-1-1,2 0 0,-1 0 1,2 0-1,-1 0 1,2-1-1,0 1 0,0-1 1,13 16-1,-16-24 476,0 1-1,1 0 1,0-1-1,0 0 1,0 0 0,0 0-1,0-1 1,1 1 0,5 1-1,14 3-1235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0.0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1 155 792,'9'-32'9312,"-7"46"-6660,-1-7-2453,0-1 0,0 0 0,0 0-1,1-1 1,0 1 0,0 0 0,0 0 0,1-1 0,0 0 0,0 1 0,1-1 0,-1 0 0,1-1 0,0 1-1,0-1 1,1 1 0,-1-1 0,6 3 0,-6-4-200,0-1 1,1 0-1,-1 0 1,1 0-1,-1 0 1,1-1-1,0 0 1,0 0-1,0 0 0,-1 0 1,1-1-1,0 0 1,0 0-1,0 0 1,0-1-1,0 1 1,0-1-1,0 0 0,-1-1 1,1 1-1,0-1 1,8-4-1,-5 1-27,0-1 0,0 1 0,0-1 1,-1-1-1,1 1 0,-2-1 0,1-1 0,-1 1 0,0-1 0,0 0 0,-1-1 0,0 1 0,-1-1 0,0 0 1,0 0-1,-1 0 0,0 0 0,-1-1 0,0 0 0,0 1 0,0-11 0,-2 18 25,0-1 0,0 1 0,0 0 0,0-1 0,-1 1 0,1 0-1,-1-1 1,1 1 0,-1 0 0,0 0 0,0 0 0,0-1 0,0 1 0,0 0 0,0 0 0,0 0 0,-1 1-1,1-1 1,-1 0 0,0 0 0,1 1 0,-1-1 0,0 1 0,0 0 0,0-1 0,0 1 0,0 0 0,0 0-1,0 0 1,-1 0 0,1 1 0,0-1 0,0 1 0,-1-1 0,1 1 0,-3 0 0,-2 0 2,1 0 0,-1 0 0,1 1 0,-1 0 0,1 0 0,0 0 0,-1 1 1,1 0-1,0 1 0,0-1 0,0 1 0,-7 5 0,-2 2-36,1 2 0,0 0 0,0 0 0,1 1 0,1 1 0,0 0 0,-11 19 0,17-25-46,1 0-1,0 0 1,1 1 0,0-1-1,0 1 1,1 0 0,0 1 0,1-1-1,0 0 1,0 1 0,1-1-1,0 1 1,0 0 0,1-1 0,2 16-1,0-20 60,-1 1-1,1-1 1,0 1-1,1-1 0,-1 0 1,1 0-1,0 0 1,0 0-1,1-1 1,-1 1-1,1-1 0,0 0 1,0 0-1,1 0 1,8 6-1,6 1 211,0 0 0,0-2-1,22 8 1,-25-11-123,0 0 0,-1 1 0,0 1 0,0 0 0,19 16 0,-28-18-190,0 0-1,0 0 1,-1 0 0,0 1 0,0 0 0,-1 0 0,1 0 0,-2 1 0,1-1 0,-1 1-1,0 0 1,-1 0 0,1 0 0,-2 1 0,1-1 0,-1 10 0,0-13 138,-1 0 0,-1 0 0,1 0 0,-1 0 0,0 1 0,0-1 0,0-1 0,-1 1 0,0 0 1,0 0-1,0 0 0,0-1 0,-1 0 0,0 1 0,0-1 0,0 0 0,0 0 0,-1 0 0,1-1 0,-1 1 0,0-1 0,0 0 0,0 0 1,-1 0-1,1-1 0,-1 1 0,-6 1 0,2-1 265,0 0 0,0-1 0,0 0 1,0-1-1,0 0 0,0 0 0,0-1 0,0 0 1,0 0-1,0-1 0,-17-4 0,22 4-228,0 0 0,0 0 1,0 0-1,1-1 0,-1 1 0,0-1 0,1 0 0,-1 0 0,1 0 1,0-1-1,-1 1 0,1-1 0,0 0 0,0 0 0,1 0 0,-1 0 1,1 0-1,0-1 0,-1 1 0,1-1 0,1 1 0,-1-1 0,0 0 1,1 0-1,0 1 0,0-1 0,0 0 0,0-7 0,1 1-457,1 0-1,0 0 1,1 0-1,0 0 0,0 0 1,1 0-1,0 0 1,1 1-1,0 0 0,1-1 1,0 1-1,11-15 1,9-9-2886,54-54 0,-56 64 2122,31-32-1181,0-2 463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3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0 397 72,'42'-130'4505,"1"-70"6243,-34 154-8457,-7 27-1730,-2 19-554,0 0-1,0 0 1,-1 0-1,1 0 1,0 0 0,0 0-1,0 1 1,0-1-1,0 0 1,-1 0-1,1 0 1,0 0 0,0 0-1,0 0 1,0 0-1,0 0 1,-1 0 0,1 0-1,0 0 1,0-1-1,0 1 1,0 0 0,0 0-1,-1 0 1,1 0-1,0 0 1,0 0-1,0 0 1,0 0 0,0 0-1,0 0 1,-1 0-1,1-1 1,0 1 0,0 0-1,0 0 1,0 0-1,0 0 1,0 0-1,0-1 1,-8 19-42,1-1-1,0 1 1,2 0-1,-7 37 1,-4 78-474,16-131 496,-3 20-327,2 1 0,0-1 0,2 0-1,0 1 1,7 31 0,-7-48 111,1 1 0,0-1-1,0-1 1,0 1 0,1 0 0,0 0-1,0-1 1,0 1 0,1-1 0,-1 0-1,1 0 1,1-1 0,-1 1 0,1-1 0,-1 0-1,1 0 1,0 0 0,1-1 0,-1 0-1,1 0 1,-1 0 0,1 0 0,0-1-1,6 2 1,-2-2-99,0 0 0,1-1 0,-1 0 0,1 0 0,-1-1 0,0 0 0,1-1 0,-1 0 1,0-1-1,0 0 0,1-1 0,-1 0 0,-1 0 0,1-1 0,-1 0 0,1-1 0,-1 0 0,0-1 0,-1 0 0,9-7 0,0-1 745,0-1 1,-2 0 0,19-24-1,32-55 9033,-64 83-5896,-17 27-2846,10-9-899,1 1 0,0-1 0,0 1 0,1 0 0,-1 1-1,2-1 1,-1 1 0,2-1 0,-1 1 0,1-1 0,0 1 0,1 0 0,0 16 0,1-19-96,1 1 1,-1-1 0,1 1-1,0-1 1,0 1 0,1-1 0,0 0-1,0 0 1,0-1 0,1 1-1,0-1 1,0 1 0,0-1-1,1 0 1,0-1 0,0 1-1,0-1 1,10 7 0,0-3-63,0 0 1,0 0 0,1-2-1,0 0 1,0-1 0,0 0-1,1-2 1,0 0 0,0 0-1,0-2 1,0 0 0,0-1-1,0-1 1,0 0 0,-1-1-1,19-5 1,-18 3 682,0-1 1,0-1-1,0 0 0,-1-2 1,0 1-1,-1-2 0,1 0 1,-2-1-1,21-17 0,54-66 7805,-51 51-2600,-32 40-4877,-3 11-597,-3 17-577,0-22 461,-7 77-2135,1-23-908,6-1-3922,0-56 6673,0 0 1,1-1-1,-1 1 0,0 0 1,0 0-1,0 0 1,1 0-1,-1 0 0,0 0 1,1 0-1,-1 0 0,1 0 1,-1-1-1,1 1 1,1 1-1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0.4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68 456,'-1'-1'338,"0"0"-1,1 0 1,-1 0-1,0 0 1,0 0 0,1 0-1,-1-1 1,0 1-1,1 0 1,0 0 0,-1-1-1,1 1 1,0 0-1,-1-1 1,1 1-1,0 0 1,0-1 0,0 1-1,0-1 1,1 1-1,-1 0 1,0-1 0,0 1-1,1 0 1,0-2-1,0 1 45,1 0-1,-1 0 1,1 0 0,-1 1-1,1-1 1,0 1-1,0-1 1,0 1-1,0 0 1,0-1 0,0 1-1,0 0 1,4-1-1,1-1 16,0 1 0,1 0-1,0 1 1,-1-1-1,1 1 1,0 1 0,0 0-1,10 0 1,-14 1-387,0-1 1,1 1-1,-1 0 1,0 0-1,0 1 1,0-1-1,0 1 0,0 0 1,0 0-1,0 0 1,-1 1-1,1-1 0,-1 1 1,0 0-1,0 0 1,0 0-1,0 0 1,0 1-1,-1-1 0,1 1 1,-1-1-1,0 1 1,0 0-1,0 0 1,-1 0-1,1 0 0,-1 0 1,0 1-1,0-1 1,0 0-1,-1 0 1,0 1-1,0-1 0,0 0 1,0 1-1,0-1 1,-1 0-1,0 1 1,0-1-1,-3 6 0,-4 12-27,-1 0 0,-15 24 0,12-24-4,-14 36-1,26-56-56,-1 0-1,0-1 1,0 1-1,1 0 1,-1 0-1,1 0 1,0 0-1,-1 0 1,1 0-1,0-1 0,0 1 1,0 0-1,0 0 1,1 0-1,-1 0 1,0 0-1,1 0 1,0 0-1,-1 0 1,1-1-1,0 1 1,0 0-1,2 2 0,-1-2-277,0 0-1,1 0 0,0-1 0,-1 1 0,1-1 0,0 0 1,0 1-1,0-1 0,0-1 0,-1 1 0,1 0 1,0-1-1,1 1 0,4-1 0,4 0-1284,0 0-1,0 0 1,0-1 0,23-6-1,-7-1-460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0.8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99 636,'25'-22'12226,"-13"16"-10189,17-4 1798,7 6-3602,-2 2-384,57-5-2643,-3-4-4870,-87 11 7444,0 0 1,0 0-1,1 0 0,-1-1 1,0 1-1,0 0 0,0-1 1,1 1-1,-1 0 0,0-1 0,0 1 1,0-1-1,0 0 0,0 1 1,0-1-1,0 0 0,0 0 1,0 0-1,0 0 0,0 1 0,0-1 1,-1 0-1,1-1 0,0 1 1,-1 0-1,1 0 0,-1 0 1,1 0-1,-1 0 0,1-2 0,-6-11-1139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1.2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24 856,'-10'-9'662,"9"7"-136,-1 1-1,0-1 1,1 1-1,-1-1 0,0 1 1,0 0-1,0 0 1,0-1-1,-3 0 1,4 2-348,1 0 0,-1 0 0,0 0 1,0 1-1,0-1 0,0 0 1,0 0-1,1 1 0,-1-1 1,0 0-1,0 1 0,0-1 0,1 0 1,-1 1-1,0-1 0,0 1 1,1 0-1,-1-1 0,1 1 1,-1-1-1,0 1 0,1 0 0,-1 0 1,1-1-1,0 1 0,-1 0 1,1 0-1,-1 0 0,1-1 0,0 2 1,-6 13 695,1 0 0,0 0 0,1 0 1,1 1-1,1 0 0,-2 24 0,-1 5-203,0-3-347,1 65 0,4-84-1136,2 0 0,6 29 0,-8-49 407,1-1 0,0 1 0,0 0 1,0-1-1,0 1 0,0-1 1,0 0-1,1 1 0,-1-1 0,1 0 1,-1 0-1,1 0 0,0 0 1,0 0-1,0 0 0,2 1 0,-3-2 146,1-1-1,-1 1 0,0-1 0,1 1 0,-1-1 0,0 0 0,1 1 0,-1-1 0,0 0 0,1 0 0,-1 0 0,0 0 1,1 0-1,-1 0 0,0-1 0,1 1 0,-1 0 0,0-1 0,1 1 0,-1-1 0,0 1 0,0-1 0,1 0 0,-1 1 1,0-1-1,0 0 0,0 0 0,0 0 0,0 0 0,0 0 0,0 0 0,1-2 0,12-15-1468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1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47 225 640,'6'-20'1952,"0"0"0,1 1-1,1 0 1,13-22 0,-16 34-1431,-1 0 0,1 1 0,1-1 0,-1 1 0,1 0 0,0 1 0,1-1 0,-1 1 0,1 0-1,0 1 1,0 0 0,1 0 0,9-4 0,0 2-374,0 1 0,0 1-1,0 0 1,1 1 0,-1 1 0,1 1-1,-1 1 1,1 0 0,-1 1 0,1 1-1,-1 0 1,32 9 0,-40-8-148,-1 0 1,1 0 0,-1 0 0,1 1-1,-1 1 1,0-1 0,-1 1-1,1 1 1,-1-1 0,0 1-1,0 1 1,-1-1 0,0 1 0,0 0-1,-1 0 1,1 1 0,-1 0-1,-1 0 1,0 0 0,0 0 0,-1 1-1,0-1 1,0 1 0,-1 0-1,0 0 1,1 10 0,-2 20 33,-2 0 1,-2 1-1,-1-1 1,-17 69-1,0 6 52,2 36 31,1 206 1,18-339-102,0-8-121,0 0 1,0 0-1,-1 0 1,0 0-1,-3 14 0,3-20 52,0-1 0,0 0 0,0 1 0,-1-1-1,1 0 1,0 0 0,-1 1 0,0-1 0,1 0-1,-1-1 1,0 1 0,0 0 0,0 0 0,0-1-1,0 1 1,-1-1 0,1 0 0,0 0 0,-1 0-1,1 0 1,-1 0 0,1 0 0,-6 0 0,-27 4-408,0-2-1,0-1 1,-50-4 0,-18 1-1372,51 5 5,36-2 310,-1-1 0,0 0 0,0-1 0,-25-4 0,42 4 1445,-1 0-1,1 0 1,0 0-1,-1 0 1,1 0-1,0 0 1,-1 0-1,1 0 1,0 0-1,-1 0 1,1 0-1,0 0 1,-1 0-1,1-1 1,0 1-1,0 0 1,-1 0-1,1 0 0,0-1 1,0 1-1,-1 0 1,1 0-1,0-1 1,0 1-1,-1 0 1,1 0-1,0-1 1,0 1-1,0 0 1,0-1-1,0 1 1,9-10-1981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4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11 1836,'-25'-11'20932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5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3 154 572,'-1'8'4142,"2"-8"-4057,12-2 2182,15-12-342,-1-8-1167,0-1 0,-1-2 0,41-50-1,-97 114-1076,3 3 0,1 0 1,-22 50-1,37-68-430,1 1 1,2-1 0,0 2 0,1-1 0,2 1 0,0 0 0,-1 42 0,6-62 405,1 0 1,-1 0 0,1 0-1,0-1 1,0 1-1,1 0 1,-1-1 0,5 10-1,7 6-981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6.7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71 676,'16'-6'2443,"70"-29"7820,-70 30-9456,-1 1 1,1 0 0,28-2-1,64 6-347,0 0-3756,-93-1 73,1-1 0,21-6-1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7.1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1 180,'-27'14'1444,"6"-3"376,8-2 377,6 2 1823,17-9-2580,10-2-588,11-4-776,10 1-980,10-3-784,3-1-472,3 0-145,4-1 109,0-1 364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8.5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643 99 320,'8'-13'1597,"10"-22"6597,-17 33-7729,-1 1 0,1-1-1,-1 1 1,1-1 0,-1 0-1,1 1 1,-1-1 0,0 1-1,0-1 1,0 0 0,0 1 0,0-1-1,0 1 1,-1-1 0,1 0-1,0 1 1,-1-1 0,0-2-1,-1 3-440,-1 0 0,1-1 0,0 1 0,-1 0 0,1 0 0,-1 0 0,1 1 0,-1-1-1,1 0 1,-1 1 0,0 0 0,1 0 0,-5 0 0,-3-1-5,-33-3-15,0 2 1,-1 2-1,1 2 1,0 1-1,0 3 1,-45 11-1,76-13-3,-1 0 1,1 0-1,-1 1 0,1 1 1,1 0-1,-1 0 0,1 1 1,0 1-1,1 0 0,0 0 1,0 1-1,-9 10 0,8-5 8,0 1-1,1 0 1,1 1-1,0-1 0,1 2 1,1-1-1,-10 33 1,5 3 9,3-1 1,2 2-1,2-1 1,2 1-1,5 52 0,-2-87-17,11 190 58,-7-168-27,2-1 1,2-1 0,15 48-1,-21-78-36,1 0-1,1-1 0,-1 0 0,1 1 0,0-1 0,1-1 0,-1 1 1,1-1-1,1 0 0,-1 0 0,1 0 0,0-1 0,11 8 0,-8-8-64,-1 0 0,1-1 0,0-1 0,0 1 0,0-1 0,1-1 0,-1 0 0,0 0 0,1-1 0,0 0 0,11-1 0,1 0-1642,44-7-1,-53 5 206,-1-1-1,0 0 0,0-1 1,-1 0-1,1-1 0,-1 0 1,0-1-1,18-11 1,-10 2-230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9.1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380 89 1088,'-2'-7'752,"0"0"1,-1 0-1,0 0 1,0 1-1,0-1 0,-1 1 1,1 0-1,-2 0 1,-5-8-1,8 12-646,-1 1-1,1-1 1,0 1 0,-1-1 0,1 1-1,-1 0 1,1 0 0,-1 0-1,1 0 1,-1 1 0,0-1-1,0 1 1,1-1 0,-1 1-1,0 0 1,1 0 0,-1 0-1,0 0 1,0 1 0,1-1 0,-1 1-1,0 0 1,1 0 0,-1 0-1,1 0 1,-1 0 0,1 0-1,-4 3 1,-8 4 130,0 1-1,1 1 1,0 0-1,0 0 1,1 2-1,1-1 1,-20 26-1,12-10 239,0 1-1,-27 56 1,36-61-281,0 0-1,2 1 1,0 0-1,2 0 1,0 1-1,2-1 1,1 1-1,1 0 1,1 1-1,4 47 1,-1-58-196,0 1 1,2-1 0,0 0 0,1 0-1,0 0 1,1-1 0,1 0 0,0 0-1,1 0 1,0-1 0,1 0 0,1-1-1,0 0 1,0 0 0,1-1 0,1-1-1,0 0 1,23 15 0,-22-17-216,0-1 0,1 0 0,1-1 0,-1 0 0,1-1 0,0-1 0,0-1 0,0 0 0,0 0 0,0-2 0,1 0 0,-1-1 0,1 0 0,-1-1 0,0-1 0,23-5 0,-21 2 156,0 0 1,0-1-1,-1-1 0,0-1 1,0 0-1,-1-1 1,0 0-1,-1-1 0,0-1 1,0 0-1,-1-1 0,-1-1 1,0 0-1,12-18 0,-7 5 408,-1 0-1,-1-2 1,-1 0-1,-2 0 0,-1-1 1,-1-1-1,-2 0 0,7-46 1,-14 75-332,-1 0 0,0 0 0,1 0 0,-1 0 0,0 0 0,0 0 0,0 0 0,0 0 0,0 0 0,0 0 0,0 0 0,0 0 0,0-1 0,-1 1 0,1 0 0,0 0 0,-1 1 0,1-1 0,0 0 0,-1 0 0,0 0 0,1 0 0,-1 0 0,1 0 0,-1 0 0,0 1 0,0-1 0,1 0 0,-1 1 0,0-1 0,0 0 0,0 1 0,0-1 0,-1 0 0,0 1 23,0 0 1,0 0-1,0 0 1,0 0-1,0 1 1,0-1-1,0 0 1,0 1-1,0-1 1,1 1-1,-1 0 1,0 0-1,0-1 0,1 1 1,-1 1-1,0-1 1,1 0-1,-3 2 1,-6 7 72,-1 0 0,2 1 0,0 0 0,0 0 1,1 1-1,0 1 0,1-1 0,0 1 0,1 0 0,1 0 1,0 1-1,1 0 0,0 0 0,-1 17 0,2-11-137,1 0-1,0-1 1,2 1-1,1 0 1,0 0-1,1 0 1,2-1-1,0 1 1,11 33-1,-10-42-402,0 0-1,0-1 0,1 1 0,1-1 1,0 0-1,0-1 0,0 0 0,2 0 1,-1 0-1,1-1 0,17 12 1,-21-16 30,-1-1 1,1 0-1,0-1 1,0 1 0,0-1-1,1 0 1,-1 0-1,0-1 1,1 0 0,-1 1-1,1-2 1,0 1 0,-1-1-1,1 0 1,-1 0-1,1 0 1,0-1 0,-1 0-1,1 0 1,-1 0-1,0-1 1,1 0 0,-1 0-1,0 0 1,0-1 0,9-5-1,14-15-1310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4.0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10 279 1384,'-3'-44'2980,"0"11"581,-1 4 339,4 5 112,0 4-1003,0 1-1201,4 6-1052,-1 1-1072,4 3-1688,3-1-1041,-3-1-491,3 0-140,-7 0 91,-3-5 421,-7-1 1312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9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14 107 260,'-4'-20'1855,"-4"-23"4454,8 41-5731,-1 0 0,1 0 0,0 0 0,0 0 0,0 0-1,0 0 1,0 0 0,1 0 0,-1 0 0,1 1 0,-1-1-1,1 0 1,0 0 0,-1 0 0,3-3 0,-1 4-416,-1 0 1,1 0-1,0 0 1,0 0-1,-1 0 1,1 1 0,0-1-1,0 0 1,0 1-1,0 0 1,0-1-1,0 1 1,0 0-1,3 0 1,34 2-220,-28-1 0,47 3-1988,-33-1-990,1-1 0,0-1 0,-1-2 0,38-4 0,-35-2 861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59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67 700,'-1'-2'490,"0"1"1,0 0-1,0-1 0,0 0 1,0 1-1,1-1 1,-1 1-1,0-1 0,1 0 1,-1 1-1,1-1 0,0 0 1,0 0-1,0 1 0,-1-1 1,2-3-1,0 3-178,0 1 0,-1-1 0,1 1 0,1 0 0,-1-1-1,0 1 1,0 0 0,0 0 0,1 0 0,-1 0 0,0 0 0,1 0 0,-1 0 0,1 0-1,-1 1 1,1-1 0,0 1 0,2-1 0,8-3-68,0 1-1,0 0 1,0 1-1,1 0 1,-1 1-1,1 0 1,-1 1-1,0 1 0,1 0 1,-1 0-1,0 2 1,1-1-1,-1 2 1,0-1-1,-1 1 1,1 1-1,21 12 1,-23-11-237,0 1 0,-1-1 0,0 2 0,0-1 0,0 1 1,-1 1-1,0-1 0,-1 1 0,0 1 0,0-1 0,-1 1 0,0 0 0,-1 1 0,0-1 1,-1 1-1,0 0 0,-1 0 0,0 1 0,2 14 0,-2 36 9,-3 0 1,-2-1-1,-16 91 0,5-42 134,-7 387 605,20-492-753,1 15-16,-1 1 0,-1-1 0,-1 1-1,-1-1 1,-10 38 0,12-56-3,-1 1 0,1-1 0,-1 0-1,1 0 1,-1 0 0,0 0 0,0 0 0,0 0 0,0-1 0,0 1 0,-1-1 0,1 1 0,0-1-1,-1 0 1,1 0 0,-1 0 0,1 0 0,-1 0 0,0 0 0,1-1 0,-1 1 0,0-1 0,1 0-1,-1 0 1,0 0 0,1 0 0,-1-1 0,-4 0 0,-9-1-156,-1-1 0,0-1 0,-18-6 0,29 8 75,-125-45-3231,49 6-2184,79 40 5161,0-1 1,0 0-1,0 0 0,0 0 0,0 0 0,0 0 0,0 0 1,1-1-1,-1 1 0,1-1 0,0 0 0,-1 0 0,2 0 1,-1 0-1,0 0 0,0 0 0,1-1 0,0 1 1,0 0-1,0-1 0,0 1 0,-1-5 0,7-21-1550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0.5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94 836,'3'-5'1530,"0"0"0,-1 1 0,2-1 1,-1 1-1,0 0 0,1 0 0,0 0 0,7-5 0,-4 3-684,1 1 0,0 0 1,1 0-1,14-5 0,-14 6-781,0 1 1,0 0 0,0 1-1,0 0 1,1 0-1,-1 1 1,1 0-1,-1 1 1,1 0 0,15 2-1,-22-1-59,1-1 0,-1 1 0,1 0 0,-1 0 0,0 0 0,1 1 0,-1-1 0,0 1-1,0 0 1,0 0 0,0 0 0,0 0 0,-1 0 0,1 0 0,-1 1 0,1 0 0,-1-1 0,0 1 0,4 6 0,-5-5-5,1 1 1,-1-1 0,0 1 0,0-1 0,0 1 0,-1-1 0,0 1 0,0 0 0,0-1 0,0 1 0,-1 0 0,1-1 0,-3 6-1,-2 7 11,-1 0-1,-1 0 0,0-1 0,-1 0 1,-1 0-1,-17 22 0,-87 96 179,20-27 124,93-106-312,-1-1 0,1 0 0,0 1 0,0-1 0,-1 0 0,1 0 0,0 1 0,0-1 1,0 0-1,-1 1 0,1-1 0,0 1 0,0-1 0,0 0 0,0 1 0,0-1 0,0 0 1,0 1-1,0-1 0,0 1 0,0-1 0,0 0 0,0 1 0,0-1 0,0 0 1,0 1-1,0-1 0,0 1 0,0-1 0,1 0 0,-1 1 0,0-1 0,0 0 0,0 1 1,1-1-1,-1 0 0,0 0 0,0 1 0,1-1 0,-1 0 0,0 0 0,1 1 0,-1-1 1,0 0-1,1 0 0,-1 0 0,0 1 0,1-1 0,-1 0 0,1 0 0,-1 0 1,0 0-1,1 0 0,-1 0 0,0 0 0,1 0 0,-1 0 0,1 0 0,-1 0 0,0 0 1,1 0-1,33-1-57,-28 1 46,239-13-2440,-82 1-6422,-103 10 3054,-44 4 3500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2.3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699 32 252,'38'-27'17571,"-39"26"-17325,-2 0-223,0 0 1,-1 1-1,1-1 1,0 1-1,0 0 1,-1-1-1,1 1 1,0 1-1,-1-1 0,-2 1 1,-3 0-7,-43 1-28,-1 2 0,-75 17-1,111-17 63,-1 1-1,1 0 0,0 1 1,1 1-1,-1 0 0,1 2 0,1 0 1,-1 0-1,2 2 0,-1 0 0,-12 13 1,18-14 9,1 0 1,1 0 0,-1 1 0,2 0-1,0 0 1,0 1 0,1-1 0,0 1-1,1 0 1,-4 18 0,1 13 73,-5 76 0,0 3 26,-15 6 382,-47 141-1,69-255-487,-8 27 82,-8 47 0,19-76-117,0-1-1,1 1 1,0-1-1,1 1 0,0-1 1,1 1-1,0-1 1,1 1-1,4 13 0,-4-21-5,0 1-1,0-1 0,1 0 1,-1 0-1,1 0 1,0 0-1,0-1 0,0 1 1,1-1-1,-1 0 0,1 1 1,-1-2-1,1 1 1,0 0-1,0-1 0,1 0 1,-1 0-1,0 0 0,1 0 1,5 1-1,11 2-15,0-1 1,0 0-1,27 0 0,-24-2-29,223 12-405,-84-17-3584,-153 3 2633,0 0-1,0-1 1,-1 0-1,1-1 1,-1 0-1,1-1 0,-1 0 1,0 0-1,0-1 1,13-6-1,-12-1-323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28 72,'-4'-28'12060,"-2"41"-10505,-2 13-245,1-1 0,-2 29 0,-1-4-391,-16 89 118,-10 176 0,34-265-1239,2-47 15,0-5-5,2-28-115,11-78 202,4 0 0,38-130 1,-45 199 349,21-62 1195,-31 101-1437,0-1 1,0 1-1,0 0 0,0 0 0,0 0 0,0 0 0,0-1 0,0 1 1,0 0-1,0 0 0,0 0 0,0-1 0,0 1 0,0 0 0,0 0 1,1 0-1,-1 0 0,0 0 0,0-1 0,0 1 0,0 0 0,0 0 1,0 0-1,0 0 0,1 0 0,-1 0 0,0-1 0,0 1 0,0 0 1,0 0-1,0 0 0,1 0 0,-1 0 0,0 0 0,0 0 0,0 0 1,0 0-1,1 0 0,-1 0 0,0 0 0,0 0 0,0 0 0,1 0 1,-1 0-1,0 0 0,0 0 0,0 0 0,0 0 0,1 0 0,-1 0 1,0 0-1,0 0 0,0 0 0,7 13 45,0 19-53,2 14-273,2-1 1,32 87-1,-36-116 101,1 0 0,0 0 0,1-1 0,0 0-1,1-1 1,1 0 0,0 0 0,1-1 0,1 0-1,0-2 1,17 13 0,-25-20 80,0-1 0,0 0 0,0 0 0,0-1 0,1 1 0,0-1 0,-1 0 0,1-1 0,0 1-1,0-1 1,0-1 0,0 1 0,0-1 0,-1 0 0,1 0 0,6-1 0,-4-1-1,-1 0 0,1 0 0,-1-1 0,0 0-1,0 0 1,0-1 0,0 0 0,-1 0 0,0-1 0,12-9 0,1-7 100,0-1-1,-1-1 1,-1 0 0,-1-1 0,18-37 0,50-107 3513,-82 165-3094,-1 4-139,-1 15-21,-5 28-198,5-39-9,-2 11 32,-4 27-743,2 1 0,1 0-1,5 47 1,-1-78-106,1 1 0,1-1 0,0 1-1,1-1 1,11 25 0,-12-31 150,1 0 0,0 0 0,1 0 0,0-1 0,0 1 0,0-1 0,1 0 0,-1-1 0,1 0 0,1 0 0,7 6 0,23 5-1902,0-7 423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4.8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0 161 1260,'3'-9'959,"0"3"592,0 0 0,-1-1-1,0 1 1,-1-14 3348,-5 26-3609,-2 10-204,5-12-980,0 0 0,0 0 0,1 1 0,0-1 0,0 1 0,0-1 0,0 0-1,1 1 1,0-1 0,0 0 0,0 0 0,0 0 0,1 0 0,-1 0 0,1 0 0,0 0 0,0 0 0,6 7 0,-5-8-238,0 1-1,1-1 1,0 0-1,-1 0 1,1 0-1,0 0 1,1-1 0,-1 1-1,0-1 1,1 0-1,-1-1 1,1 1-1,-1-1 1,1 0-1,0 0 1,0 0 0,-1 0-1,1-1 1,0 0-1,0 0 1,0-1-1,0 1 1,-1-1 0,1 0-1,8-3 1,-5 1 109,-1 0 1,1-1 0,-1 0-1,0 0 1,-1 0 0,1-1-1,-1 0 1,0-1 0,0 1 0,0-1-1,-1 0 1,0-1 0,0 1-1,-1-1 1,1 0 0,-2 0-1,1 0 1,-1-1 0,0 1-1,0-1 1,-1 0 0,0 0-1,-1 0 1,1 0 0,-1 0 0,-1 0-1,0-10 1,0 16 72,-1-1 0,1 0 0,-1 0 0,0 0 0,1 1 0,-1-1 0,-1 0 0,1 1 0,0-1 0,-1 1 0,1-1 1,-1 1-1,1 0 0,-1-1 0,0 1 0,0 0 0,0 0 0,-1 0 0,-2-2 0,1 3 21,0-1 0,1 0 1,-1 1-1,0 0 0,0 0 0,0 0 1,0 0-1,0 1 0,0 0 0,0 0 1,0 0-1,-6 1 0,1 0 40,1 0 0,-1 1-1,1 1 1,-1-1 0,1 1 0,0 1-1,0-1 1,0 2 0,0-1 0,1 1-1,0 0 1,-7 6 0,7-4-60,1-1-1,1 1 1,0 0 0,-1 0 0,2 1 0,-1-1-1,1 1 1,1 0 0,-1 0 0,1 1 0,1-1-1,-2 10 1,3-14-82,1 0 0,-1 1 0,1-1 0,0 0 0,1 1 0,-1-1 0,1 0 0,0 1 0,0-1 0,0 0 0,0 0 0,1 0 0,0 0 0,-1 0 0,2 0-1,-1 0 1,0-1 0,1 1 0,0-1 0,-1 0 0,1 0 0,1 0 0,-1 0 0,0 0 0,1 0 0,4 2 0,29 16 2,46 19 0,-58-30 194,-1 1-1,0 2 1,-1 0-1,-1 1 1,0 1-1,24 22 1,-39-30-157,-1 0 0,0 0 0,0 0 0,0 1 0,-1 0 0,0 0 1,0 1-1,-1-1 0,0 1 0,4 17 0,-6-19-6,-1 0 0,0 0 0,-1 0 0,1-1 0,-2 1 0,1 0 0,-1 0 0,0 0 0,0 0 0,0-1 0,-1 1 0,0 0 0,-1-1 0,1 0 0,-8 12 0,2-4 108,-2-1-1,0 0 0,0 0 0,-22 19 1,26-26-16,-1 0 0,0 0 1,0-1-1,0 0 0,-1-1 1,0 0-1,0 0 0,0 0 1,0-1-1,-12 3 0,18-5-81,0-1-1,0 1 1,0-1-1,-1 0 1,1 0-1,0 0 1,0 0-1,0 0 1,0 0-1,0 0 1,0-1-1,0 1 1,0-1-1,0 1 1,0-1-1,0 0 1,0 0 0,0 0-1,0 0 1,0 0-1,1 0 1,-1-1-1,0 1 1,1-1-1,-1 1 1,1-1-1,-1 1 1,1-1-1,0 0 1,0 0-1,0 1 1,0-1-1,0 0 1,0 0-1,1 0 1,-1 0-1,0 0 1,1 0-1,0-1 1,-1-1-1,0-3-138,1-1-1,0 1 1,0 0 0,1-1-1,0 1 1,0 0 0,1-1-1,-1 1 1,2 0-1,4-11 1,3-1-743,0 1 1,2 0-1,0 1 1,1 0-1,0 1 0,2 1 1,0 0-1,25-19 1,-3 6-1946,1 3 0,77-39 0,-51 33 1024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5.3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316 304 204,'65'-113'4480,"-53"88"-1655,-1-1 1,12-43-1,-22 66-2602,0 1-1,-1-1 1,1 0 0,-1 1 0,1-1 0,-1 0 0,0 1-1,0-1 1,0 0 0,-1 1 0,1-1 0,0 0-1,-1 1 1,0-1 0,0 1 0,0-1 0,-1-2-1,1 3-118,-1 0-1,1 1 0,0-1 0,-1 1 0,1 0 0,-1-1 1,0 1-1,0 0 0,1 0 0,-1 0 0,0 0 1,0 1-1,0-1 0,0 0 0,0 1 0,0-1 0,-3 0 1,-4 1 7,1 0 0,0 0 0,-1 1 0,1 0 0,0 0 1,0 1-1,0 0 0,0 0 0,-13 7 0,1 1 31,1 1 0,0 0 0,1 2-1,0 0 1,1 1 0,1 1 0,0 1 0,1 0 0,0 1-1,2 0 1,0 1 0,-13 25 0,15-24-106,1 0 0,1 0 0,1 1 0,1 0 0,1 1 0,0-1 1,2 1-1,0 1 0,2-1 0,0 0 0,1 1 0,4 37 0,-2-50-182,1 0 0,0 0 1,0 0-1,1 0 0,0-1 0,1 1 0,0-1 0,0 0 0,1 0 1,0 0-1,0 0 0,1-1 0,0 0 0,0 0 0,1-1 1,0 0-1,0 0 0,11 8 0,-8-9-335,0 0 0,0 0 0,0-1 0,1-1 0,-1 1 0,1-2 0,0 1 0,0-1 0,0-1 0,0 0 0,0-1 0,0 0 0,0 0 0,0-2 0,11-1 0,-7 0-179,0-1 1,0-1-1,-1 0 1,0-1-1,0 0 0,-1-1 1,1-1-1,-1 0 0,14-12 1,-10 5 193,1-1 1,-2-1-1,0-1 1,-1 0-1,17-26 0,-9 6 843,-2-1-1,17-42 0,21-76 4793,-11 4 5298,-70 224-7265,-22 83-2315,28-84-1456,3 2-1,-5 119 1,18-180-26,1-1 0,0 1 0,0 0 0,1 0 0,4 11 0,-3-14-161,0 0 1,0-1-1,1 1 1,0-1-1,0 0 1,1 0 0,0-1-1,0 1 1,0-1-1,1 0 1,0 0 0,0-1-1,1 0 1,0 0-1,0 0 1,0-1 0,0 0-1,13 5 1,20 5-1807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5.7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50 145 1296,'-1'-5'1042,"-1"0"-1,2 1 1,-1-1 0,0 0-1,1 1 1,0-1 0,0 0-1,1 1 1,-1-1 0,3-7-1,-2 8-590,1 1 0,-1-1 0,1 1 0,0 0-1,1 0 1,-1 0 0,0 0 0,1 0-1,0 1 1,-1-1 0,1 1 0,0-1-1,6-2 1,1-2 89,2 1 0,-1 1 0,1-1 0,-1 2 0,25-7 0,-32 10-489,0 0 0,-1 1 0,1 0 0,-1-1 0,1 1 0,0 0 0,-1 1 0,1-1 0,0 1 0,-1-1 0,5 3 0,-6-2-45,-1-1 0,1 1 1,0 0-1,-1 0 0,0 1 0,1-1 0,-1 0 0,1 0 0,-1 1 0,0-1 0,0 1 0,0-1 0,0 1 0,0-1 0,0 1 0,0 0 0,-1-1 0,1 1 0,0 0 1,-1 0-1,0-1 0,1 1 0,-1 2 0,0 3-15,0-1 1,0 1-1,-1-1 1,0 0-1,0 1 1,0-1-1,-1 0 1,0 0 0,0 0-1,-1 0 1,0-1-1,0 1 1,-7 9-1,-5 6-78,-35 38 1,-40 28-154,37-37 24,51-49 190,1 0 0,0 0 0,0 0 0,0 0 0,0 0 0,0 1 0,0-1 0,0 1 0,0-1 0,0 0 0,0 1 0,1-1 0,-1 1 0,0 2 0,1-4 4,0 0 1,0 1-1,1-1 0,-1 1 1,0-1-1,0 0 0,1 1 1,-1-1-1,0 0 1,0 1-1,1-1 0,-1 0 1,0 1-1,1-1 0,-1 0 1,0 0-1,1 1 1,-1-1-1,1 0 0,-1 0 1,0 0-1,1 1 0,-1-1 1,1 0-1,-1 0 1,0 0-1,1 0 0,-1 0 1,1 0-1,-1 0 0,1 0 1,0 0-1,9-1-377,0 0-1,1 0 1,12-4-1,-10 3 61,246-25-6864,-43 7-1518,-168 12 6659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6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98 892,'0'-2'647,"0"0"1,0 1-1,0-1 1,1 0-1,-1 0 1,1 0-1,0 0 0,-1 0 1,1 1-1,0-1 1,0 0-1,0 1 0,0-1 1,0 1-1,0-1 1,3-1-1,-1-1-24,1 1 0,0 1-1,-1-1 1,1 1 0,0-1-1,8-2 1,3 0-69,0 0 0,0 1 0,19-3-1,-11 4-419,122-16 185,-131 18-283,1 1 0,-1 0 0,1 1 0,-1 1 0,1 0 1,-1 1-1,26 8 0,-35-9-10,-1 1 1,0-1 0,0 1-1,0-1 1,0 1 0,0 0-1,0 1 1,-1-1 0,0 0-1,0 1 1,0 0 0,0 0-1,0 0 1,-1 0 0,1 0-1,-1 1 1,0-1 0,-1 1-1,1-1 1,-1 1 0,0 0-1,0-1 1,0 1 0,-1 0-1,1 6 1,-2 11 105,0 1 0,-1 0 0,-1-1 0,-7 25 0,7-31-68,-9 43 131,-84 500 842,65-67-1117,32-490 55,-1-1 1,0 1-1,0 0 0,0-1 0,0 1 0,0-1 0,0 1 0,0 0 0,-1-1 0,1 1 0,-1-1 0,1 1 0,-1 0 1,1-1-1,-1 0 0,0 1 0,0-1 0,0 1 0,0-1 0,0 0 0,0 0 0,0 1 0,0-1 0,0 0 0,-1 0 1,1 0-1,0 0 0,-3 1 0,-1-1-51,0-1-1,0 1 1,-1-1 0,1 0 0,0 0 0,0 0 0,0-1-1,-5-1 1,-16-2-140,-78-11-3730,-49-19-8379,128 25 9821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7.7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92 464,'4'-15'10943,"-2"13"-10213,14-9 4169,28 1-4082,-24 7 162,82-16-639,1 4-1,0 5 1,106 4-1,-117 9-2945,159 26 1,-230-22-1208,-68 5-5405,15-11 7582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7.5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1 540,'-6'3'8023,"9"11"-5594,6 14-1545,0-5-360,-1 0 0,-1 0 0,-1 1 1,3 31-1,3 101 41,-8-96-418,-2-15-171,-2-21-192,2 1 0,0-1 0,1 0 0,2 1 0,11 36 0,-16-61 190,0 0 0,0 0 0,0 1-1,0-1 1,0 0 0,0 0 0,1 1 0,-1-1 0,0 0 0,0 0 0,0 1 0,0-1 0,0 0 0,1 0 0,-1 0 0,0 1 0,0-1 0,0 0 0,0 0 0,1 0 0,-1 0 0,0 1 0,0-1 0,1 0 0,-1 0 0,0 0 0,0 0 0,1 0 0,-1 0 0,0 0 0,0 0 0,1 0 0,-1 0 0,0 0 0,0 0 0,1 0-1,-1 0 1,0 0 0,0 0 0,1 0 0,-1 0 0,0 0 0,0 0 0,1 0 0,-1 0 0,0 0 0,1-1 0,10-13-830,5-24-257,7-41 44,-3-1 0,15-140 0,-22 129 2589,-9 62-756,2-8 1319,-4 36-1653,0 6-111,2 26-168,24 167 339,-20-164-667,0-1 1,3-1-1,25 59 1,-34-86 72,1-1 0,-1 1 1,1-1-1,0 1 0,0-1 0,0 0 0,0 0 1,1-1-1,0 1 0,-1-1 0,1 0 1,1 0-1,-1 0 0,0 0 0,1-1 1,-1 1-1,7 1 0,-7-3 36,0-1 0,0 1 1,1-1-1,-1 0 0,0 0 0,0 0 0,0-1 0,1 1 1,-1-1-1,0 0 0,0-1 0,0 1 0,0-1 0,-1 1 0,1-1 1,0 0-1,-1 0 0,1-1 0,-1 1 0,1-1 0,2-3 1,4-4 156,0 0 1,-1 0 0,-1-1-1,1 0 1,-2 0 0,1-1 0,-2 0-1,10-23 1,0-8 1502,12-58 0,-12 39 657,-9 52-1568,1 17-408,6 25-241,-11-23 27,32 88-127,27 64-1024,-54-144 383,1 0 0,0-1 0,1 0 0,1-1 0,1 0 0,24 25 0,-33-37 411,0 0 0,1 0 0,0 0 0,-1-1 0,1 1 1,0-1-1,0 0 0,0 0 0,0 0 0,1 0 0,-1-1 0,1 0 1,-1 0-1,0 0 0,1-1 0,0 1 0,-1-1 0,1 0 1,-1 0-1,1-1 0,-1 1 0,1-1 0,-1 0 0,1 0 0,6-3 1,22-11-1223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8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20 904,'-30'15'908,"19"-10"-262,1-1 1,-1 2 0,1-1 0,0 1 0,1 1-1,-1 0 1,1 0 0,-11 13 0,20-20-580,-1 1 1,1-1 0,0 1-1,0-1 1,0 0-1,-1 1 1,1-1 0,0 1-1,0-1 1,0 1-1,0-1 1,0 0 0,0 1-1,0-1 1,0 1 0,0-1-1,0 1 1,0-1-1,0 1 1,0-1 0,0 0-1,0 1 1,1-1-1,-1 1 1,0-1 0,0 0-1,0 1 1,1-1 0,-1 1-1,0-1 1,0 0-1,1 1 1,-1-1 0,0 0-1,1 0 1,-1 1-1,1-1 1,-1 0 0,0 0-1,1 1 1,-1-1 0,1 0-1,-1 0 1,0 0-1,1 0 1,-1 0 0,1 0-1,-1 0 1,1 0-1,0 0 1,29 4 1418,-25-4-1214,56 3 1785,106-10 0,60-25-3097,-225 32 1035,11-2-1106,-1-1-1,1 0 0,19-7 1,-29 9 641,0-1 0,0 1 0,0-1 1,0 0-1,0 0 0,0 0 1,-1 0-1,1 0 0,-1-1 1,0 1-1,1-1 0,-1 1 1,0-1-1,0 0 0,-1 0 1,1 0-1,-1 0 0,3-6 1,0-9-1309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08.5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48 372,'-8'-18'2734,"7"16"-1793,-1-1 1,1 1-1,0 0 1,0-1-1,0 1 1,3-13 5471,-1 15-6337,10 5 1374,8 9-450,83 68 324,130 80 1,-165-123-1270,-13-8-128,54 41-1,-106-70 54,0-1 0,0 1 1,1-1-1,-1 1 0,0 0 0,0 0 0,-1 0 0,1 0 0,0 0 0,-1 0 1,1 1-1,-1-1 0,0 0 0,0 1 0,0-1 0,0 1 0,0-1 0,0 1 0,-1 0 1,1-1-1,-1 1 0,0 0 0,0 0 0,0 3 0,-1-2-6,-1 0 1,0 1-1,0-1 0,0 0 0,0 0 1,-1-1-1,1 1 0,-1 0 0,0-1 1,0 1-1,-1-1 0,1 0 1,-7 4-1,-37 27-243,-1-3 1,-72 36 0,6-5-1008,-45 43-2667,-67 65-6495,187-140 8422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0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20 112,'-10'-19'16503,"12"26"-14832,11 45-1133,-3 0 0,7 89 0,-8-51-291,82 535-227,-85-574-734,2 7-1645,2-21-2603,11-64-5706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0.5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328 74 600,'2'-10'136,"17"-53"13812,-24 92-11991,-1-5-1521,0 0 0,-2-1 0,-21 45 0,-44 63 38,63-114-405,-79 123 119,-28 49 40,116-188-220,1 0-1,-1-1 0,1 1 1,-1 0-1,1 0 1,-1-1-1,1 1 0,0 0 1,-1 0-1,1 0 0,0 0 1,0-1-1,0 1 0,0 0 1,0 0-1,0 0 1,0 0-1,0 0 0,0 0 1,0 0-1,0-1 0,0 1 1,1 0-1,-1 0 0,0 0 1,1 0-1,-1-1 0,1 1 1,-1 0-1,1 0 1,-1-1-1,1 1 0,-1 0 1,1-1-1,0 1 0,-1-1 1,1 1-1,0-1 0,-1 1 1,1-1-1,1 1 0,4 1 12,0 0-1,0 0 1,0-1-1,0 0 1,8 0-1,0 1-16,314 54-2482,-219-32-2923,-1 4-4536,-78-21 8111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1.0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371 103 1012,'7'-47'6914,"-7"44"-6340,0 0 0,0-1 0,0 1 1,0 0-1,0 0 0,-1 0 0,1-1 0,-1 1 1,0 0-1,0 0 0,0 0 0,-2-3 1,2 4-477,-1 1 0,1 0-1,0 0 1,-1 0 0,1 0 0,-1 1 0,1-1 0,-1 0 0,1 1 0,-1-1 0,1 1 0,-1-1-1,0 1 1,1 0 0,-1-1 0,0 1 0,1 0 0,-1 0 0,0 0 0,1 1 0,-1-1 0,0 0 0,1 1-1,-1-1 1,0 1 0,-2 1 0,-43 19 230,24-7-265,1 1 0,0 2 0,1 0 0,0 1 0,2 1 0,0 1 0,1 1 0,1 0 0,1 1-1,1 1 1,1 0 0,-17 41 0,26-53-73,2 0-1,-1 1 0,2 0 0,0 0 1,0 0-1,1 0 0,0 0 0,2 22 1,-1-30-72,1 0 1,0-1-1,-1 1 1,1 0-1,0-1 1,1 1-1,-1 0 1,1-1-1,0 0 0,-1 1 1,2-1-1,-1 0 1,0 0-1,0 0 1,1 0-1,0-1 1,-1 1-1,1-1 1,0 1-1,0-1 1,1 0-1,-1 0 1,0 0-1,1-1 1,-1 1-1,1-1 0,-1 0 1,1 0-1,0 0 1,0 0-1,4 0 1,2-1-326,-1 0 0,1 0 0,-1 0 1,1-1-1,-1-1 0,1 0 0,-1 0 1,0-1-1,0 0 0,14-7 0,30-19-191,-2-4 3315,-45 29-2139,-6 4-530,0 0 0,1 0 1,-1-1-1,1 1 1,-1 0-1,1 0 0,-1 0 1,1 0-1,-1 0 0,1-1 1,-1 1-1,1 0 1,-1 0-1,1 0 0,-1 0 1,1 1-1,-1-1 0,1 0 1,-1 0-1,1 0 1,-1 0-1,1 0 0,-1 1 1,1-1-1,-1 0 0,1 0 1,-1 1-1,1-1 1,-1 0-1,0 1 0,1-1 1,-1 0-1,0 1 0,1-1 1,-1 1-1,0-1 1,1 0-1,-1 1 0,0-1 1,0 1-1,0-1 0,1 1 1,-1-1-1,0 1 1,0-1-1,0 1 0,0-1 1,0 1-1,0-1 0,0 1 1,0-1-1,0 2 1,4 41-1437,-3-22-178,-1-19 1231,1 0 1,-1 1-1,1-1 0,-1 0 1,1 0-1,0 1 1,0-1-1,0 0 1,0 0-1,0 0 0,1 0 1,-1 0-1,1 0 1,-1-1-1,1 1 1,-1 0-1,1-1 0,0 1 1,0-1-1,0 0 1,0 1-1,0-1 1,0 0-1,0 0 1,0 0-1,1-1 0,-1 1 1,0 0-1,0-1 1,1 1-1,-1-1 1,0 0-1,1 0 0,1 0 1,20-1-1515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1.6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242 88 96,'38'-33'4329,"-33"27"-2539,1 0 0,-2-1 0,1 1 0,4-9 0,-9 15-1676,1 0 0,-1-1 0,0 1 0,0 0 0,1 0 1,-1-1-1,0 1 0,0 0 0,1-1 0,-1 1 1,0 0-1,0-1 0,0 1 0,0-1 0,1 1 1,-1 0-1,0-1 0,0 1 0,0-1 0,0 1 0,0 0 1,0-1-1,0 1 0,0-1 0,0 1 0,0 0 1,-1-1-1,1 1 0,0-1 0,0 1 0,0 0 1,0-1-1,0 1 0,-1 0 0,1-1 0,0 1 0,0 0 1,-1-1-1,1 1 0,-18 4 909,-19 16-1153,11-2 235,1 1-1,0 1 1,2 1-1,-30 34 1,40-40-50,1 1 1,1-1-1,0 2 1,2 0-1,-1 0 1,2 0-1,0 1 1,-7 28-1,13-39-112,1 0 1,0 0-1,0 0 0,1 0 1,-1 0-1,1 0 0,1 1 0,0-1 1,0 0-1,0 0 0,1 0 1,0 0-1,0 0 0,7 12 0,-7-14-103,1-1-1,0 1 1,0-1 0,1 0-1,0 0 1,-1 0-1,1-1 1,0 1-1,1-1 1,-1 0-1,1 0 1,-1-1-1,1 1 1,0-1 0,0 0-1,0 0 1,0 0-1,0-1 1,0 0-1,10 1 1,-6-1-120,1-1 0,-1 0 0,0 0 0,1-1 0,-1-1 0,0 1 0,0-1 0,1-1 0,-2 0 0,1 0 0,0-1 0,11-6 0,1-3 1387,0-1 0,-1-2 0,23-21 0,-38 37 78,-4 10-649,-4 19-424,2-19-49,0-3 275,0 2-1139,0 0 0,1 1-1,0-1 1,0 0 0,3 14 0,-3-22 513,1 1 1,-1-1 0,1 0-1,-1 1 1,1-1 0,-1 0-1,1 0 1,0 1 0,0-1-1,-1 0 1,1 0 0,0 0-1,0 0 1,0 0 0,0 0-1,0 0 1,1-1 0,0 2 0,0-2-39,0 1 0,-1-1 0,1 1 0,0-1 0,0 0 1,0 0-1,0 0 0,0 0 0,0 0 0,-1 0 0,1-1 1,0 1-1,0-1 0,0 1 0,-1-1 0,1 0 0,2-1 1,13-6-1603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2.0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1 110 176,'6'-23'10606,"-4"19"-9790,-1 3-335,0 0 1,0-1-1,1 1 0,-1 0 1,1 0-1,-1 0 0,1 0 0,-1 0 1,1 0-1,0 0 0,2 0 0,4-1-69,0 0 0,1 1-1,-1 0 1,0 0-1,10 1 1,12-1-102,191-16 518,21-3-1249,-81 1-3137,-156 18 2883,22-2-1421,-26 2 1847,0 1 0,-1 0-1,1 0 1,0 0 0,0 0 0,0 0-1,-1 0 1,1 0 0,0 0-1,0 0 1,0 0 0,-1 1 0,1-1-1,0 0 1,0 0 0,-1 1 0,1-1-1,0 0 1,0 1 0,-1-1 0,1 1-1,0 0 1,-1 0 14,0 0 1,-1 0-1,1 0 0,-1 0 0,1 0 0,-1 0 1,1 0-1,-1 0 0,0-1 0,1 1 0,-1 0 1,0 0-1,0-1 0,1 1 0,-1-1 0,0 1 1,0 0-1,0-1 0,0 0 0,-1 1 0,-2 1-400,-16 11-1437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2.4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79 976,'-6'4'612,"-17"14"1501,22-17-1852,0 0 0,1-1 0,-1 1-1,0 0 1,0-1 0,1 1 0,-1 0 0,0 0 0,1 0 0,-1-1 0,0 1-1,1 0 1,0 0 0,-1 0 0,1 0 0,-1 0 0,1 0 0,0 2-1,0-3-103,1 1-1,-1-1 0,1 1 0,0-1 0,-1 1 0,1-1 0,0 0 0,0 1 0,-1-1 0,1 0 0,0 1 0,0-1 0,-1 0 0,1 0 1,0 0-1,0 0 0,0 0 0,-1 0 0,1 0 0,0 0 0,1 0 0,22-3 975,-21 2-756,195-30 3574,-11 1-4172,-154 25-275,69-10-3260,-3-6-4613,-76 14 6030,-5-4 442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8.8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213 1 232,'5'21'1800,"51"191"5737,-28-118-6894,-5 2-1,18 152 1,-40-234-1511,-4-21-810,-12-22 416,1 16 1391,0 1 0,-1 0 0,0 1 0,-1 1 0,-22-11 0,29 16-29,-1 1 1,1 0-1,-1 0 1,-1 1-1,1 1 1,0-1-1,-1 2 1,1-1-1,-1 2 1,-20 0-1,26 1-71,0 1-1,-1 0 0,1 0 1,0 0-1,0 1 1,0 0-1,0 0 0,0 0 1,1 0-1,-1 1 1,1 0-1,0 0 1,0 0-1,1 0 0,-1 1 1,-3 5-1,4-7-67,1 1 0,-1 0 0,1 0 1,0 0-1,0 0 0,0 0 0,0 1 0,1-1 0,0 0 0,0 1 0,0-1 0,0 1 0,1-1 0,0 1 1,0-1-1,0 1 0,0-1 0,1 1 0,-1-1 0,3 7 0,-1-9-50,-1 1-1,1 0 1,0-1-1,0 1 1,1-1-1,-1 0 1,0 1 0,1-1-1,-1-1 1,1 1-1,0 0 1,0 0-1,-1-1 1,1 0-1,0 1 1,0-1-1,1 0 1,-1-1 0,0 1-1,0 0 1,0-1-1,6 0 1,5 1-585,0-1-1,0-1 1,26-4 0,-7-1-844,35-13 1,-17 1 188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6.1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1216,'5'-18'8812,"-5"18"-8745,9 31 3503,36 324 1512,-3-10-4597,-41-341-494,45 228-1162,-45-229 741,0 1 0,0-1 0,1 0 0,-1 1 0,1-1 0,0 0 0,0 0 0,0 0 0,5 6 0,-3-6-1378,-4-3 1607,1 0 0,-1 0 1,1 0-1,-1 0 0,1 1 0,0-1 0,-1 0 0,1 0 0,-1 0 0,1 0 1,-1 0-1,1 0 0,0 0 0,-1-1 0,2 1 0,-1-1-86,0 0 1,0 1-1,0-1 0,0 0 1,0 0-1,0 0 0,0-1 0,0 1 1,0 0-1,-1 0 0,1 0 0,0-1 1,-1 1-1,1 0 0,0-2 0,5-18-1953,-2-7 530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58.1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1 109 644,'15'-48'3689,"-3"-2"3943,-19 76-3376,8-6-4103,2 1-1,0 0 1,0-1-1,2 0 1,1 0-1,0 0 0,2 0 1,0-1-1,20 34 1,-25-49-267,-1-1 1,0 1-1,1-1 1,0 1-1,0-1 0,0 0 1,0 0-1,0-1 1,1 1-1,-1-1 1,1 1-1,-1-1 1,1 0-1,0-1 1,0 1-1,0-1 1,0 1-1,0-1 1,0 0-1,1-1 1,-1 1-1,0-1 1,0 0-1,1 0 1,-1 0-1,0 0 1,0-1-1,8-2 0,-3 1 76,-1 0 0,-1-1-1,1-1 1,0 1-1,-1-1 1,1 0-1,-1-1 1,0 0-1,-1 0 1,1 0-1,-1-1 1,0 0-1,9-12 1,-12 12 178,1 0 1,-2-1-1,1 1 1,-1 0-1,1-1 1,-2 0-1,1 1 1,-1-1-1,0 0 1,0 0-1,-1 0 1,0 1-1,0-1 1,-1 0-1,0 0 1,0 0-1,-4-12 1,3 12-59,0 0 0,0 0 1,-1 1-1,0 0 0,0-1 0,-1 1 0,1 0 0,-1 0 0,-1 1 1,1-1-1,-1 1 0,0 0 0,0 0 0,0 1 0,-1 0 1,1 0-1,-10-5 0,12 7-84,0 1 0,0 0-1,0 0 1,0 0 0,-1 1 0,1-1 0,0 1 0,0-1-1,-1 1 1,1 0 0,0 0 0,0 1 0,-1-1 0,1 1-1,0 0 1,0-1 0,-5 3 0,3 0-15,0 0 1,0 0-1,0 0 1,1 1-1,-1-1 0,1 1 1,0 0-1,0 0 1,-4 7-1,-2 4-153,0 1-1,1 0 1,1 0 0,1 1 0,-7 23-1,9-23-181,1 0-1,0 0 1,2 0-1,0 1 1,0 18-1,2-30 171,1 1-1,0 0 0,0 0 1,0-1-1,0 1 1,1-1-1,4 9 0,-5-12 94,0 0 0,1-1 0,0 1-1,0 0 1,-1-1 0,1 0 0,1 1 0,-1-1-1,0 0 1,0 0 0,1 0 0,0 0 0,-1 0-1,1-1 1,0 1 0,3 1 0,-1-2 8,0 0 1,0 0-1,1-1 1,-1 1-1,0-1 1,0 0-1,0-1 0,0 1 1,0-1-1,0 0 1,0 0-1,0-1 1,0 1-1,0-1 1,0 0-1,-1 0 1,1-1-1,-1 0 1,0 1-1,0-1 1,6-6-1,1 0 105,0-1 1,-1 0-1,0 0 0,-1-1 1,-1-1-1,13-19 0,-8 3 632,0 0 1,10-37-1,4-8 2056,-26 147-1630,0-50-1020,0-9-126,-1-3-296,0 0-1,1 0 0,0 0 0,1 0 0,0 0 1,1 0-1,0-1 0,1 1 0,0-1 0,8 13 0,-11-21 91,1-1-1,0 0 0,0 0 1,0 0-1,0 0 0,0-1 0,0 1 1,0 0-1,1-1 0,-1 0 1,1 1-1,-1-1 0,1 0 0,-1 0 1,1-1-1,0 1 0,-1-1 1,1 1-1,5-1 0,0 0-339,0 0 0,0-1 0,0 0 0,0 0 0,12-4 0,23-9-1250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6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298 128 544,'9'-37'3121,"-7"27"-1682,0 0 1,1 0 0,0 1-1,0-1 1,1 1 0,0 0-1,7-10 1,-11 19-1433,0 0 0,0 0 0,0 0-1,0-1 1,0 1 0,0 0 0,0 0 0,0 0 0,0-1-1,0 1 1,1 0 0,-1 0 0,0 0 0,0-1-1,0 1 1,0 0 0,1 0 0,-1 0 0,0 0 0,0 0-1,0 0 1,0-1 0,1 1 0,-1 0 0,0 0 0,0 0-1,1 0 1,-1 0 0,0 0 0,0 0 0,0 0 0,1 0-1,-1 0 1,0 0 0,0 0 0,1 0 0,-1 0 0,0 0-1,0 0 1,0 0 0,1 0 0,1 11 256,-5 16 4,-14 15 27,-1 0 0,-2-1 0,-42 63 0,6-10 111,-1 4-132,23-42-111,-37 81-1,70-133-136,-1 0 0,1 0-1,-1 0 1,1 0 0,0 0-1,0 7 1,1-11-21,0 1 1,0 0-1,0-1 0,0 1 0,1 0 1,-1-1-1,0 1 0,0 0 0,0-1 1,1 1-1,-1-1 0,0 1 0,1-1 1,-1 1-1,1-1 0,-1 1 0,1-1 0,-1 1 1,1-1-1,-1 1 0,1-1 0,-1 0 1,1 1-1,-1-1 0,1 0 0,0 0 1,-1 1-1,1-1 0,-1 0 0,1 0 1,0 0-1,-1 0 0,1 0 0,0 0 1,-1 0-1,1 0 0,0 0 0,-1 0 1,1 0-1,0 0 0,-1 0 0,1 0 1,-1-1-1,1 1 0,0 0 0,-1 0 1,1-1-1,0 0 0,22-6-64,37-17-1,-41 15 60,0 0 0,1 2 0,0 0 0,26-4 0,-40 10-238,-1 0 1,0 1 0,0 0-1,0 0 1,0 0 0,0 1 0,1-1-1,-1 1 1,0 0 0,0 1-1,0-1 1,-1 1 0,1 0 0,0 0-1,-1 1 1,1-1 0,-1 1-1,0 0 1,0 0 0,0 1-1,0-1 1,4 5 0,51 65-9621,-43-58 7896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17.0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31 1404,'2'-6'4001,"10"-14"4224,-11 20-8141,-1-1 1,0 1-1,1 0 0,-1-1 0,0 1 1,1 0-1,-1-1 0,1 1 0,-1 0 1,0-1-1,1 1 0,-1 0 1,1 0-1,-1 0 0,1 0 0,-1-1 1,1 1-1,-1 0 0,1 0 0,-1 0 1,0 0-1,1 0 0,-1 0 0,1 0 1,-1 0-1,1 0 0,-1 0 1,1 1-1,-1-1 0,1 0 0,-1 0 1,1 0-1,-1 1 0,0-1 0,1 0 1,-1 0-1,1 1 0,-1-1 1,0 0-1,1 1 0,-1-1 0,1 1 1,-1-1-58,0 1 1,0-1 0,0 1 0,0-1-1,0 1 1,0-1 0,0 1 0,0-1 0,-1 0-1,1 1 1,0-1 0,0 1 0,0-1-1,-1 0 1,1 1 0,0-1 0,0 1-1,-1-1 1,1 0 0,0 1 0,-1-1 0,1 0-1,0 0 1,-1 1 0,1-1 0,0 0-1,-1 0 1,1 0 0,-1 1 0,1-1-1,0 0 1,-1 0 0,1 0 0,-1 0 0,1 0-1,-1 0 1,0 0 0,-23 9 156,22-9-135,1 1-53,0-1 0,1 1 0,-1-1-1,1 0 1,-1 1 0,0-1-1,1 0 1,-1 0 0,0 0 0,1 1-1,-1-1 1,0 0 0,1 0 0,-1 0-1,0 0 1,1 0 0,-1 0-1,0 0 1,1-1 0,-1 1 0,0 0-1,1 0 1,-1 0 0,-1-1 0,11-9-316,8 1-17,-17 9 334,0 0 1,0 0-1,1 0 1,-1 0-1,0 0 1,0 0-1,0 0 1,1-1-1,-1 1 0,0 0 1,0 0-1,0 0 1,1 0-1,-1 0 1,0 0-1,0 0 0,0 0 1,1 1-1,-1-1 1,0 0-1,0 0 1,0 0-1,0 0 0,1 0 1,-1 0-1,0 0 1,0 0-1,0 0 1,0 1-1,1-1 0,-1 0 1,0 0-1,0 0 1,0 0-1,0 0 1,0 1-1,0-1 0,1 0 1,-1 0-1,0 0 1,0 1-1,0-1 1,0 0-1,0 0 0,0 0 1,0 1-1,0-1 1,0 0-1,0 0 1,0 0-1,0 1 0,0-1 1,0 0-1,0 0 1,0 0-1,0 1 1,0-1-1,0 0 0,-1 0 1,1 0-1,-8 21-2875,-11 7-8531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0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 4 880,'1'-1'270,"0"0"0,1 1 0,-1 0 0,0-1 0,0 1 0,0 0 0,0-1 0,1 1 0,-1 0 0,0 0-1,0 0 1,0 0 0,1 0 0,-1 0 0,0 0 0,0 1 0,0-1 0,3 1 0,-2 0-110,0 1-1,0-1 1,0 0-1,0 1 1,0-1 0,0 1-1,0 0 1,3 3-1,-2-1-46,1 1 0,-1-1 0,0 1-1,-1 0 1,1 0 0,-1 0 0,3 9-1,-1 13 389,-2 0 0,0 0 0,-2 0 0,-1 0-1,-1 0 1,-5 28 0,-4 73 372,10-82-758,0-19-208,1 0 0,2 1 0,4 29-1,-5-54-925,-1-10 370,-5-15-55,-2 6 460,-2 1 0,1 0 0,-2 0 0,0 0 0,-1 1 0,0 1 0,-23-22 0,30 32 229,0-1 0,0 1 0,-1 0 0,1 0 0,-1 0 0,1 1 0,-1-1 0,0 1 0,0 0 0,0 1 0,0-1 0,0 1 0,0 0 0,-1 0 0,1 1 0,0-1 0,-1 1 0,1 0 0,0 1 0,0-1 0,-1 1 0,1 0 0,0 1 0,0-1 0,0 1 0,0 0 0,0 0 0,0 0 0,1 1 0,-5 3 0,2-1 22,0 1 1,0 0 0,1 1 0,0-1 0,0 1-1,0 0 1,1 1 0,0-1 0,1 1-1,0 0 1,-5 12 0,8-18-67,0 1 0,0 0 1,0 0-1,0-1 0,0 1 1,1 0-1,-1 0 0,1 0 1,0 0-1,0 0 0,0 0 0,0 0 1,1 0-1,-1 0 0,1 0 1,-1 0-1,1 0 0,0-1 1,0 1-1,1 0 0,-1 0 0,0-1 1,1 1-1,0-1 0,-1 1 1,1-1-1,0 0 0,0 0 0,1 0 1,-1 0-1,0 0 0,1 0 1,-1-1-1,1 1 0,-1-1 1,1 1-1,3 0 0,3 1-311,0-1 0,0 0 0,1 0 0,-1-1 0,1 0 0,-1 0-1,1-1 1,-1-1 0,18-2 0,20-6-886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1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104 15 868,'-7'-14'6910,"5"13"-6687,-18 5 1690,15-2-1898,0 1 0,0 0-1,0 0 1,0 0 0,-8 8-1,16-13 308,0 1 1,0-1-1,0 1 0,0-1 0,1 1 0,-1 0 0,0 0 0,1 1 1,6-2-1,-10 2-314,1 0-1,-1 0 1,1-1 0,0 1 0,-1 0 0,1 0-1,0 0 1,-1 0 0,1 0 0,0 0 0,-1 0 0,1 0-1,0 0 1,-1 0 0,1 1 0,0-1 0,-1 0-1,1 0 1,0 0 0,-1 1 0,1-1 0,-1 0 0,1 1-1,0-1 1,-1 1 0,1-1 0,-1 1 0,1-1-1,-1 1 1,0-1 0,1 1 0,-1-1 0,0 1 0,1-1-1,-1 1 1,0 0 0,1-1 0,-1 1 0,0 0-1,0-1 1,0 1 0,0 0 0,0-1 0,0 1 0,0 0-1,0-1 1,0 1 0,0 0 0,0-1 0,0 1-1,0 0 1,0-1 0,-1 1 0,1 0 0,0-1 0,0 1-1,-1-1 1,1 1 0,0 0 0,-1 0 0,-2 4-110,0-1 0,0 1-1,0-1 1,-1 1 0,0-1 0,1 0 0,-1-1 0,-1 1 0,1-1 0,-8 5 0,-27 15-3675,32-19 2528,27-17-5855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2.3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499 4 884,'-8'-2'6040,"-5"0"-4121,-30 8-1317,0 0 0,1 3-1,0 2 1,1 1 0,-58 27-1,89-35-507,-1 2 1,2 0-1,-1 0 0,0 1 1,1 0-1,1 0 0,-1 1 0,1 0 1,0 1-1,1 0 0,0 0 1,1 0-1,0 1 0,-7 14 0,6-6 24,0-1 1,2 1-1,0 0 0,1 1 0,1-1 0,0 1 0,2 0 0,0 19 0,6 57 69,5-1 1,34 152-1,-42-238-177,2 16 31,1-1 0,2 0 0,0 0 0,12 24 0,-16-41-27,0 0 0,0-1 0,1 1 0,0-1 0,0 1 0,0-1 0,1-1 0,0 1 0,0-1 0,0 1 0,0-1 0,1-1 1,-1 1-1,1-1 0,0 0 0,0 0 0,0-1 0,0 1 0,10 1 0,2-2-284,0 0 0,0-1-1,0 0 1,0-2 0,0 0 0,0-1 0,21-5-1,-11 0-2315,0-1 1,0-1-1,44-22 0,-52 20 666,-5 0 389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3.1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64 150 1000,'14'-44'4307,"-8"-2"4047,-13 65-3435,-7 20-4017,-35 188 1016,43-183-1684,1 0 0,3 1 1,4 54-1,-3-97-242,1 0-1,1-1 0,-1 1 0,0 0 0,0-1 0,1 1 0,-1-1 1,1 1-1,-1 0 0,1-1 0,0 1 0,-1-1 0,1 1 0,2 1 1,-3-2-10,1-1 0,-1 0 0,1 0 0,-1 0 1,1 1-1,-1-1 0,1 0 0,-1 0 0,1 0 1,-1 0-1,1 0 0,-1 0 0,1 0 0,-1 0 1,1 0-1,-1 0 0,1 0 0,-1 0 1,1 0-1,-1 0 0,1 0 0,-1-1 0,1 1 1,-1 0-1,0 0 0,1-1 0,-1 1 0,1 0 1,0-1-1,2-2-81,0 0 1,0 0-1,0 0 0,-1-1 1,1 1-1,-1-1 0,0 1 1,0-1-1,3-7 1,11-45-278,-2 0 0,-2-1 0,7-109 0,8-41 1037,-23 188-248,-4 28 80,-1 16-347,3 44 169,18 131 1,-13-163-298,1 0 1,2 0-1,2-1 1,1-1-1,21 41 1,-30-68-24,0-1-1,1 1 1,0-1 0,0-1 0,1 1-1,0-1 1,0 0 0,0 0 0,1 0-1,10 6 1,-13-10-9,0 0 0,0 0 0,0 0 0,0-1 0,0 0 0,0 0 0,0 0 0,0 0 0,0-1 0,1 1 0,-1-1 0,0 0 0,0 0 0,1-1 0,-1 1 0,0-1-1,0 0 1,0 0 0,0-1 0,0 1 0,0-1 0,0 0 0,4-2 0,3-3-59,-1 0-1,0-1 1,-1-1-1,1 1 0,-2-2 1,1 1-1,-1-1 1,-1 0-1,1-1 1,-2 0-1,9-18 1,4-14-204,23-80 1,-32 93 236,24-98 179,-39 154-65,0-1-1,0 42 0,3-43-122,0 5-117,-1-3-483,2 1 0,3 47 0,-2-68 200,1 0 0,0-1 0,0 1 1,0 0-1,1-1 0,0 1 0,0-1 0,0 0 0,1 0 0,-1 0 0,1 0 0,1 0 1,-1 0-1,0-1 0,1 0 0,0 1 0,0-1 0,9 6 0,-10-8 87,1 0-1,-1-1 1,0 1-1,1-1 1,-1 0-1,1 0 1,0 0-1,-1 0 1,1 0-1,0-1 1,-1 0-1,1 0 1,0 0-1,-1 0 1,1 0-1,0-1 1,-1 0-1,1 0 1,0 0-1,6-3 1,17-12-1328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4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0 453 1192,'2'-3'367,"13"-37"3303,-11 13 2777,-7 44-2561,-1 9-2438,5-20-1326,0-1-1,-1 1 1,2 0-1,-1-1 1,1 1-1,0-1 1,0 0-1,0 1 1,1-1-1,0 0 1,0 0-1,0-1 1,0 1-1,1-1 1,0 1-1,0-1 1,8 6-1,-9-8-138,1 0-1,0 0 1,-1 0-1,1 0 1,0-1-1,0 0 1,0 1-1,0-2 1,0 1-1,0 0 1,0-1-1,0 0 1,0 0-1,0 0 1,0 0-1,0-1 1,0 1-1,0-1 1,0 0 0,0 0-1,0-1 1,-1 1-1,1-1 1,0 0-1,-1 0 1,4-2-1,-1-1-19,-1 1 0,0-1 0,0 0 0,0 0 0,0-1 0,-1 1 0,0-1 0,0 0 0,-1 0 0,0-1 0,0 1 0,0 0-1,0-1 1,-1 0 0,-1 0 0,1 0 0,1-12 0,-3 15 40,1 1 0,-1 0-1,0-1 1,0 1 0,0-1-1,0 1 1,-1 0 0,1-1-1,-1 1 1,0 0 0,0 0-1,0-1 1,-1 1 0,1 0 0,-1 0-1,1 0 1,-1 0 0,0 1-1,0-1 1,0 0 0,0 1-1,-1 0 1,1-1 0,-1 1-1,0 0 1,1 0 0,-1 0-1,0 1 1,0-1 0,0 1-1,0-1 1,0 1 0,-1 0 0,1 0-1,0 1 1,-1-1 0,1 1-1,-6-1 1,3 1 6,0-1 0,-1 1 0,1 1-1,0-1 1,0 1 0,-1 0 0,1 1 0,0 0 0,0-1 0,0 2-1,0-1 1,1 1 0,-1 0 0,1 0 0,-1 0 0,1 1-1,0 0 1,0 0 0,1 0 0,-1 1 0,1 0 0,0 0 0,0 0-1,1 0 1,-1 0 0,1 1 0,0-1 0,1 1 0,-1 0 0,1 0-1,1 0 1,-1 0 0,1 0 0,0 0 0,0 1 0,0-1-1,1 0 1,0 1 0,0-1 0,1 0 0,0 0 0,0 1 0,1-1-1,-1 0 1,1 0 0,4 7 0,1 0-23,0-1 0,1-1 0,0 0 0,1 0 0,19 18 0,61 45-20,-49-42 55,-32-25-27,26 20 55,-1 2 0,44 49 0,-70-70-128,-1 0 0,1 0 0,-1 1 0,-1 0 0,0 0 0,0 0 0,-1 1 0,0-1 1,0 1-1,-1 0 0,-1 0 0,1 1 0,-2-1 0,1 0 0,-2 1 0,1 13 0,-2-20 18,0 0-1,0 0 1,0 0 0,0 0-1,-1 0 1,1 0-1,-1-1 1,0 1 0,0 0-1,-1-1 1,1 0 0,-1 1-1,1-1 1,-1 0 0,0 0-1,-6 4 1,3-3 100,0 0 0,0-1 0,0 1-1,0-1 1,-1 0 0,1-1 0,-1 0 0,0 0 0,-12 2-1,13-3 60,-1-1 0,1 1-1,-1-1 1,1-1-1,-1 1 1,1-1 0,-1 0-1,1-1 1,0 1-1,-10-5 1,13 5-45,-1-1 1,1 0-1,0 0 0,-1 0 1,1 0-1,0-1 0,1 1 1,-1-1-1,0 1 0,1-1 0,-1 0 1,1 0-1,0 0 0,0-1 1,0 1-1,0-1 0,1 1 1,-2-5-1,2 3-122,0 0 0,1 1 0,-1-1 0,1 0 1,0 0-1,0 0 0,1 0 0,0 1 0,0-1 0,0 0 0,0 1 0,0-1 0,1 1 0,0-1 1,0 1-1,4-6 0,5-8-699,1 1 0,20-23 0,-27 35 579,60-64-2924,3 3 1,129-96-1,-107 92 3822,100-101-1,-174 154 29,0 0 0,-2-2 0,0 0 1,-1 0-1,-1-1 0,11-26 0,-20 38-325,0 0-1,0 0 1,-1-1 0,0 1-1,0-1 1,-1 1 0,0-1-1,-1-15 1,-1 19-228,0-1 0,0 1 0,0 0 0,0-1 0,-1 1 0,0 0 0,0 0 0,-1 0 0,1 0 0,-1 0 0,0 1 0,-1-1 0,1 1 0,-8-8 0,9 10-167,-1 0 0,0 0-1,1 0 1,-1 0 0,0 0 0,0 1-1,0-1 1,0 1 0,0 0-1,0 0 1,-1 0 0,1 0 0,0 0-1,0 1 1,-1 0 0,1-1 0,0 1-1,-1 0 1,1 1 0,0-1 0,-1 1-1,1-1 1,0 1 0,0 0 0,0 0-1,-1 1 1,1-1 0,0 0 0,0 1-1,-2 2 1,-5 2 1,1 1 0,-1 0-1,2 1 1,-1-1 0,1 2-1,0-1 1,-9 15 0,1 1-45,0 2 0,2 0 1,0 0-1,2 2 0,1-1 0,2 1 1,0 1-1,2 0 0,1 0 1,1 1-1,2-1 0,0 37 0,4-55-95,0-1-1,0 1 1,1-1 0,1 1-1,-1-1 1,2 0-1,-1 0 1,1 0-1,1-1 1,0 1-1,0-1 1,1 0-1,8 9 1,-8-12-195,0 1 1,1-1 0,0 0 0,0-1-1,0 0 1,1 0 0,-1 0-1,1-1 1,1-1 0,-1 1 0,0-1-1,1 0 1,0-1 0,-1 0-1,17 1 1,-10-2-181,0 0-1,0-1 0,0-1 1,0 0-1,0-1 1,-1-1-1,1 0 1,-1-1-1,1-1 1,-1 0-1,0 0 1,-1-2-1,0 0 0,0 0 1,0-1-1,-1-1 1,0 0-1,20-21 1,-20 18 647,-2-1 0,0 0 0,0-1 0,-2 0 0,1 0 0,-2-1 0,0 0 0,-1 0 0,0-1 0,6-28 0,-6 7 2025,-2-1 0,-2 0-1,-4-58 1,0 20 1948,-4 204-1384,5-67-2541,0 10-1255,14 120 0,-11-180 198,0 1 1,1-1-1,1 0 1,0 0-1,0 0 1,9 15-1,-9-20 170,-1-1 1,1 0-1,-1 0 0,1 0 1,1 0-1,-1-1 0,1 1 1,0-1-1,0 0 0,0-1 1,0 1-1,1-1 0,9 4 1,8-2-1302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4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0 256 24,'17'-28'4613,"16"-36"0,-24 45-2826,0 1 0,1 0 0,0 0 0,2 1 0,25-29 0,-34 43-1666,0 0 0,0 1 0,0-1 0,0 1 0,1 0 0,0 0 1,-1 0-1,1 0 0,0 1 0,0-1 0,-1 1 0,1 0 0,0 1 0,7-2 0,-8 2-103,-1 0 0,0 0 0,1 1-1,-1-1 1,0 0 0,1 1 0,-1 0-1,0-1 1,0 1 0,0 0 0,1 0-1,-1 0 1,0 1 0,0-1 0,-1 0-1,1 1 1,0-1 0,0 1 0,-1 0-1,1-1 1,-1 1 0,1 0 0,-1 0-1,0 0 1,0 0 0,0 0 0,1 3-1,1 2-37,0 1 0,-1 0-1,0 0 1,-1 0 0,0 0-1,0 0 1,0 0 0,-1 0-1,0 0 1,-1 0 0,-1 9-1,-4 9-98,-1 0-1,-10 26 0,8-26 36,-8 38-1,17-62 78,0 0 0,0 0 0,0 0 0,0 0 0,0 0-1,1 0 1,-1 0 0,1 1 0,-1-2 0,1 1 0,0 0 0,0 0-1,0 0 1,0 0 0,0 0 0,0-1 0,0 1 0,0 0 0,1-1 0,-1 1-1,1-1 1,-1 0 0,1 1 0,0-1 0,0 0 0,-1 0 0,1 0-1,0 0 1,0 0 0,0-1 0,2 2 0,7 1-118,0 1 0,0-1 0,0-1 0,14 2 0,-13-2-512,1-1 1,0-1-1,0 0 1,0-1 0,0 0-1,0-1 1,0 0-1,0-1 1,-1 0-1,1-1 1,-1-1-1,13-6 1,-12 3-405,0 0 0,0-1 0,-1 0 1,0-1-1,0 0 0,-1-1 0,-1-1 0,0 1 0,16-26 1,5-14-834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4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54 311 524,'-8'-12'1078,"1"0"-1,0-1 1,1 0-1,1-1 1,0 1-1,0-1 1,-4-28-1,8 36-661,1 0 0,0 0 0,0 0-1,0 1 1,1-1 0,0 0-1,0 0 1,0 1 0,1-1-1,0 0 1,0 1 0,0 0 0,0-1-1,1 1 1,0 0 0,0 0-1,1 1 1,-1-1 0,1 1 0,0-1-1,1 1 1,6-5 0,-2 3-267,0 0-1,0 0 1,1 1 0,0 0 0,0 0 0,0 1-1,0 1 1,1 0 0,0 0 0,0 1 0,-1 1-1,1-1 1,0 2 0,0-1 0,0 2 0,0-1-1,14 4 1,-16-2-124,1 0-1,-1 0 1,1 1 0,-1 0-1,0 1 1,0 0 0,-1 1-1,1 0 1,-1 0 0,0 1-1,0 0 1,-1 0 0,0 0-1,0 1 1,0 1 0,-1-1-1,0 1 1,0 0 0,6 12-1,-2 2 11,-1 1 1,-1 0-1,-1 0 0,-2 0 0,0 1 0,3 33 0,-4 151 75,-1-20-68,13-77 10,-9-69-74,4 75 1,-11-115-1,0 0 1,0 0-1,0 1 0,0-1 1,0 0-1,-1 1 0,1-1 1,-1 0-1,1 0 0,-1 0 1,0 1-1,0-1 0,0 0 0,0 0 1,0 0-1,-1 0 0,1-1 1,0 1-1,-1 0 0,0 0 1,1-1-1,-5 3 0,2-2-37,-1 0-1,1 0 0,-1-1 1,0 0-1,1 0 0,-1 0 1,0 0-1,0-1 1,0 0-1,-4 0 0,-37-2-1456,-63-13 1,76 10-177,31 5 1609,-34-9-3751,36 9 3663,-1 0 1,0-1-1,0 1 1,1 0-1,-1-1 1,0 1-1,0-1 1,1 1-1,-1-1 0,0 1 1,1-1-1,-1 1 1,1-1-1,-1 0 1,1 1-1,-1-1 0,1 0 1,-1 0-1,1 1 1,0-1-1,-1 0 1,1 0-1,0 1 0,0-1 1,0 0-1,-1 0 1,1 0-1,0 1 1,0-1-1,0 0 1,0 0-1,0 0 0,1 0 1,-1 1-1,0-1 1,0 0-1,0 0 1,1 0-1,-1 1 0,1-2 1,15-18-2328,9-5 404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5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1496,'14'-13'7247,"-12"12"-6441,3-1-1,26-5 4573,39 8-837,-39 0-3346,145-7 1043,-59-4-7656,-101 11 1122,-46 23-6891,1-9 9058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0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4 259 592,'25'-101'5275,"-18"67"-430,-2 0 0,2-56 1,-1 231-4812,5-2 1,37 172 0,-48-308-87,23 102-1741,-3-39-3464,-46-112-5225,-36-34 10005,35 47 1979,-13-18 6394,42 50-7666,1 0 1,0 0 0,-1 1-1,1-1 1,0 1 0,-1 0-1,1 0 1,0 0 0,-1 0-1,1 0 1,3 1-1,-2-1-39,64 2-163,78-7-1,-118 2-256,1-2 1,-1 0-1,0-2 0,0-1 0,38-16 0,-54 17 40,1 1 0,-1-1 0,22-17 0,-31 22 221,0 0-1,0-1 1,-1 1-1,1-1 0,-1 1 1,1-1-1,-1 0 1,0 0-1,0 0 0,0 0 1,0 0-1,-1 0 1,1-1-1,-1 1 0,0 0 1,0-1-1,0 1 1,0-1-1,-1 1 0,1-7 1,-1 9-4,0 0 0,0 1 1,-1-1-1,1 0 0,0 0 0,0 0 1,-1 1-1,1-1 0,0 0 0,-1 0 1,1 1-1,0-1 0,-1 0 0,1 1 0,-1-1 1,1 0-1,-1 1 0,0-1 0,1 1 1,-1-1-1,0 1 0,1-1 0,-1 1 1,0 0-1,1-1 0,-1 1 0,0 0 1,0-1-1,0 1 0,1 0 0,-1 0 1,0 0-1,0 0 0,0 0 0,1 0 0,-1 0 1,0 0-1,0 0 0,0 0 0,1 0 1,-1 0-1,0 1 0,0-1 0,1 0 1,-1 1-1,-1 0 0,-3 1 40,1 0 0,0 0 0,0 0 0,0 1 0,0-1 0,1 1 0,-5 4 0,1 2-91,0 0 0,1 1 0,0-1 0,1 1-1,0 0 1,0 0 0,1 1 0,0-1-1,1 1 1,0 0 0,1 0 0,0 0 0,1 0-1,0 0 1,2 23 0,-1-26-106,1 0 0,-1 1-1,2-1 1,-1 1 0,1-1 0,0 0 0,1 0 0,0 0-1,0 0 1,1-1 0,0 1 0,0-1 0,1 0 0,0 0-1,0 0 1,1-1 0,-1 0 0,1 0 0,1 0 0,-1-1-1,1 0 1,7 4 0,-6-6-169,-1 0-1,0-1 1,1 0 0,-1 0-1,1-1 1,0 0 0,-1 0-1,1-1 1,0 0 0,0-1-1,-1 1 1,1-2 0,-1 1-1,12-4 1,4-2-554,-1-1 0,0-1 0,28-16 0,-34 17 823,-1-2 0,0 0 0,-1-1 1,0-1-1,-1 0 0,0 0 0,-1-2 0,14-18 1,-17 19 1176,0-1 0,-1-1 1,-1 1-1,0-1 1,7-22-1,-15 48-407,2 0 0,0 0 0,0-1 1,0 1-1,2 0 0,6 19 0,0 1-835,25 56-1,-29-77-129,1-1 0,0 1-1,0-1 1,1 0 0,0-1 0,0 1-1,1-2 1,0 1 0,1-1-1,-1 0 1,1 0 0,1-1 0,-1-1-1,1 0 1,0 0 0,12 4 0,-12-6-35,0-1 0,0 0 0,0 0 1,0-1-1,0 0 0,0-1 1,0 0-1,1-1 0,-1 0 0,0-1 1,0 0-1,0 0 0,-1-1 1,1 0-1,-1-1 0,1 0 0,15-9 1,-18 8 412,1 0 0,-1-1 1,0 0-1,0 0 1,-1-1-1,0 0 0,0 0 1,0 0-1,-1-1 0,0 1 1,-1-1-1,5-10 1,2-10 1971,-1-1 1,8-40 0,0 0 2748,-14 67-4781,0 9-153,1 11-130,2 22-322,1 0 1,3-1-1,27 69 0,-37-106 310,0 1-1,0-1 1,1 0-1,-1 1 1,1-1-1,-1 0 0,1 0 1,0 0-1,0 0 1,0 0-1,0 0 1,0-1-1,0 1 0,1-1 1,-1 1-1,0-1 1,1 0-1,-1 0 1,1 0-1,0 0 0,-1 0 1,1-1-1,-1 1 1,1-1-1,0 0 1,0 0-1,-1 0 0,1 0 1,0 0-1,-1 0 1,1-1-1,0 1 1,-1-1-1,1 0 0,-1 0 1,4-1-1,1-1 70,-1 0 0,0 0 0,0-1 0,1 0 0,-2 0 0,1 0 0,-1-1-1,1 0 1,-1 0 0,0 0 0,-1-1 0,8-11 0,32-80 4506,-27 55-977,-9 31-2035,0 15-732,6 23-474,-9-16-102,-3-6-61,12 25-335,2-1 0,0 0-1,28 35 1,-38-56-89,1-1 1,1 1 0,-1-1 0,1 0-1,0-1 1,1 0 0,-1 0-1,1-1 1,0 0 0,1-1-1,-1 1 1,1-2 0,0 1 0,0-2-1,11 3 1,-10-3-198,0-1 1,0-1-1,-1 0 1,1 0-1,0-1 0,0 0 1,0-1-1,-1 0 1,1 0-1,-1-1 0,0-1 1,0 0-1,0 0 1,0-1-1,9-7 1,-11 7 906,0-1 0,-1 0 0,1-1 0,7-9 0,-9 8 1284,0 0 1,0 0-1,-1-1 1,6-11-1,-11 19-1451,0 1 0,0-1 0,1 1-1,-1 0 1,0-1 0,0 1 0,1 0 0,-1-1 0,0 1-1,1 0 1,-1-1 0,0 1 0,1 0 0,-1 0-1,0-1 1,1 1 0,-1 0 0,1 0 0,-1 0-1,0 0 1,1 0 0,-1-1 0,1 1 0,-1 0-1,1 0 1,-1 0 0,1 0 0,-1 0 0,0 0 0,1 0-1,-1 0 1,1 1 0,-1-1 0,1 0 0,-1 0-1,0 0 1,1 0 0,-1 1 0,1-1 0,-1 0-1,0 0 1,1 0 0,-1 1 0,21 17 729,-8-7-705,-4-6-363,0-1 0,1 0 0,-1-1-1,1 1 1,0-2 0,0 1 0,0-2 0,1 1-1,-1-1 1,0-1 0,14 0 0,-16 0 81,-1-1 1,0 1 0,1-1 0,-1-1-1,0 1 1,0-1 0,0-1 0,0 1-1,0-1 1,0 0 0,-1 0 0,1-1 0,-1 0-1,0 0 1,0-1 0,9-9 0,-13 11 214,0 0 0,0 0 0,-1 0 0,1 0 0,-1-1 0,0 1 0,1 0 0,-2-1 0,1 1 1,0-1-1,-1 0 0,1 1 0,-1-1 0,0 1 0,0-1 0,0 0 0,-1 1 0,0-1 0,1 1 0,-1-1 0,0 1 1,-1-1-1,1 1 0,0 0 0,-1-1 0,0 1 0,0 0 0,-3-4 0,-1-1 237,1 1-1,-1 0 0,-1 0 1,1 0-1,-1 1 0,0 0 1,-1 1-1,0 0 0,1 0 1,-10-4-1,10 5-228,0 2 0,-1-1 0,1 1 0,0 0 0,-1 0 0,1 1 0,-1 0 0,1 1 0,-1-1 0,0 1 0,1 1 0,-1 0 0,1 0 0,-1 0 0,1 1 1,-1 0-1,1 0 0,0 1 0,0 0 0,-11 6 0,9-3-94,1 0 0,0 1 0,0-1 0,1 2 0,0-1-1,0 1 1,0 0 0,1 0 0,1 1 0,-1-1 0,1 1 0,1 1 0,0-1 0,-6 19 0,5-11-193,2-1-1,0 1 0,-2 33 0,5-43-53,0 0-1,0 0 0,0 1 0,1-1 0,1 0 0,-1 0 0,1 0 1,0 0-1,1 0 0,-1 0 0,8 11 0,-8-15 64,0-1 1,0 0-1,1 0 0,-1 0 0,0 0 0,1 0 0,0 0 1,-1-1-1,1 1 0,0-1 0,0 0 0,0 0 1,0 0-1,0 0 0,0 0 0,0-1 0,0 0 0,0 1 1,1-1-1,-1 0 0,0 0 0,0-1 0,0 1 1,0-1-1,0 1 0,0-1 0,0 0 0,4-2 1,4-1-14,0 0 0,0-1 1,0-1-1,-1 1 0,0-2 1,12-8-1,66-66 8928,-88 80-8641,1 1-1,-1-1 1,1 1-1,-1 0 1,1-1-1,-1 1 1,1 0 0,0-1-1,-1 1 1,1 0-1,-1 0 1,1 0-1,0 0 1,-1-1-1,1 1 1,0 0 0,-1 0-1,1 0 1,0 0-1,-1 0 1,1 1-1,0-1 1,-1 0-1,1 0 1,-1 0 0,1 0-1,0 1 1,-1-1-1,1 0 1,-1 1-1,1-1 1,-1 0 0,1 1-1,-1-1 1,1 1-1,-1-1 1,1 1-1,-1-1 1,1 2-1,16 26-350,-12-18 72,-2-5-145,0 0-1,0-1 1,1 1-1,-1-1 1,1 0 0,0 0-1,0 0 1,1 0-1,-1-1 1,1 0-1,0 1 1,0-2 0,0 1-1,0-1 1,0 1-1,0-2 1,1 1-1,-1 0 1,1-1-1,0 0 1,-1 0 0,1-1-1,0 0 1,-1 0-1,1 0 1,10-2-1,2 0-495,1 0 0,-1-2-1,0 0 1,0-1-1,0 0 1,33-16-1,-42 16 794,0-1-1,1 0 0,-2 0 0,1 0 1,-1-1-1,0-1 0,0 0 1,-1 0-1,0 0 0,0-1 1,-1 1-1,0-2 0,6-12 0,-3-1 1000,-1 0-1,0-1 1,-2 0-1,-1 0 0,4-40 1,-3-128 8104,-6 166-7683,-3-14 224,2 16-585,5 48-693,25 147-1756,57 182 0,-81-335 864,17 55-3376,-19-66 2664,0-1 0,0 0-1,0 0 1,8 10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5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2 1400,'-27'30'2380,"10"-5"557,7-3 351,13-5-200,11-3-520,16-4-611,14-3-609,10-7-544,11-4-428,6-3-400,7-4-464,3-2-632,-3-3-940,0-3-793,-7 3-335,-10-1-52,-3 3 223,-11 5 485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7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573 39 72,'0'-1'485,"0"-1"0,0 1 0,0-1 0,0 1 0,-1 0 0,1-1 0,0 1 0,-1-1 0,1 1 0,-1 0 0,1-1 0,-1 1 0,0 0 0,-3-5 1940,1 4-1940,1 1-151,0-1 1,0 1-1,0 0 1,0 0-1,-1 0 0,1 0 1,0 1-1,-1-1 1,1 0-1,-4 1 0,-7-1-302,1 1-1,-1 0 0,-21 5 0,17-3 569,-27 2-309,1 2 1,-1 2 0,-58 18-1,90-22-211,1 0 0,0 0 0,0 1-1,1 1 1,0 0 0,0 0 0,0 1 0,0 0-1,1 0 1,0 1 0,1 1 0,0-1 0,0 2-1,1-1 1,0 1 0,1 0 0,-10 19 0,7-4 93,2-1 0,1 2 1,0-1-1,2 1 0,-2 47 1,12 133 305,-5-184-440,3 58 97,19 211 618,-23-286-753,1-1 0,0 1-1,0 0 1,0 0-1,0 0 1,1-1-1,0 1 1,0-1 0,0 1-1,0-1 1,1 0-1,0 0 1,0 0-1,0 0 1,0-1 0,6 6-1,-3-5-85,-1-1-1,1 0 1,0-1-1,0 1 0,0-1 1,0 0-1,0-1 1,0 1-1,0-1 1,1 0-1,-1-1 1,8 0-1,10 0-1184,0-1-1,30-5 1,-12-3-4215,65-21-1,-76 20 3328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8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65 247 748,'-13'-39'17042,"1"74"-15692,0 14-729,2 0 1,-5 86 0,13-108-448,2 0 1,1 0 0,1 0 0,2 0-1,0-1 1,15 48 0,-19-73-165,1 1 0,-1-1-1,1 1 1,-1-1 0,1 1 0,0-1 0,-1 0-1,1 1 1,0-1 0,0 0 0,0 0 0,0 1-1,0-1 1,0 0 0,0 0 0,1 0 0,-1 0-1,0-1 1,3 3 0,-3-3-18,1 0 0,-1 0 0,0 0 0,0 0 0,0 0-1,1 0 1,-1-1 0,0 1 0,0 0 0,0 0 0,0-1 0,0 1 0,0-1 0,1 1-1,-1-1 1,0 0 0,0 1 0,-1-1 0,3-1 0,2-3-70,-1 1-1,0-1 1,0 0-1,0 0 1,-1-1 0,1 1-1,-1-1 1,3-8 0,7-26-463,-1-1 1,-2 0 0,7-72 0,-2-131-605,-15 222 1111,0-34 92,-2 41 185,2-1 0,0 0 0,1 0 0,1 0 0,4-21 0,6 68 499,8 45-478,-3-10 7,35 87 0,-43-132-265,0-1 0,2 0 0,1 0 1,0-1-1,1-1 0,1 0 0,1-1 0,20 19 1,-29-30-38,1-1 0,-1 0 0,1 0 0,0-1 0,1 1 0,-1-2 0,1 1 0,-1-1 0,1 0 0,0-1 0,0 0 1,0 0-1,0 0 0,1-1 0,-1-1 0,0 1 0,1-1 0,-1-1 0,0 1 0,0-1 0,1-1 0,-1 0 0,0 0 0,0 0 0,0-1 1,-1-1-1,1 1 0,-1-1 0,0 0 0,0-1 0,0 1 0,0-2 0,-1 1 0,0-1 0,0 1 0,0-2 0,-1 1 0,0-1 0,0 1 1,-1-2-1,1 1 0,-2 0 0,6-12 0,12-44 432,6-13 623,-27 76-1019,0 0-1,-1 0 1,1 0-1,0 1 0,0-1 1,0 0-1,0 0 1,0 0-1,0 0 0,0 0 1,0 0-1,0 0 1,0 0-1,0 1 1,0-1-1,0 0 0,0 0 1,0 0-1,0 0 1,0 0-1,0 0 1,0 0-1,1 0 0,-1 1 1,0-1-1,0 0 1,0 0-1,0 0 0,0 0 1,0 0-1,0 0 1,0 0-1,0 0 1,0 0-1,0 0 0,0 0 1,1 0-1,-1 0 1,0 0-1,0 1 1,0-1-1,0 0 0,0 0 1,0 0-1,0 0 1,0 0-1,1 0 0,-1 0 1,0 0-1,0 0 1,0 0-1,0 0 1,0 0-1,0 0 0,0 0 1,0 0-1,1-1 1,-1 1-1,0 0 0,0 0 1,0 0-1,0 0 1,0 0-1,0 0 1,0 0-1,0 0 0,0 0 1,0 0-1,1 0 1,3 16 92,1 23-46,-5-23-68,2 33 1,2-1 1,11 50-1,-12-85-197,0-1 1,0 1 0,1-1-1,1 0 1,0 0 0,1-1 0,0 0-1,1 0 1,0 0 0,0-1-1,1 0 1,1 0 0,10 9-1,-15-15-169,1 0 0,1-1-1,-1 1 1,0-1-1,1 0 1,-1 0-1,1-1 1,0 0-1,0 0 1,0 0 0,0-1-1,1 0 1,-1 0-1,0 0 1,0-1-1,1 0 1,-1 0 0,0-1-1,1 0 1,-1 0-1,0 0 1,0-1-1,0 1 1,0-2 0,6-2-1,-4 1-96,0 0 0,-1-1 0,0 0 0,0 0 0,0-1-1,-1 0 1,1 0 0,-1 0 0,8-12 0,-9 10 519,0 0 0,-1 0-1,1 0 1,-2-1 0,5-13-1,5-30 2515,-8-1 3355,2 79-1534,-5-8-3712,1 0-1,6 23 1,-7-35-571,0 0 0,0 0 0,0 0-1,1 0 1,0 0 0,0 0 0,0-1 0,1 0-1,-1 1 1,7 5 0,-9-10-95,1 0 1,-1 0-1,1 1 1,0-1-1,-1 0 0,1-1 1,0 1-1,0 0 1,-1 0-1,1-1 1,0 1-1,0-1 0,0 0 1,0 1-1,0-1 1,0 0-1,0 0 1,-1 0-1,1 0 0,0-1 1,0 1-1,0 0 1,0-1-1,0 0 1,0 1-1,-1-1 1,1 0-1,0 0 0,0 0 1,-1 0-1,1 0 1,-1 0-1,1 0 1,-1-1-1,0 1 0,1 0 1,0-3-1,3-2-62,0 0-1,0 0 1,-1-1-1,0 0 0,0 0 1,0 0-1,3-13 1,-4 12 31,-1 1 1,-1 0-1,1-1 0,-1 1 1,-1-1-1,1 1 0,-1-1 1,-1 0-1,1 1 1,-1-1-1,0 1 0,-1-1 1,0 1-1,-3-8 0,3 11 23,0 0 0,0 1 0,0-1 0,0 1 0,-1 0-1,1 0 1,-1 0 0,0 0 0,0 0 0,0 0 0,0 1 0,-1-1-1,1 1 1,-1 0 0,1 0 0,-1 0 0,0 1 0,0-1-1,0 1 1,0 0 0,0 0 0,0 0 0,0 1 0,0 0 0,0-1-1,0 1 1,-7 1 0,5 0 5,-1 0 0,0 1 1,1-1-1,-1 1 0,1 0 0,-1 1 0,1 0 1,0 0-1,0 0 0,0 1 0,1 0 0,-1 0 1,1 0-1,0 1 0,0-1 0,0 1 1,1 1-1,0-1 0,0 1 0,0-1 0,1 1 1,-1 0-1,1 0 0,-3 11 0,3-9-18,0-1 1,1 1-1,0-1 1,1 1-1,0 0 0,0 0 1,0 0-1,1-1 0,0 1 1,1 0-1,-1 0 0,2 0 1,-1 0-1,1-1 0,0 1 1,1-1-1,0 1 0,0-1 1,0 0-1,1 0 0,5 7 1,5 0-40,1 0-1,0-2 1,0 0 0,1 0 0,1-2 0,0 0 0,35 15 0,15 10 39,-40-20 43,0 1 0,-2 2 1,0 0-1,-1 2 0,23 25 0,-40-38-11,-1 0-1,0 1 1,-1 0 0,0 0-1,0 1 1,-1-1 0,0 1-1,6 18 1,-9-20 1,1-1 0,-2 0 1,1 1-1,-1-1 0,0 0 0,0 1 1,-1-1-1,1 0 0,-1 1 0,-1-1 1,0 0-1,1 0 0,-2 0 0,-5 11 1,3-8 56,0-1 1,-1-1 0,0 1-1,0-1 1,-1 0 0,0 0 0,0-1-1,-1 0 1,1 0 0,-1-1-1,-1 0 1,1 0 0,-1-1-1,-16 6 1,15-6 20,0-1 0,0 0 0,0-1 0,0 0 0,-1-1 0,1 0 0,-1 0 0,1-1 0,-1-1-1,1 0 1,0 0 0,-1-1 0,-13-4 0,20 5-171,0 0-1,1-1 1,-1 1-1,1-1 1,0 1 0,-1-1-1,1 0 1,0-1-1,0 1 1,0 0-1,1-1 1,-1 0-1,1 1 1,-1-1 0,1 0-1,0 0 1,0 0-1,0-1 1,0 1-1,1 0 1,-1-1 0,1 1-1,0-1 1,0 0-1,0 1 1,1-1-1,-1 0 1,1 1-1,0-1 1,0 0 0,0 0-1,0 1 1,1-1-1,1-4 1,1-5-786,1 1-1,0 0 1,1 0 0,0 0 0,1 0 0,1 1 0,0 0-1,12-15 1,49-62-4740,-31 41 3374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9.0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26 592,'21'6'7352,"16"-6"-4214,-16 0-1797,26 1-54,99 0-68,-128-2-2678,0-1 0,-1-1 0,22-7 0,-29 5-1449,-9 4 2317,-1 0 517,0 1 0,0 0 1,0 0-1,0 0 0,0-1 0,0 1 0,0 0 0,0 0 0,0 0 0,0-1 0,0 1 0,0 0 1,0 0-1,0 0 0,0-1 0,0 1 0,0 0 0,0 0 0,-1 0 0,1 0 0,0-1 0,-3-1-1256,-9-3-364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29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1 184 372,'0'-5'474,"1"1"1,-1 0-1,1-1 0,1 1 1,-1 0-1,0 0 1,1 0-1,0 0 0,0 0 1,0 0-1,1 0 0,-1 0 1,6-6-1,6-4 930,27-24 0,-22 22 1419,-12 10-2199,0 0 0,0 1 0,1 0 0,0 0 0,0 1-1,0 0 1,0 0 0,0 1 0,1 0 0,12-3-1,-21 6-622,1 0 0,0 0 0,-1 0-1,1 0 1,0 0 0,-1 0-1,1 0 1,0 0 0,-1 0 0,1 0-1,-1 0 1,1 1 0,0-1-1,-1 0 1,1 0 0,-1 1-1,1-1 1,0 0 0,-1 1 0,1-1-1,-1 1 1,1-1 0,-1 1-1,0-1 1,1 1 0,-1-1-1,1 2 1,3 19-57,-11 24-166,4-36 123,-1 0 1,0 0 0,0 0-1,-1 0 1,0-1-1,-1 0 1,-8 10-1,-52 47-535,50-50-1337,0 0 0,1 0 0,-23 31 0,37-44 1486,0 0 0,0 0-1,0-1 1,0 1 0,0 0-1,0 0 1,0 1 0,1-1-1,-1 0 1,1 0 0,-1 0-1,1 0 1,0 0 0,0 5-1,3 2-1408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0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65 524,'11'-28'17327,"-8"27"-17049,0 0 1,0 0-1,0 1 1,0-1-1,0 1 1,0 0-1,0 0 0,0 0 1,3 1-1,55 4 186,26 2-1374,-32-12-6081,-55-21-3910,-10 12 9092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0.8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 0 676,'-2'0'251,"1"0"0,0 1 0,0-1 0,0 0 0,0 0 0,0 0 0,-1 1 0,1-1 0,0 1 0,0-1 0,0 1 0,0-1 0,0 1 0,0 0 0,0-1 0,0 1 0,0 0 0,1 0 0,-1 0 0,0-1 0,0 1 0,1 0 0,-1 0 0,1 0 0,-1 0 0,0 0 0,1 1 0,-1 1 0,-12 34 3060,5-7-1420,2 1 1,-4 36 0,7-15-876,6 90 0,-1-117-1298,1-2-1,9 37 0,-9-50-494,1 0-1,-1 0 0,8 12 0,-9-18-156,1 1-1,0-1 1,0 0 0,1 0-1,-1 0 1,1 0 0,6 5-1,-8-7 521,0-1 0,0 0 0,0 0 0,0 0 0,0 0 0,0 0 0,0 0 0,1 0 0,-1-1 0,0 1 1,0-1-1,3 0 0,9 1-1536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1.3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69 232,'0'-12'1354,"0"8"-394,0 1-1,-1 0 1,2 0 0,-1-1-1,0 1 1,1 0 0,-1-1-1,1 1 1,0 0 0,1-3-1,-1 5-621,0-1 1,0 1-1,0 0 0,-1 0 0,1 1 0,0-1 0,0 0 0,1 0 0,-1 0 0,0 1 1,0-1-1,0 0 0,0 1 0,3-1 0,18-3-81,-14 3-191,-1 2 0,0-1-1,0 1 1,1 0 0,-1 1 0,0 0 0,0 0 0,0 0 0,-1 1-1,1 0 1,-1 0 0,1 1 0,-1 0 0,0 0 0,0 0 0,-1 1-1,1 0 1,-1 0 0,0 0 0,0 0 0,5 10 0,1 0-9,-1 1-1,0 0 1,-1 1 0,-1 0 0,0 1 0,-2 0 0,6 21 0,-3 2 70,-2 0-1,-2 0 1,-1 57-1,-13 129 184,0-22-99,9-129-70,4 0 1,3-1 0,2 0-1,5 0 1,30 100-1,41 65-720,-83-232 434,1 0 0,-1 0 1,-1 0-1,0 0 0,1 15 1,-2-21 112,0 0 1,0-1 0,0 1 0,0 0 0,0 0-1,0 0 1,-1-1 0,1 1 0,-1 0 0,1 0 0,-1-1-1,0 1 1,1 0 0,-1-1 0,0 1 0,0-1-1,0 1 1,0-1 0,-1 0 0,1 1 0,0-1 0,-1 0-1,1 0 1,-1 0 0,1 0 0,-1 0 0,1 0-1,-1 0 1,1 0 0,-1-1 0,-3 2 0,-4-1-31,0-1 1,-1 1-1,1-1 1,0-1-1,-1 0 1,1 0-1,0-1 1,-15-5-1,14 4-591,0-1-1,0 0 1,0 0-1,-9-7 1,17 10 397,1 0 1,0 0-1,-1 0 1,1 0 0,0 0-1,0 0 1,0 0-1,-1-1 1,2 1 0,-1 0-1,0-1 1,0 1-1,0-1 1,0 1 0,1-1-1,-1 1 1,1-1-1,-1 1 1,1-1 0,0 1-1,0-1 1,-1 0-1,1 1 1,0-1 0,0 0-1,1 1 1,-1-1-1,0 1 1,0-1 0,1 0-1,-1 1 1,1-1-1,0 1 1,-1-1 0,1 1-1,0 0 1,0-1-1,0 1 1,0 0 0,0-1-1,0 1 1,1-1-1,17-20-2162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1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92 380,'27'-20'2876,"-6"2"613,-11 0 311,0 3 172,-3 4-371,-4 4-1337,1 5-1052,-4 6-748,0 5-552,0 5-612,0 5-792,3 1-1008,0 0-741,4-2-267,0-1 28,3-6 347,0-4 657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2.7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59 804 48,'-16'-38'5887,"9"22"-4564,1 0 0,1-1 0,0 0 0,-4-26 0,3-35 4494,4 74-5763,1 0 1,1 0-1,-1 0 1,1 0-1,-1 0 0,1 0 1,1-8-1,-1 7-14,3-53-118,18-96 0,-4 39 24,-16 105 49,1-13-16,11-43-1,-13 64 5,-2 5 33,-3 8 27,3 8 68,-4 47 131,5-62-193,1 1-1,1 0 0,-1 0 0,1 0 0,-1-1 0,1 1 0,1 0 0,-1-1 0,1 1 0,3 6 0,-4-11-23,0 0-1,0 1 1,-1-1-1,1 0 0,0 0 1,0 0-1,0 0 0,0 0 1,0 0-1,0 0 1,0-1-1,0 1 0,-1 0 1,1 0-1,0-1 0,0 1 1,0 0-1,0-1 1,-1 1-1,1-1 0,0 1 1,0-1-1,-1 0 0,1 1 1,0-1-1,-1 0 1,1 1-1,-1-1 0,1-1 1,23-23-142,-12 8 78,1 0 0,22-21-1,-20 22 32,-5 8-28,1 1 0,-1 0 0,1 1 0,1 0 0,-1 1 0,1 0 0,0 0-1,21-4 1,-2-1-75,100-34-634,-44 16-4519,-111 55-5554,-2-11 8780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0.9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63 641 524,'-19'-21'2171,"10"12"291,0-1-1,1 0 1,-8-13 0,16 22-2335,-1 0 0,1 0 0,0 0 0,0 0 0,0 0 0,-1 0 0,1 0 0,0 0 0,0 0 0,1 0 0,-1 0 0,0 0 0,0-1 0,0 1 0,1 0 0,-1 0 0,0 0 0,1 0 0,-1 1 1,1-1-1,-1 0 0,1 0 0,0 0 0,-1 0 0,1 0 0,0 1 0,-1-1 0,1 0 0,0 1 0,0-1 0,0 0 0,0 1 0,0-1 0,1 0 0,42-20-895,-33 16 731,30-11-975,0 1 0,1 1 0,1 3 0,75-10 0,-78 17 816,-1 1 0,79 7 0,-113-4 253,-1 0-1,1 1 1,0 0 0,-1 0 0,1 0 0,-1 1-1,0-1 1,1 1 0,-1 0 0,0 1-1,0-1 1,0 0 0,0 1 0,0 0-1,-1 0 1,1 0 0,-1 1 0,0-1-1,3 5 1,-1 0 18,-1 1 0,0-1 0,-1 0 0,0 1 0,0 0 0,-1-1 0,0 1 0,1 18 0,-3-26-60,1 12-100,1 1-1,1-1 0,0 1 1,5 12-1,-7-23 18,0-1 0,0 0 0,0 0 0,0 0-1,0 0 1,0-1 0,1 1 0,-1 0 0,1 0 0,-1-1 0,1 1 0,0-1 0,0 1 0,2 1-1,-3-3 8,1 1 0,-1-1 0,1 0 0,-1 1 0,1-1-1,-1 0 1,1 0 0,0 0 0,-1 0 0,1-1 0,-1 1-1,1 0 1,-1 0 0,1-1 0,-1 1 0,1-1-1,-1 0 1,0 1 0,1-1 0,-1 0 0,0 0 0,0 0-1,3-2 1,-1 1 42,-1-1-1,1 0 1,0 0-1,-1 0 0,0 0 1,1 0-1,-1-1 1,-1 1-1,1-1 1,0 1-1,-1-1 1,2-5-1,6-49 968,-1-61 1353,29-257 2463,-21 315-4606,-16 61-158,0 0 1,0-1-1,0 1 1,0 0-1,0-1 1,0 1-1,0-1 0,0 1 1,0 0-1,0-1 1,0 1-1,1 0 1,-1-1-1,0 1 1,0 0-1,0-1 0,0 1 1,1 0-1,-1-1 1,0 1-1,0 0 1,1 0-1,-1-1 1,0 1-1,0 0 0,1 0 1,-1 0-1,0-1 1,1 1-1,-1 0 1,0 0-1,1 0 1,-1 0-1,0 0 0,1-1 1,-1 1-1,1 0 1,-1 0-1,0 0 1,1 0-1,-1 0 1,0 0-1,1 0 0,-1 0 1,1 1-1,-1-1 1,0 0-1,1 0 1,-1 0-1,0 0 1,1 0-1,-1 1 0,0-1 1,0 0-1,1 0 1,-1 0-1,0 1 1,1-1-1,-1 0 1,0 1-1,13 22 28,-13-23-27,24 64 29,-3 0-1,24 127 1,-33-138-166,5 44-361,20 76-2137,-36-169 2470,0-1 1,0 1 0,1-1 0,-1 1 0,1-1 0,-1 0-1,1 0 1,0 0 0,0 0 0,0 0 0,1 0 0,-1-1 0,1 1-1,-1-1 1,1 1 0,0-1 0,0 0 0,0 0 0,0 0-1,1-1 1,-1 1 0,0-1 0,1 0 0,5 2 0,-4-3-29,1 0 0,-1 0 0,1 0-1,-1-1 1,0 1 0,1-1 0,-1-1 0,0 1 0,0-1 0,0 0 0,0 0 0,0 0 0,0-1 0,0 1 0,8-8 0,1-1 161,-1-1-1,0 0 0,-1-1 0,-1-1 0,0 0 1,0 0-1,11-23 0,-10 15 1750,-2 0 0,13-36-1,-21 46-254,-7 9 264,3 4-1602,1-1-1,0 1 1,0 0-1,-1 0 1,1-1-1,0 1 1,0 0 0,0 0-1,0 0 1,0 0-1,0 0 1,0 0-1,1 0 1,-1 0-1,-1 2 1,-3 7-135,-1 0 0,1 0 1,1 0-1,0 1 0,0-1 0,1 1 0,0 0 1,1 0-1,1 0 0,-1 0 0,2 1 0,0-1 1,0 0-1,1 0 0,0 1 0,1-1 0,0 0 1,6 17-1,-6-24-289,1 1 0,0-1 0,0 0 0,0 0 0,0 0 0,1 0 0,-1-1-1,1 1 1,0-1 0,0 0 0,1 0 0,-1-1 0,0 1 0,1-1 0,0 0 0,-1 0 0,1 0 0,0-1 0,0 1 0,7 0 0,3 0-829,0 0 0,0-1 0,0 0 0,0-1 1,25-3-1,7-7-942,-2-5 430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3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0 335 56,'4'-2'407,"0"0"0,0 0 1,0 0-1,-1 0 0,1-1 0,0 1 0,-1-1 1,0 0-1,0 0 0,0 0 0,0-1 1,0 1-1,-1-1 0,1 0 0,-1 1 0,0-1 1,2-5-1,5-8 2613,1-7-1308,-2 10-1963,-1 0 0,0 0 0,-1-1 0,-1 0 0,4-17 0,4-12 425,7-26 2071,-18 53-4,-14 49-1080,-7 36-34,-19 127 0,21-96-849,-17 120 25,30-178-292,2 1 1,2 0-1,6 53 1,-5-89-19,0 0 1,0 1 0,1-1-1,0 0 1,0 0 0,0-1-1,1 1 1,0 0 0,0-1-1,1 0 1,-1 0 0,1 0-1,8 8 1,-6-7-33,2 0 0,-1-1-1,1 0 1,0 0 0,0 0 0,0-1 0,0-1-1,14 5 1,3-2-551,1 0 1,-1-2-1,1-1 0,-1-1 0,48-3 0,-50 0-1093,0-2 0,40-8 0,-54 9 840,0-1-1,0 0 0,-1-1 0,1 0 0,-1 0 0,0 0 1,0-1-1,0-1 0,12-9 0,-5-2-710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4.1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262 126 168,'0'-21'1671,"1"13"-165,0-1 0,-1 1 0,0-1 0,-1 0 0,0 1-1,0-1 1,-1 1 0,0 0 0,-5-12 0,7 19-1470,-1 0 0,0 0 0,0 1-1,0-1 1,0 0 0,0 1 0,0-1 0,0 1-1,0-1 1,0 1 0,0-1 0,0 1 0,-1 0-1,1 0 1,0-1 0,0 1 0,0 0 0,0 0 0,-1 0-1,1 0 1,0 0 0,0 1 0,0-1 0,0 0-1,0 1 1,0-1 0,-1 0 0,1 1 0,0-1-1,-1 2 1,-34 18 135,23-8-59,-1 0 0,2 1 1,-1 0-1,2 1 0,0 0 0,0 1 1,2 0-1,0 1 0,0 0 0,-7 22 1,5-9 44,1 1 0,2 0 0,1 0 1,1 1-1,-2 37 0,7-49-116,1 0-1,1 1 1,0-1-1,1 1 0,1-1 1,1 0-1,1 0 1,1 0-1,0-1 1,1 0-1,17 30 1,-17-36-125,1-1 1,0 0-1,0-1 1,1 1-1,1-2 1,0 1-1,0-2 1,0 1-1,1-1 1,0-1-1,1 0 1,0 0-1,0-1 1,0-1-1,1 0 1,0-1-1,23 5 1,-23-7-83,1 0 1,-1-1-1,0-1 1,1 0-1,-1-1 1,1 0 0,-1-1-1,0-1 1,0 0-1,0-1 1,0 0-1,0-1 1,-1 0-1,0-1 1,0 0-1,0-1 1,-1-1-1,0 1 1,-1-2-1,0 0 1,0 0 0,0-1-1,-1 0 1,-1 0-1,0-1 1,0 0-1,-1 0 1,-1-1-1,0 0 1,0 0-1,-1-1 1,-1 0-1,4-18 1,0-16 1495,-2 0 0,-2-1 1,-3-65-1,-1 80-619,-9 152 689,3-70-1431,2 85 1,6-105-479,0 0 0,12 46 1,-11-66-22,-1 0-1,2-1 1,-1 1 0,1-1 0,7 12-1,-8-17-12,-1 0 0,1 1 0,0-1 0,0 0-1,0 0 1,0-1 0,0 1 0,1-1-1,-1 1 1,1-1 0,-1 0 0,8 3 0,-10-5 311,1 0 1,-1 1 0,0-1 0,1 0 0,-1 0 0,1 1-1,-1-1 1,0 0 0,1 0 0,-1-1 0,0 1 0,1 0-1,-1 0 1,1-1 0,-1 1 0,0-1 0,0 1 0,1-1-1,-1 1 1,0-1 0,0 0 0,0 0 0,0 1-1,2-3 1,11-14-2089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4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57 408,'-7'-16'1692,"4"1"528,-1 6 421,8 0 131,6 3-180,7 5-320,7 1-427,3 0-493,0 3-496,-4 1-496,1 0-672,0-3-836,0 3-1093,-7-2-651,3-2-312,-6-2-48,-1-2 351,1-1 649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4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60 1560,'0'-1'342,"-1"-1"-1,1 1 1,0 0-1,0 0 1,-1-1-1,1 1 1,0 0 0,0 0-1,0-1 1,0 1-1,1 0 1,-1-1-1,0 1 1,0 0-1,1 0 1,-1 0-1,1-1 1,-1 1 0,1 0-1,0 0 1,-1 0-1,1 0 1,1-2-1,1 1 110,-1 0-1,0 0 1,1 1 0,0-1-1,-1 0 1,1 1 0,0 0-1,0 0 1,5-2-1,6 0 405,0 0-1,1 1 1,17 0-1,-29 2-712,15-1 187,0 1-1,-1 0 1,1 2 0,32 6 0,-43-7-315,-1 1 0,-1 0 0,1 0 1,0 1-1,0-1 0,-1 1 0,0 0 0,1 1 1,-1 0-1,0-1 0,-1 2 0,1-1 0,-1 0 1,0 1-1,0 0 0,0 0 0,4 9 0,0 2 42,-1 1 0,-1 0-1,0 0 1,-2 0-1,0 1 1,2 19-1,4 112 456,-9-96-324,11 198 432,12 351-160,-23-520-504,-4 0 0,-3 0-1,-23 113 1,26-184-8,0 0 0,0 0 0,-1 0-1,0-1 1,-1 1 0,0-1 0,-8 11 0,10-17-1,1-1-1,-1 1 1,-1-1-1,1 1 1,0-1 0,-1 0-1,0 0 1,1-1 0,-1 1-1,0-1 1,-1 0 0,1 0-1,0 0 1,0-1 0,-1 1-1,1-1 1,-1 0 0,0 0-1,-8 0 1,-1-1-423,1-1 0,-1-1 1,0 0-1,1 0 0,-1-2 1,1 1-1,0-2 0,-19-9 0,18 8-830,1-1-1,0-1 0,1 0 0,0-1 1,0 0-1,1 0 0,-18-21 0,10 1-1205,7-3 405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5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94 380,'0'-2'645,"-1"-1"1,1 1-1,0-1 0,1 1 1,-1-1-1,0 1 0,1-1 0,-1 1 1,1 0-1,0-1 0,0 1 1,0 0-1,0-1 0,0 1 0,0 0 1,1 0-1,-1 0 0,1 0 1,-1 0-1,3-2 0,19-10 1289,-11 9-1623,-1 0 0,1 1 1,0 0-1,0 1 0,0 0 1,1 1-1,-1 0 0,17 0 1,-25 2-310,-1 0 1,1 0 0,-1 0-1,1 1 1,0-1 0,-1 1-1,1 0 1,-1 0-1,1 0 1,-1 0 0,0 1-1,1-1 1,-1 1 0,0 0-1,0 0 1,0 0 0,0 0-1,-1 1 1,1-1-1,0 1 1,-1-1 0,0 1-1,0 0 1,1 0 0,-2 0-1,1 1 1,0-1 0,-1 0-1,1 0 1,-1 1-1,0-1 1,1 7 0,-1 0 17,0 0 1,-1 0 0,0 0-1,0-1 1,-1 1 0,-1 0 0,0 0-1,0-1 1,-1 1 0,0-1-1,0 0 1,-8 14 0,-6 8 75,-2 0 0,-27 33-1,26-38-31,1 2 0,-19 35 0,38-62-62,-1 0 0,0 1-1,1-1 1,-1 1-1,1-1 1,-1 1 0,1 0-1,0-1 1,0 1-1,0-1 1,0 1-1,0-1 1,0 1 0,0 0-1,0-1 1,1 1-1,-1-1 1,1 1 0,-1-1-1,1 1 1,-1-1-1,1 1 1,0-1-1,0 0 1,0 1 0,0-1-1,0 0 1,0 0-1,0 0 1,0 0 0,0 1-1,1-2 1,-1 1-1,0 0 1,1 0-1,-1 0 1,0-1 0,1 1-1,2 0 1,7 4-30,0-2 1,0 0-1,0 0 0,14 2 1,-22-5 13,45 6-740,79 0-1,-10-9-3035,-66 2 716,-1 4-2815,-43-1 3287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39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 1068,'0'0'88,"0"-1"1,0 1-1,0 0 0,3-4 1502,-3 4-1502,0 0 0,0 0 0,0 0 1,1 0-1,-1 0 0,0-1 1,0 1-1,1 0 0,-1 0 0,0 0 1,0 0-1,1 0 0,-1 0 1,0 0-1,0 0 0,1 0 1,-1 0-1,0 0 0,7 11 1527,0 20-440,36 182 2542,2 15-1503,-8 62-281,1 400 1,-8-125-1623,-17-391-1388,-13 43-2941,-20-1-5604,16-189 7948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42.1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1 987 784,'0'-2'214,"0"-1"0,0 1 0,0-1 0,0 1 0,0-1 0,0 1 0,1-1 1,-1 1-1,1 0 0,0-1 0,0 1 0,0 0 0,0 0 0,0 0 0,0-1 0,0 1 0,1 0 0,-1 0 0,1 1 0,0-1 0,3-3 0,-2 4-60,1-1 0,-1 1-1,1 0 1,0 0-1,0 0 1,-1 0-1,1 1 1,0 0 0,0 0-1,0 0 1,0 0-1,0 0 1,5 2-1,632 57 2401,-299-33-2549,690 18-1623,-251-2 233,-579-21 1229,229-5-1,160-3 277,69-23-2515,-267-4 2430,219-17-650,-4-28 1888,106-35 419,-91 11 1246,-188 27-1866,434-38 1103,525 60-1547,158-5-1172,-994-3 329,1100-61 1051,-230-20-203,-1025 74-655,55-8 234,-283 31 481,950-154 1562,-1042 164-2139,140-21 178,-204 35-301,1 2 1,-1 0-1,1 1 1,-1 1-1,1 1 1,26 8-1,111 44-151,-62-20-43,-66-25 133,1-1 17,-1 2 1,1 0 0,-2 2-1,41 25 1,-65-34 3,0-1 0,0 1 1,0 0-1,0 0 0,-1 0 0,0 1 1,0-1-1,0 1 0,0 0 1,-1 0-1,1 0 0,-2 0 1,1 0-1,0 0 0,-1 1 0,0-1 1,0 1-1,0 5 0,0 11 7,-1 0 0,-1 0 0,-3 25 0,1-26 63,-17 290 163,-2 10 107,12-222-244,-55 393 238,48-404-84,-4-1 0,-4-1 0,-54 126 0,22-88 17,-56 130 7,96-207-247,2 0 1,2 0-1,-11 82 1,7 48-184,-31 193-425,38-318-85,-5 67 1,13-87-2830,5 51-1,-3-80 3055,0 1 0,0-1 0,0 1 0,0-1 0,-1 1 1,1-1-1,-1 0 0,0 1 0,0-1 0,0 0 0,0 1 0,-4 4 0,-4 5-1225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44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0 566 572,'152'12'4700,"-7"1"-3319,413-42 786,-297 9-2120,615-12-575,-74 5 584,1539-63-2092,-1889 77 2126,133-3-348,-351 14-246,1279 5 2006,-536 15-230,-597-13-900,1050-39 1649,-28 9 2143,-965 27-2157,361 6-1596,300-34-1363,-1-51 1054,-286 22 416,42-20-688,-270 20 445,-390 36-152,84-6-1721,-92 19-3612,-170 5 3615,-1 2-1,0 0 0,1 1 1,22 5-1,-27-3-102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52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0 724,'-2'0'225,"1"0"0,0 1 0,0-1-1,0 0 1,0 1 0,0-1 0,0 0 0,-1 1 0,1 0 0,0-1-1,0 1 1,1-1 0,-1 1 0,0 0 0,0 0 0,0 0 0,0-1-1,1 1 1,-1 0 0,0 0 0,1 0 0,-1 0 0,0 0 0,1 0-1,0 0 1,-1 1 0,1-1 0,0 0 0,-1 0 0,1 0 0,0 0-1,0 0 1,0 1 0,0-1 0,0 0 0,0 0 0,0 0 0,0 0-1,1 3 1,24 241 6432,24 176-5490,-36-342-1064,-73-409-4189,43 206 5207,16 107-657,0-1 0,2 0 1,0 0-1,6-34 0,-6 50-415,-1-1 0,1 0 0,0 1 0,0-1 0,0 1-1,0-1 1,0 1 0,0-1 0,1 1 0,-1 0 0,1 0 0,-1 0 0,1-1 0,0 2 0,0-1 0,0 0 0,0 0 0,0 1 0,1-1-1,2-1 1,-2 2-42,0 1 0,0-1 0,-1 1 0,1 0 0,0 0 0,0 0-1,0 0 1,0 0 0,0 0 0,-1 1 0,1-1 0,0 1 0,0 0-1,-1 0 1,1 0 0,0 0 0,-1 1 0,1-1 0,2 3 0,9 6-70,0 0 1,-1 2-1,0-1 1,-1 2-1,0-1 1,-1 2-1,-1-1 1,12 20-1,61 126-788,-82-156 835,85 227-921,-60-150 802,-20-52 179,-5-24 22,0 1 0,-1 0 0,1 0 0,1-1 0,-1 1 0,1-1 0,0 1 1,0-1-1,0 0 0,3 5 0,-5-9-56,1 0 0,-1 0 0,0 0 0,1 0 0,-1 0 0,0 1 0,1-1-1,-1 0 1,0 0 0,1 0 0,-1 0 0,0 0 0,0 0 0,1 0 0,-1 0 0,0 0 0,1 0 0,-1-1 0,0 1 0,1 0 0,-1 0 0,0 0 0,0 0 0,1 0 0,-1-1 0,0 1 0,1 0 0,-1 0-1,0 0 1,0-1 0,0 1 0,1 0 0,-1 0 0,0-1 0,0 1 0,0 0 0,0 0 0,1-1 0,-1 1 0,0 0 0,0-1 0,0 1 0,0 0 0,0-1 0,0 1 0,0 0 0,0-1 0,6-18 218,-6 18-201,35-217 41,-28 155 12,2 1 0,3 0 0,26-75 0,-37 134-73,0-1-1,0 1 1,1 0-1,-1 0 1,1 0-1,0 0 1,0 0-1,0 0 1,0 0-1,0 0 1,1 1-1,3-3 0,-5 4-6,1 0-1,-1 1 0,1-1 0,-1 1 1,1-1-1,0 1 0,-1 0 0,1 0 1,0 0-1,-1 0 0,1 0 0,-1 0 1,1 0-1,0 1 0,-1-1 0,1 0 0,-1 1 1,1-1-1,-1 1 0,1 0 0,-1 0 1,1-1-1,-1 1 0,0 0 0,1 0 1,-1 0-1,0 0 0,1 2 0,8 6-7,0 1-1,-1-1 0,-1 2 0,0-1 1,0 1-1,-1 1 0,0-1 0,7 18 1,35 107-1185,-36-97 263,-9-27 604,43 116-5328,-41-113 4566,1-1-1,1 1 1,0-2-1,1 1 1,1-1-1,13 14 0,1-7-548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53.3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0 193 564,'25'-76'6328,"-12"43"2138,-13 33-8425,3 11 796,4 15-687,-7-25-50,6 25-51,17 46 1,-20-64-113,0 0 0,1-1 1,0 1-1,0-1 0,1 0 0,0 0 0,0-1 1,1 0-1,0 0 0,8 7 0,-13-12 57,0 0-1,0 0 1,1 0 0,-1-1-1,0 1 1,1 0 0,-1-1-1,1 1 1,-1-1-1,1 0 1,-1 0 0,1 1-1,-1-1 1,1 0 0,-1 0-1,1 0 1,-1 0 0,1 0-1,-1-1 1,1 1-1,-1 0 1,2-2 0,1 1-1,-1-1 1,0 0-1,0 0 1,0 0 0,0 0-1,0 0 1,0-1-1,-1 1 1,3-4 0,2-3-37,0-1 0,-1 1 0,0-1 0,0 0 0,4-12 0,-6 11-78,-1-1 0,0 0 0,0 0-1,-1 0 1,-1 0 0,0-20 0,0 26 17,-2 0 0,1 0 0,-1 1 0,1-1 0,-2 0 0,1 1 0,-1-1-1,1 0 1,-2 1 0,1 0 0,-1-1 0,1 1 0,-1 0 0,-1 0 0,-6-7 0,9 10 87,-1 1-1,1-1 1,-1 1-1,1 0 0,-1 0 1,0 0-1,0 0 1,1 0-1,-1 0 1,0 1-1,0-1 0,0 0 1,0 1-1,0 0 1,0-1-1,0 1 1,0 0-1,0 0 1,0 0-1,0 0 0,0 0 1,0 1-1,0-1 1,0 1-1,0-1 1,0 1-1,0 0 1,0-1-1,1 1 0,-1 0 1,0 0-1,0 1 1,1-1-1,-1 0 1,1 0-1,-1 1 1,1-1-1,0 1 0,-3 2 1,0 1 13,0 1-1,1-1 1,-1 0 0,1 1 0,0 0 0,0 0-1,1 0 1,0 0 0,0 0 0,0 0 0,-1 10-1,3-6 2,0-1-1,1 0 1,0 0-1,0 1 0,1-1 1,0 0-1,0 0 0,1 0 1,1-1-1,-1 1 1,1-1-1,1 1 0,0-2 1,6 9-1,9 10-6,2-2 0,43 39 1,-44-44-30,0 1 0,-1 1 0,27 36 1,-37-39-52,0-1 1,-2 1-1,0 1 0,0 0 1,-2 0-1,7 33 1,-10-38 68,-1 0-1,-1 1 1,0-1 0,-1 0 0,0 1 0,-1-1-1,-1 0 1,0 0 0,-1 0 0,-5 16 0,5-24 195,0 0 0,-1 0 0,1 0 1,-1 0-1,-1-1 0,1 1 0,-1-1 1,1 0-1,-2-1 0,1 1 0,0-1 0,-1 0 1,0 0-1,0-1 0,0 0 0,0 0 1,0 0-1,-1-1 0,0 0 0,1 0 0,-1-1 1,0 1-1,0-2 0,1 1 0,-1-1 1,-12 0-1,11 0-124,1-1 1,-1 1 0,0-1-1,0 0 1,1-1 0,-1 0-1,0 0 1,1-1 0,0 0-1,0 0 1,0-1 0,0 0-1,0 0 1,1 0 0,-1-1-1,1 0 1,0 0 0,1-1-1,-1 1 1,1-1 0,1-1-1,-1 1 1,-4-9 0,7 10-405,0 0 1,1-1 0,-1 1 0,1 0 0,1-1-1,-1 1 1,1-1 0,0 1 0,0-1 0,0 1 0,1-1-1,0 1 1,0 0 0,0-1 0,1 1 0,0 0-1,0 0 1,0 0 0,0 0 0,1 0 0,6-8-1,0 0-629,1 1 0,1 0 0,0 0 0,1 1-1,0 1 1,18-13 0,26-14-974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1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210 350 524,'2'-7'761,"-1"1"1,0 0-1,0 0 0,0-1 0,-1 1 1,0-1-1,-1 1 0,-1-10 1,2 14-496,-1 0 0,0 0 0,0 0 1,0 0-1,0 0 0,0 0 0,0 1 1,0-1-1,-1 0 0,1 1 0,-1-1 1,1 0-1,-1 1 0,0 0 0,1-1 1,-1 1-1,0 0 0,0 0 1,0 0-1,0 0 0,0 0 0,0 1 1,0-1-1,0 1 0,0-1 0,-1 1 1,1 0-1,0 0 0,-3 0 0,-2 0-96,0 0 0,0 1 0,0 0 0,0 0 0,1 1 0,-1 0 0,0 0 0,0 1 0,1-1 0,0 2 0,-1-1 0,1 1 0,0-1 0,1 2 0,-11 8 0,12-9-319,0 0 0,0 0 0,0 0 0,0 0-1,1 1 1,0-1 0,0 1 0,0 0-1,0 0 1,1 0 0,0 0 0,0 1 0,1-1-1,-1 0 1,1 1 0,0-1 0,0 1 0,1 0-1,0-1 1,0 10 0,1-12 9,0-1-1,0 1 1,0-1 0,0 1-1,1-1 1,-1 0-1,0 1 1,1-1 0,0 0-1,-1 0 1,1 0 0,0 0-1,0-1 1,0 1 0,0 0-1,1-1 1,-1 1-1,0-1 1,1 0 0,-1 0-1,1 0 1,2 1 0,10 3-170,0-1 0,29 4-1,-13-3 379,-12 0 94,3-1 765,0 1 1,-1 2-1,0 0 0,38 18 0,-58-24-891,0-1 0,0 1 1,0-1-1,1 1 0,-1-1 1,0 1-1,0-1 0,0 1 1,0 0-1,-1 0 0,1 0 1,0-1-1,0 1 0,0 0 1,-1 0-1,1 0 0,0 0 1,-1 0-1,1 1 0,-1-1 1,1 0-1,-1 0 0,1 0 1,-1 0-1,0 0 0,0 1 1,0-1-1,0 0 0,0 0 1,0 0-1,0 1 0,0-1 1,0 0-1,0 0 0,0 0 1,-1 1-1,1-1 0,-1 0 1,1 0-1,-1 0 0,1 0 1,-1 0-1,0 0 0,1 0 1,-1 0-1,0 0 0,0 0 1,0 0-1,1 0 0,-1-1 1,-1 2-1,-8 5-94,1 0-1,-1-1 1,0 0-1,-14 7 1,13-7 42,9-5-59,-21 12-121,17-9-324,15-7-745,48-22-43,77-46 1,-63 31 1810,-59 34-371,44-25 1405,68-47 1,-109 67-1318,-1 0 0,-1 0 0,0-1 0,0-1 0,-1 0 0,-1-1 0,0 0 0,-1-1 0,14-26 0,-23 38-214,0 1 0,0 0 0,0-1 0,0 1 0,-1-1 0,1 1 0,-1-1 0,1 0 0,-1 1 1,0-1-1,0 1 0,0-1 0,0 0 0,0 1 0,-1-1 0,1 1 0,-3-6 0,3 8-3,0-1 0,-1 0-1,1 1 1,-1-1 0,1 1 0,-1-1-1,1 1 1,-1-1 0,1 1 0,-1 0 0,0-1-1,1 1 1,-1-1 0,1 1 0,-1 0-1,0 0 1,0-1 0,1 1 0,-1 0 0,0 0-1,1 0 1,-1 0 0,-1 0 0,0 0 5,-1 1 1,1-1-1,0 1 1,0-1-1,0 1 1,0 0-1,0 0 0,0 0 1,0 0-1,0 0 1,-2 3-1,-3 1 9,2 0 0,-1 1 0,1 0 0,-1 0-1,2 0 1,-1 1 0,1-1 0,0 1 0,0 0-1,1 1 1,0-1 0,-3 11 0,1 0-89,0 0-1,2 0 1,0 0 0,0 23 0,2-34-65,1 1 0,0-1 0,0 1 0,0-1 0,1 1 0,1-1 0,-1 1 0,1-1 0,0 0 0,1 0 0,-1 0 0,2 0 0,-1 0 0,1-1 0,0 1 0,0-1 1,0 0-1,1 0 0,0-1 0,0 1 0,1-1 0,0 0 0,0-1 0,0 1 0,0-1 0,0 0 0,1-1 0,0 1 0,0-1 0,0-1 0,9 3 0,6 2-66,1-1 1,-1-1-1,2-1 0,-1-1 0,0-1 0,0-1 0,37-2 0,-49 0 256,-1 0 0,0-1 0,1 0 0,-1-1 0,0 0 0,0 0-1,0-1 1,-1 0 0,1-1 0,-1 0 0,0-1 0,-1 1 0,1-2 0,-1 1-1,0-1 1,-1-1 0,0 1 0,0-1 0,6-10 0,-4 2 229,0 0 1,-2-1-1,0-1 0,-1 1 0,-1-1 1,-1 0-1,0 0 0,2-30 1,-4 13 340,-2 0 1,-1 0-1,-8-57 0,6 76-435,0 0 0,-1 0-1,-1 0 1,-12-28-1,17 43-182,0 1-1,0 0 0,0-1 0,0 1 1,-1-1-1,1 1 0,0 0 0,0-1 1,0 1-1,0 0 0,-1-1 0,1 1 1,0 0-1,0 0 0,-1-1 0,1 1 1,0 0-1,0 0 0,-1-1 0,1 1 1,0 0-1,-1 0 0,1 0 0,0-1 1,-1 1-1,1 0 0,0 0 0,-1 0 0,1 0 1,0 0-1,-1 0 0,1 0 0,-1 0 1,1 0-1,0 0 0,-1 0 0,1 0 1,0 0-1,-1 0 0,1 0 0,0 0 1,-1 0-1,1 0 0,-1 1 0,1-1 1,-1 0-1,-10 22 48,-2 31-98,9-8-164,2 0 1,2-1-1,1 1 1,3 0-1,2-1 1,1 0-1,3 0 1,18 53-1,-22-83 56,0 0 1,1-1-1,0 0 0,1 0 0,0-1 0,13 15 0,-17-22-246,0-1-1,0 0 1,1 0-1,-1 0 1,1 0-1,-1-1 1,1 0-1,0 0 1,1 0-1,-1 0 1,0-1-1,1 0 1,0 0-1,-1-1 1,1 1-1,0-1 1,0-1-1,9 1 1,-15 0 268,1-1 1,0 0-1,-1 0 1,1 0 0,0 0-1,-1 0 1,1 0-1,-1 0 1,1 0 0,0 0-1,-1 0 1,1-1-1,0 1 1,-1 0 0,1 0-1,-1 0 1,1-1-1,0 1 1,-1 0 0,1-1-1,-1 1 1,1-1-1,-1 1 1,1 0 0,-1-1-1,1 1 1,-1-1 0,0 0-1,1 1 1,-1-1-1,0 1 1,1-1 0,-1 1-1,0-1 1,0 0-1,0 1 1,1-1 0,-1 0-1,0 1 1,0-1-1,0 1 1,0-1 0,0 0-1,0 1 1,0-1-1,0 0 1,0 1 0,-1-1-1,1 0 1,0 1-1,0-1 1,-1 1 0,1-1-1,0 0 1,-1 0 0,-11-13-1637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53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317 191 1240,'2'-10'1254,"-1"0"1,1 0-1,-1 0 1,-1 0-1,0 0 0,-1 0 1,0 0-1,-2-12 1,1 15-511,1 0 0,-2 0 0,1 0 0,-1 0 0,-5-9 0,7 13-649,-1 0 0,0 0 0,0 1 0,-1-1 0,1 0 0,-1 1-1,1-1 1,-1 1 0,0 0 0,0 0 0,-5-3 0,5 4-79,1 0-1,-1 1 1,0-1-1,0 0 1,0 1 0,0 0-1,0 0 1,0 0-1,0 0 1,0 0 0,0 1-1,1-1 1,-1 1-1,0 0 1,0 0 0,0 0-1,1 0 1,-1 0-1,0 0 1,1 1 0,-4 2-1,-4 3 40,1 0 1,0 1-1,-16 16 0,7-4 54,1 1 0,1 1 0,1 0 0,1 1 1,1 1-1,-12 30 0,20-41-73,0 1 0,0 0 0,1 0 0,1 0 1,1 0-1,0 0 0,0 1 0,2-1 0,-1 1 0,2-1 1,0 1-1,1-1 0,4 18 0,-3-25-103,0 1 1,0-1-1,1 0 0,-1 0 1,1 0-1,1 0 0,0-1 1,0 0-1,0 0 0,0 0 1,1-1-1,0 0 0,0 0 1,1 0-1,-1-1 0,1 1 1,0-2-1,0 1 0,0-1 0,1 0 1,-1-1-1,1 1 0,0-1 1,11 1-1,1-1-667,1 0 0,-1-1 0,1-1-1,-1-1 1,1-1 0,-1-1 0,0 0 0,27-9-1,-27 6-245,-1-1-1,0 0 1,0-2-1,-1 0 1,0-1-1,0-1 1,27-22-1,-35 24 686,-1 0 0,-1 0-1,0-1 1,0 0 0,10-18 0,-12 18 532,-1-1 0,0 0 1,-1-1-1,0 1 1,-1-1-1,3-17 0,-4 4 1335,-1 0-1,-1 0 0,-1 0 0,-7-36 0,3 25 2542,0-38 0,9 139-3695,18 101 0,-17-132-610,-2-13-626,1-1 0,1 0 0,1 0 1,0 0-1,13 26 0,-15-39 164,0 1 0,1-2-1,0 1 1,0 0 0,0-1 0,0 0 0,1 0-1,0-1 1,1 0 0,-1 0 0,1 0 0,0-1 0,0 0-1,0 0 1,1 0 0,12 3 0,26 4-1773,2-3 578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54.2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20 106 1428,'-14'-21'8973,"13"18"-7746,0 0-1,0 0 0,0 0 1,0-4-1,7-8 3549,15-1-4566,-11 10-338,1 0 1,0 1-1,0 1 0,1 0 0,13-4 0,-21 8 60,-1-1-1,1 1 1,-1-1-1,1 1 1,0 0 0,-1 0-1,1 1 1,-1-1 0,8 3-1,-9-3 60,-1 1 0,1 0-1,0 0 1,-1 0 0,1 0-1,0 0 1,-1 0 0,0 0 0,1 1-1,-1-1 1,0 1 0,1-1-1,-1 1 1,0-1 0,0 1 0,0 0-1,0-1 1,-1 1 0,2 3-1,-1 0 27,0-1 0,-1 1-1,0-1 1,0 1-1,0-1 1,-1 1-1,1-1 1,-1 1 0,0-1-1,0 0 1,-1 1-1,1-1 1,-1 0-1,0 0 1,0 0-1,0 0 1,-1 0 0,-4 5-1,-6 9 93,-2 0 0,-20 18 1,33-34-104,-81 77-2415,136-84-7161,-45 3 8731,99-19-3748,54 3 2618,-144 16 1778,26-3-251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1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0 123 508,'6'-9'788,"0"0"1,0 1-1,1 0 0,0 0 1,1 1-1,0-1 0,0 2 1,0-1-1,1 1 0,0 1 1,0-1-1,14-5 0,-8 6-532,0 0 0,1 1-1,-1 0 1,1 1-1,-1 1 1,1 1-1,27 0 1,-14 3-357,0 1-1,-1 2 1,1 1-1,-1 1 1,-1 1-1,1 1 1,-1 2-1,45 24 1,-57-26 92,-1-1 0,0 2 0,-1 0 0,0 0 1,-1 1-1,0 1 0,-1 0 0,0 1 0,-1 0 0,0 1 1,-1 0-1,0 0 0,-2 1 0,1 0 0,-2 0 0,0 1 0,-1-1 1,0 1-1,-2 1 0,0-1 0,0 1 0,-2-1 0,0 1 1,-1-1-1,0 1 0,-4 20 0,1-21 43,-2 0 0,1 0 0,-2 0 0,0-1 0,-1 0 0,0 0 0,-1-1 0,-1 0 0,0 0 0,-1-1 0,-20 20 0,23-25 44,-2 0-1,1 0 1,-1-2-1,0 1 1,-1-1-1,1 0 1,-1-1 0,0 0-1,-1 0 1,1-1-1,-1-1 1,0 0-1,0 0 1,0-1 0,0 0-1,0-1 1,-23-1-1,14-2-37,0-2 0,0 0 0,1-1 0,-1-1 0,1-1 0,0-1-1,1 0 1,0-1 0,0-2 0,1 1 0,0-2 0,1 0 0,1-1 0,-1-1 0,-18-22-1,20 19-304,1 0-1,0 0 1,2-2-1,0 1 0,1-1 1,-10-26-1,14 28-377,0 0 0,2 0 0,0-1 0,1 0 0,1 1 0,0-1-1,2-34 1,3 35-290,0-1-1,0 0 0,2 1 1,0 0-1,10-20 0,1 0-503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1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445 1 944,'-3'0'501,"1"0"0,0 1 0,0-1 0,-1 1 0,1-1 0,0 1 0,0 0 0,0 0 0,-4 2 0,-30 26 974,23-18-729,-34 31-314,3 3 0,1 1 0,3 1 0,2 3 0,2 1 0,-46 87 0,77-130-529,-21 47-687,24-52 546,1 1 0,0-1-1,0 1 1,0-1 0,0 1 0,1 0 0,-1-1-1,1 1 1,0 0 0,0 0 0,0 0 0,1 5-1,0-8 43,0 1 1,1 0-1,-1-1 0,0 1 0,0-1 0,1 1 0,-1-1 0,1 1 0,-1-1 1,1 0-1,0 0 0,-1 0 0,1 0 0,0 0 0,0 0 0,0 0 0,0-1 1,0 1-1,-1-1 0,1 1 0,0-1 0,0 0 0,0 0 0,1 0 0,-1 0 1,0 0-1,2 0 0,23-3-1265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2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323 8 908,'-1'-7'4676,"-12"17"-3529,-18 21-977,-30 49 325,-97 171 0,147-234-491,9-12-37,-8 10-406,2 1-1,0 0 1,-10 27-1,18-43 387,0 0 0,0 1 0,-1-1 0,1 0 0,0 1 0,0-1 1,0 0-1,0 1 0,0-1 0,0 0 0,0 1 0,0-1 0,0 0 0,0 1 0,0-1 0,0 0 1,0 0-1,0 1 0,0-1 0,0 0 0,0 1 0,0-1 0,0 0 0,1 1 0,-1-1 0,0 0 1,0 1-1,0-1 0,0 0 0,1 0 0,-1 1 0,0-1 0,0 0 0,1 0 0,-1 0 0,0 1 1,1-1-1,-1 0 0,0 0 0,0 0 0,1 0 0,-1 0 0,1 1 0,14-4-1764,5-3 426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2.6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248 0 472,'-7'7'3282,"-63"73"2210,4 6-3325,49-59-2028,0 0 0,1 1 0,2 0 0,-18 52 0,30-74-323,0 0 1,1 0 0,-1 1 0,1-1-1,1 1 1,-1-1 0,1 9-1,1-14 67,-1 0 0,0 0-1,0 0 1,0 0-1,1 0 1,-1 0-1,1 0 1,-1 0 0,1 0-1,-1 0 1,1 0-1,-1 0 1,1 0-1,0 0 1,0 0 0,-1 0-1,1-1 1,2 2-1,-2-1-52,1 0 0,0-1 0,-1 1 0,1-1 0,-1 0 0,1 0 0,0 1 0,-1-1 0,1 0 0,0 0 0,-1-1 0,1 1 0,0 0 0,-1 0 0,1-1 0,2 0 1,4-2-319,-1 0 0,0 0 1,0-1-1,0 0 0,0 0 1,-1 0-1,9-8 0,19-21-1099</inkml:trace>
  <inkml:trace contextRef="#ctx0" brushRef="#br0" timeOffset="1">262 7 1148,'-21'13'1232,"-6"6"36,0 6-304,3 3-804,1 1-696,9 2-380,11-3-192,6-5-92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3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235 192 260,'-5'4'235,"0"-1"0,1 0 0,-2 0 0,1 0 0,0-1 1,0 0-1,-1 0 0,1 0 0,-1 0 0,0-1 0,-10 1 0,12-2-89,1 0 0,-1-1-1,0 1 1,1-1 0,-1 0 0,1 0 0,-1 0-1,1-1 1,0 1 0,-1-1 0,1 1-1,0-1 1,0 0 0,0-1 0,0 1 0,1 0-1,-1-1 1,1 0 0,-1 1 0,-1-5 0,-1 0 55,0 0 1,1 0 0,1 0-1,-1-1 1,1 1 0,0-1 0,1 0-1,0 0 1,0 0 0,1 0-1,0 0 1,0-1 0,1 1 0,0 0-1,0-1 1,1 1 0,0 0-1,1 0 1,2-10 0,-3 17-179,-1 0 1,0 1-1,0-1 0,0 0 1,0 0-1,1 1 0,-1-1 1,0 0-1,1 1 0,-1-1 1,1 0-1,-1 1 0,1-1 1,-1 1-1,1-1 0,-1 0 1,1 1-1,0-1 0,-1 1 1,1 0-1,-1-1 0,1 1 1,0-1-1,0 1 0,-1 0 1,1 0-1,0-1 0,1 1 1,0 0-14,-1 1-1,1-1 1,-1 0 0,1 1 0,-1-1-1,1 1 1,-1 0 0,0-1 0,1 1 0,-1 0-1,0 0 1,1 0 0,1 2 0,2 2-38,1 1 1,-1 0-1,0 0 1,6 11-1,-6-9-12,-2 1 0,1 0 1,-1 0-1,-1 0 0,0 1 0,0-1 0,0 1 0,-1-1 1,-1 1-1,0-1 0,0 1 0,-2 9 0,1-7 75,-1 0 0,-1 0 0,0-1 0,0 1 0,-1-1 1,-1 1-1,0-1 0,0-1 0,-8 11 0,13-21-11,0 1 0,0-1 0,0 0 0,0 0 0,0 0 1,0 0-1,0 1 0,-1-1 0,1 0 0,0 0 0,0 0 1,0 0-1,0 0 0,0 1 0,-1-1 0,1 0 0,0 0 0,0 0 1,0 0-1,-1 0 0,1 0 0,0 0 0,0 0 0,0 0 1,-1 0-1,1 0 0,0 0 0,0 0 0,0 0 0,-1 0 1,1 0-1,0 0 0,0 0 0,0 0 0,-1 0 0,1 0 1,0 0-1,0 0 0,-1 0 0,-5-10 568,0-12 81,4 8-508,1 0 0,1 0-1,1 0 1,0-1 0,0 1-1,2 0 1,6-22 0,-3 15-7,2 0 0,0 1 0,1 0 1,15-23-1,-24 42-162,0 1 0,0 0 0,0 0 0,0-1 0,0 1 0,0 0 0,0-1 0,1 1 0,-1 0 0,0 0 0,0-1 0,0 1 0,0 0 0,1 0 0,-1 0 0,0-1 1,0 1-1,0 0 0,1 0 0,-1 0 0,0 0 0,0-1 0,1 1 0,-1 0 0,0 0 0,0 0 0,1 0 0,-1 0 0,0 0 0,1 0 0,-1 0 0,0 0 0,0 0 0,1 0 0,-1 0 0,0 0 0,1 0 0,-1 0 0,4 12-140,-4 21-72,-2-14 152,-1 1 0,-1-1-1,-1 0 1,-1 0-1,0 0 1,-1-1 0,-1 0-1,-1 0 1,-1-1 0,-14 20-1,24-36 96,-1 0 1,0 0-1,0 0 0,1-1 0,-1 1 0,0 0 0,0 0 1,0-1-1,0 1 0,0 0 0,0-1 0,0 1 0,0-1 1,0 0-1,0 1 0,0-1 0,0 0 0,0 1 0,0-1 1,0 0-1,0 0 0,0 0 0,0 0 0,0 0 0,-1 0 1,1 0-1,0 0 0,0-1 0,0 1 0,0 0 1,0-1-1,0 1 0,0-1 0,0 1 0,0-1 0,0 1 1,0-1-1,0 0 0,0 1 0,1-1 0,-1 0 0,0 0 1,0 0-1,1 0 0,-1 0 0,1 1 0,-2-3 0,-2-3 122,-1 0-1,1-1 1,0 0-1,0 0 1,-3-10-1,3 8-166,1-1 1,1 0-1,0 0 0,0 0 0,1 0 0,0-1 1,0 1-1,1 0 0,1 0 0,0-1 0,0 1 1,1 0-1,1 0 0,-1 0 0,6-11 0,-7 19-184,0 0-1,0 1 0,0-1 1,1 1-1,-1-1 0,0 1 0,1-1 1,-1 1-1,1 0 0,0 0 1,-1 0-1,1 0 0,0 0 1,0 0-1,-1 0 0,1 1 0,0-1 1,0 0-1,0 1 0,0 0 1,0-1-1,0 1 0,0 0 0,0 0 1,0 0-1,0 0 0,2 1 1,5 1-1183,-1-1 0,1 2 0,-1-1 0,14 7 1,2 2-786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4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155 3 252,'1'-1'171,"0"1"-1,0 0 1,0-1-1,0 1 1,1 0 0,-1 0-1,0 0 1,0-1-1,0 1 1,0 0 0,0 0-1,0 0 1,0 1-1,0-1 1,0 0 0,0 0-1,0 1 1,0-1-1,0 0 1,0 1 0,0-1-1,0 1 1,0-1-1,0 1 1,0 0 0,0-1-1,-1 1 1,1 0-1,0 0 1,0 0 0,-1-1-1,1 1 1,0 0-1,-1 0 1,1 0 0,-1 0-1,0 0 1,1 0-1,0 2 1,-1 2 27,0 1 1,0 0-1,-1 0 0,1 0 0,-1 0 1,-2 7-1,2-12-194,-3 20 366,-2-1-1,-9 24 0,13-39-225,0 1 1,-1-1-1,1 0 0,-1 0 0,0 0 0,-1 0 0,1 0 0,-1-1 0,0 0 0,0 1 1,0-1-1,-9 6 0,10-9-95,1-1 1,0 1 0,0 0-1,0-1 1,0 1 0,-1-1-1,1 1 1,0-1 0,0 0-1,-1 0 1,1 0 0,0 0-1,-1-1 1,1 1 0,0-1-1,0 1 1,0-1 0,-1 0-1,1 0 1,0 0 0,0 0-1,0 0 1,0 0 0,1 0-1,-1-1 1,0 1 0,0-1-1,1 1 1,-1-1 0,1 0-1,-2-2 1,-2-2 20,0 0 0,1 0-1,0-1 1,1 0 0,-1 0 0,1 0-1,-4-13 1,6 13-98,0 0-1,0 0 0,1 0 1,-1 0-1,2 0 1,-1 0-1,1 0 0,0 0 1,1 0-1,0 0 0,4-12 1,-5 17 23,-1 1 0,1-1 1,0 0-1,0 0 0,0 1 1,0-1-1,0 1 0,0-1 1,0 1-1,1-1 0,-1 1 1,0 0-1,1-1 0,-1 1 1,1 0-1,0 0 0,-1 0 1,1 0-1,0 1 0,-1-1 1,1 0-1,0 1 0,0-1 1,0 1-1,0-1 0,0 1 1,-1 0-1,1 0 1,0 0-1,0 0 0,0 0 1,0 0-1,0 1 0,0-1 1,0 1-1,-1-1 0,1 1 1,0 0-1,0 0 0,-1-1 1,1 1-1,0 0 0,-1 1 1,1-1-1,-1 0 0,2 2 1,2 1-13,-1 0 1,0 0 0,0 0 0,-1 0 0,1 1 0,-1-1-1,0 1 1,0 0 0,-1 0 0,1 0 0,-1 0 0,0 1-1,0-1 1,-1 0 0,0 1 0,0-1 0,0 1 0,-1 0-1,1-1 1,-1 1 0,-1-1 0,1 1 0,-3 11 0,-2 8-27,-1 0 1,-2 0 0,-17 40-1,25-64 44,-1 3 67,-1 0 0,0-1 0,0 1 1,0 0-1,0-1 0,-1 1 0,0-1 0,1 0 1,-1 0-1,0 0 0,0 0 0,-5 3 0,7-5-18,0-1 0,0 1-1,0-1 1,0 0 0,1 1-1,-1-1 1,0 0-1,0 0 1,0 0 0,0 0-1,0 0 1,0 0 0,0 0-1,0 0 1,0 0 0,0 0-1,0 0 1,1 0 0,-1-1-1,0 1 1,0 0-1,-1-1 1,0-1 17,1 1-1,-1-1 0,0 1 1,1-1-1,-1 0 0,1 1 1,0-1-1,-1 0 1,1 0-1,0 0 0,0 0 1,0 0-1,0-3 0,-3-5-9,2 0 0,-1 0-1,2 0 1,-1-1 0,1 1 0,1-1-1,0 1 1,0-1 0,1 1-1,3-17 1,-3 22-120,1 0 0,-1 1 0,1-1 0,0 0 0,0 1 0,0-1 0,1 1 0,0 0 0,-1 0 0,7-7 0,-6 9 15,-1 0 1,1 0 0,-1 0 0,1 0 0,0 0 0,0 1-1,0-1 1,0 1 0,0 0 0,0 0 0,1 0 0,-1 0-1,0 1 1,0-1 0,1 1 0,-1 0 0,5 0 0,-5 0 34,0 1 1,-1-1-1,1 1 0,0-1 1,-1 1-1,1 0 1,-1 0-1,0 0 0,1 1 1,-1-1-1,0 0 1,1 1-1,-1-1 1,0 1-1,0 0 0,0 0 1,-1 0-1,1 0 1,0 0-1,-1 0 1,1 1-1,-1-1 0,0 0 1,2 5-1,-2-5-58,-1 0 1,1 0-1,-1 0 0,1 0 0,-1 0 0,0 1 0,1-1 0,-1 0 1,0 0-1,0 1 0,-1-1 0,1 0 0,0 0 0,-1 0 0,0 0 1,1 1-1,-1-1 0,0 0 0,0 0 0,0 0 0,0 0 0,0-1 0,-1 1 1,1 0-1,-1 0 0,1-1 0,-1 1 0,1-1 0,-5 3 0,6-3-115,-1-1 0,0 0 0,0 0-1,0 1 1,0-1 0,1 0 0,-1 0-1,0 0 1,0 0 0,0 0 0,0 0-1,0 0 1,1 0 0,-1 0 0,0 0-1,0 0 1,0 0 0,0-1 0,0 1-1,1 0 1,-1-1 0,0 1 0,0-1-1,1 1 1,-1-1 0,0 1 0,1-1-1,-1 1 1,0-1 0,1 1 0,-1-1-1,1 0 1,-1 0 0,1 1 0,-1-1-1,1 0 1,0 0 0,-1 1 0,1-1-1,0 0 1,-1 0 0,1 0 0,0 0-1,0-1 1,-1-15-1965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56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796 126 96,'153'-32'2870,"75"-11"-1009,471-8 589,5 60-1278,-119 27-231,-448-20-779,-1 6-1,164 49 0,-249-56-145,-2 3-1,60 29 1,-92-38-15,0 0 1,-1 1-1,0 0 0,-1 2 1,0 0-1,-1 0 0,0 2 1,-1 0-1,18 24 0,-26-30-6,0 1-1,0-1 0,-1 1 1,0 1-1,0-1 0,-1 0 1,0 1-1,-1 0 0,0-1 1,-1 1-1,0 0 0,0 0 1,-2 14-1,0-10-2,-2 0 1,1-1 0,-2 1-1,0-1 1,-1 1-1,0-1 1,-1 0-1,-11 18 1,-6 2 28,-1 0-1,-2-2 1,-1-1 0,-1-1 0,-52 40-1,38-35 38,-3-3 0,0-1-1,-2-2 1,-64 27 0,39-26-189,-1-3 1,-107 24-1,-4-17-690,-314 17-1,-336-43-955,2-63 1327,631 36 907,-286-65 0,473 82-442,-91-27 88,91 25-19,1 0 0,0-1 0,0 0 0,0-1 0,-16-13 0,26 18-57,0 0 1,0-1-1,1 1 0,0-1 0,-1 0 0,1 0 0,0 1 0,0-1 0,0-1 0,1 1 0,-1 0 0,1 0 0,0-1 0,0 1 0,0 0 1,0-1-1,0 1 0,1-4 0,0 0-12,0 0 0,1 1 0,-1-1 1,2 1-1,-1-1 0,1 1 0,0 0 0,0-1 1,4-5-1,5-10-47,2 0 0,1 2 0,0-1 1,18-17-1,185-177-1771,-100 105-2299,-92 85 2672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57.1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1 936,'0'11'1343,"-2"0"0,1 0 0,-6 17-1,-3 20-92,2 67 744,9 159 0,30 117-1547,-21-275-390,20 179-269,22 329-2194,-47-471 1175,-7 0 0,-23 166-1,-19-56-525,-12 103-1235,52-292 2316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2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1 348,'3'5'11863,"12"4"-5590,7 1-4780,2 2-4112,7 3-9491,-24-14 9379,3-4 634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57.9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74 332,'0'-8'529,"-1"-19"2770,0 26-3151,1 1 1,0-1-1,0 0 0,0 1 1,0-1-1,-1 0 1,1 1-1,0-1 1,0 1-1,-1-1 1,1 0-1,-1 1 1,1-1-1,0 1 1,-1-1-1,1 1 1,-1-1-1,1 1 1,-1 0-1,0-1 1,1 1-1,-1 0 1,1-1-1,-1 1 0,0 0 1,1 0-1,-1-1 1,1 1-1,-1 0 1,0 0-1,-1 0 297,-1-2-818,0 0 1,1 0-1,-1 1 1,0-1-1,0 1 1,0 0 0,0 0-1,0 0 1,0 0-1,-3 0 1,-7-3-1766,7 1 981,2 1 122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58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0 124,'0'8'585,"1"0"0,1-1 0,0 1 0,0-1 0,3 8 1,4 14-9,67 375 2759,-28 9-2402,-28-221-534,42 632 632,-39 717-5496,-43-1011-222,13-469 4130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3:59.3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24,'5'17'822,"0"0"0,1 0 0,1 0 0,0-1 0,10 16-1,52 73 1952,-38-63-2358,2-2-1,1-1 1,3-1-1,0-3 1,3-1-1,0-2 1,3-1-1,0-3 1,1-1-1,2-2 1,1-3-1,1-1 1,98 28-1,240 29 721,8-31-233,-291-37-747,683 44 101,-664-58 104,0-5 1,191-40-1,232-87-4271,-517 128 3365,21-5-2230,0-2 0,68-31 0,-90 30 869,-9-1 195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0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0 435 544,'3'-7'997,"-1"0"0,1 0 0,0-1 0,1 2 0,7-12 0,-6 12-674,1-1 0,-1 1 0,1 1 0,1-1 0,-1 1 1,1 0-1,0 0 0,11-5 0,52-25 783,2 4 1,0 3-1,113-29 0,237-29 675,-149 45-2354,407-8-1,279 82-2425,-506 16 1550,-9 35-4930,-403-73 4875,-12-3 98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7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35 632,'74'-14'7479,"-29"-3"-13414,-32 14 4455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7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44,'11'9'7986,"9"12"-5368,10 8-1720,15 7-399,1-3 0,1-1 0,2-2 1,1-3-1,1-2 0,66 23 0,-8-13-177,1-4-1,124 18 0,136 5 99,-263-44-332,159-7 0,354-55-365,-69 4 227,-316 36-16,425-41 243,-606 45-430,-1-4 0,0-1 0,-1-3 1,-1-2-1,97-49 0,-129 57-333,-9 5-79,1-1-1,-1 1 1,17-15-1,-38 15-4183,-14 4 2988,23 1 1529,-33 0-1711,-13 0 205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9.0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0 100 476,'74'-4'8663,"40"-10"-7333,-6 0-897,835-48 696,-114 57-1393,-439 8 87,-326-3 136,473 11-283,-407-2 310,1 6 1,139 35-1,-153-18-806,158 65 1,-257-86-1506,-16-5-114,-12-3 350,-9-2 409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09.7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486 11 408,'3'-1'-52,"25"-8"2554,-28 9-2470,1 0-1,-1 0 1,0 0 0,0 0-1,0 0 1,0 0-1,0 0 1,0 0 0,0 0-1,0 0 1,0 0 0,1 0-1,-1 0 1,0 0-1,0 0 1,0 0 0,0 0-1,0 0 1,0 0-1,0 0 1,0 0 0,0 0-1,1 0 1,-1 0 0,0 0-1,0 0 1,0 0-1,0 1 128,0-1-128,0 0 1,0 0-1,1 0 1,-1 0 0,0 0-1,0 0 1,0 0-1,0 0 1,0 0 0,0 1-1,0-1 1,0 0 0,0 0-1,0 0 1,0 0-1,0 0 1,0 0 0,0 0-1,0 0 1,0 1 0,0-1-1,0 0 1,0 0-1,0 0 1,0 0 0,0 0-1,0 0 1,0 0 0,-1 0-1,-11 13 1158,-176 127 5379,52-41-4756,114-82-1788,-21 15-632,-75 74 0,174-120-10245,-47 10 10196,24-8-856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0.1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1 932,'0'0'77,"1"0"-1,-1 0 1,0 0-1,1 0 1,-1 0-1,0 0 1,1 0 0,-1 0-1,0 0 1,1 0-1,-1 0 1,0 0-1,0 1 1,1-1 0,-1 0-1,0 0 1,0 0-1,1 0 1,-1 1-1,0-1 1,0 0 0,1 0-1,-1 1 1,0-1-1,0 0 1,0 0-1,1 1 1,-1-1 0,0 0-1,0 0 1,0 1-1,0-1 1,0 0-1,0 1 1,0-1 0,0 0-1,0 1 1,0-1-1,0 0 1,0 1-1,-9 14 1790,-27 20-50,28-28-1364,-159 132 3618,-25 24-3485,172-140-1568,17-13-566,3-10 1430,1 0-1,-1 1 1,1-1 0,-1 0 0,0 0 0,1 1 0,-1-1 0,1 0 0,-1 0-1,1 0 1,-1 0 0,1 0 0,-1 1 0,1-1 0,-1 0 0,1 0-1,-1 0 1,1 0 0,-1 0 0,1-1 0,-1 1 0,1 0 0,-1 0-1,1 0 1,53-17-4088,-15 3 2333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0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520 2 112,'1'0'84,"-1"-1"1,0 1-1,1 0 0,-1 0 1,0 0-1,1 0 0,-1 0 0,0 0 1,1 0-1,-1 0 0,0 0 1,1 0-1,-1 0 0,0 0 1,1 0-1,-1 0 0,0 0 0,1 0 1,-1 0-1,0 0 0,1 0 1,-1 0-1,0 0 0,1 1 1,-1-1-1,0 0 0,0 0 1,1 0-1,-1 1 0,0-1 0,0 0 1,1 1-1,-7 9 2018,-18 12 581,-172 140 4414,-83 102-6607,256-234-2969,22-30 2092,1 1 290,0-1 0,0 0 0,-1 1 0,1-1 0,0 0 1,0 0-1,0 1 0,0-1 0,0 0 0,0 0 1,0 1-1,0-1 0,0 0 0,0 1 0,0-1 0,0 0 1,0 0-1,0 1 0,0-1 0,0 0 0,0 1 0,0-1 1,1 0-1,-1 0 0,0 1 0,0-1 0,0 0 0,0 0 1,1 1-195,20-4-3139,40-24-892,-19 6 2813</inkml:trace>
  <inkml:trace contextRef="#ctx0" brushRef="#br0" timeOffset="1">795 91 1552,'-7'5'6018,"-23"16"-2432,-17 10-1224,-133 98 1636,113-76-3972,-115 115 0,171-156-367,7-9 38,0 1 1,0 0 0,0 0 0,0 0-1,1 1 1,0-1 0,-1 1 0,2 0-1,-1 0 1,1 0 0,-1 0-1,0 5 1,3-9 174,0 0 0,0 0-1,1-1 1,-1 1 0,1-1 0,-1 1 0,0 0-1,1-1 1,-1 1 0,1-1 0,-1 1-1,1-1 1,0 1 0,-1-1 0,1 1-1,-1-1 1,1 0 0,0 1 0,-1-1-1,1 0 1,0 0 0,0 1 0,-1-1-1,1 0 1,0 0 0,-1 0 0,1 0-1,0 0 1,0 0 0,-1 0 0,1 0-1,0 0 1,0 0 0,-1 0 0,1-1-1,0 1 1,-1 0 0,2-1 0,30-7-2510,-32 8 2634,25-9-2075,35-18 1,-7-1 685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4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1 100 924,'10'3'6948,"-9"-3"-6838,2 26 2183,-3-22-2000,1 15 28,1 0 1,1 0-1,0-1 0,2 1 0,0-1 0,1 0 0,14 28 0,-17-40-366,0 0 0,1 0 0,0 0 0,0-1 0,0 0 0,1 0-1,0 0 1,0 0 0,0-1 0,0 1 0,1-1 0,0-1 0,0 1 0,0-1-1,0 0 1,0-1 0,1 1 0,-1-1 0,1 0 0,-1-1 0,1 0-1,0 0 1,0 0 0,11-1 0,-9 0 4,1-1 1,-1-1-1,1 1 0,-1-1 1,0-1-1,0 0 0,0 0 1,-1-1-1,1 0 0,-1 0 1,0-1-1,0 0 0,0-1 1,0 0-1,-1 0 0,13-14 0,-15 14 185,0 0 0,-1-1-1,1 1 1,-1-1-1,-1 0 1,1 0-1,-1-1 1,0 1-1,-1-1 1,0 1 0,0-1-1,0 0 1,-1 0-1,-1 0 1,1 0-1,-1 0 1,0 0-1,-1 0 1,0 1-1,-3-12 1,2 10 32,-1 0 0,0 1-1,-1-1 1,0 1 0,0 0 0,-1 0 0,0 1 0,0-1-1,0 1 1,-1 0 0,-1 0 0,1 1 0,-1 0 0,0 0-1,0 1 1,-1 0 0,1 0 0,-1 0 0,0 1-1,-10-3 1,11 4-217,-1 1 0,0 0 0,1 0 0,-1 1 0,0 0 0,0 0 0,0 1 0,0 0 1,1 1-1,-1-1 0,0 1 0,0 1 0,0 0 0,1 0 0,-1 0 0,1 1 0,0 0 0,0 0 0,0 1 0,0 0 0,0 0 0,1 1 0,-9 7 0,10-7-309,1-1 1,-1 1-1,1 0 1,0 0-1,1 0 1,-1 0-1,1 0 1,0 1-1,0 0 1,0-1-1,1 1 1,0 0-1,1 1 1,-1-1-1,1 0 1,0 0-1,0 1 1,1 10-1,0-12-13,1 0 1,0 0-1,0 0 0,1 0 0,0 0 1,-1 0-1,1 0 0,1-1 0,-1 1 1,1-1-1,0 1 0,0-1 0,0 0 1,0 0-1,1-1 0,0 1 0,0-1 1,0 1-1,0-1 0,0 0 0,0-1 1,1 1-1,7 2 0,31 10-1311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0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92 1104,'39'-24'1655,"-22"14"-98,-1 0 0,0-1 0,-1 0 0,15-15 0,-77 58 2756,-227 206-609,229-194-4123,3 3-1,2 1 0,-61 95 0,99-141 212,1 0 0,0 1 0,-1-1 0,1 1 0,0-1 0,0 1 0,0 0 0,1-1 1,-1 1-1,1 0 0,-1 4 0,1-6 113,0-1 0,0 0 0,0 1 1,1-1-1,-1 1 0,0-1 1,0 1-1,0-1 0,0 0 0,1 1 1,-1-1-1,0 1 0,1-1 0,-1 0 1,0 1-1,1-1 0,-1 0 1,0 0-1,1 1 0,-1-1 0,0 0 1,1 0-1,-1 1 0,1-1 0,0 0 1,20-2-2240,4-7 491,-1-2 0,0 0-1,44-29 1,-33 18 943,32-19-345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1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436 43 204,'15'-12'877,"12"-18"9611,-53 44-8539,-31 31 659,-78 77 0,90-74-2874,1 2 0,3 2-1,-62 101 1,103-152 247,-5 6-471,1 1 0,0 1 0,0-1 0,-3 13 0,6-20 352,1 0-1,-1 0 1,1 0 0,0 0-1,0 1 1,-1-1-1,1 0 1,0 0-1,0 0 1,0 0-1,0 0 1,1 1-1,-1-1 1,0 0-1,0 0 1,1 0-1,-1 0 1,1 0-1,-1 0 1,1 0-1,-1 0 1,1 0-1,-1 0 1,1 0-1,0 0 1,0 0-1,-1 0 1,1 0 0,0-1-1,0 1 1,0 0-1,0-1 1,0 1-1,0-1 1,0 1-1,0-1 1,0 1-1,0-1 1,0 0-1,1 1 1,-1-1-1,0 0 1,0 0-1,2 0 1,7 0-544,0-1 0,0 0 1,0-1-1,0 0 0,0 0 0,0-1 1,0 0-1,-1-1 0,14-7 0,-10 5 206,50-23-1039</inkml:trace>
  <inkml:trace contextRef="#ctx0" brushRef="#br0" timeOffset="1">924 137 712,'61'-34'2182,"31"-17"8517,-102 62-9101,-20 15-274,-212 190 1961,203-175-3736,1 2 1,3 2 0,-51 82 0,82-121-23,1 0-1,0 0 1,0 0-1,0 1 1,1-1-1,-4 14 1,6-20 375,0 1 1,0-1 0,0 1 0,0-1-1,1 1 1,-1 0 0,0-1-1,0 1 1,0-1 0,0 1 0,1-1-1,-1 1 1,0-1 0,0 1 0,1-1-1,-1 1 1,0-1 0,1 0 0,-1 1-1,0-1 1,1 1 0,-1-1-1,1 0 1,-1 1 0,1-1 0,-1 0-1,1 0 1,-1 1 0,1-1 0,-1 0-1,1 0 1,-1 0 0,1 1-1,-1-1 1,1 0 0,0 0 0,-1 0-1,1 0 1,-1 0 0,1 0 0,-1 0-1,1-1 1,-1 1 0,1 0-1,0 0 1,-1 0 0,1 0 0,-1-1-1,1 1 1,0-1 0,28-10-2452,-1-6 347,25-20 0,-49 34 2055,53-41-1557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1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338 74 1484,'83'-58'3942,"-60"42"4589,-61 53-6524,-156 156 1768,157-151-4013,1 2 0,-55 86-1,91-128 218,-35 63-1102,33-59 832,0-1 0,0 0 0,0 1 0,1-1 0,0 1 0,0-1 0,0 1 0,1-1 0,0 1 0,1 8 0,-1-12 107,0 0 0,1 0 0,-1-1 0,1 1 0,-1 0-1,1-1 1,0 1 0,0 0 0,0-1 0,0 1 0,0-1-1,0 0 1,0 1 0,0-1 0,0 0 0,1 0 0,-1 0-1,1 1 1,-1-1 0,2 0 0,1 1-124,-1-1 0,1 0 0,-1 1-1,1-2 1,0 1 0,0 0 0,-1-1 0,1 0 0,4 0 0,7-1-696,0 0 1,0-2 0,26-7 0,34-16-1113,11-13 538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1.9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193 241 488,'35'-24'939,"67"-49"2393,-42 20 1683,-53 42-1126,-27 24-1824,-172 173 1774,162-153-3875,2 2-1,1 0 1,2 2-1,-21 40 1,41-68-240,1 0 0,0 0 0,0 1 0,1-1-1,0 1 1,-2 14 0,5-22 150,0-1 0,0 1 0,0-1 0,0 1 0,0-1 0,0 1 0,1-1 0,-1 1 0,0-1-1,1 0 1,-1 1 0,1-1 0,-1 1 0,1-1 0,0 0 0,0 0 0,-1 1 0,1-1 0,0 0 0,2 2 0,-1-2-67,0 0 1,0 0 0,0-1-1,0 1 1,1 0 0,-1-1-1,0 1 1,1-1 0,-1 0-1,0 1 1,1-1 0,-1 0-1,0-1 1,0 1-1,1 0 1,-1-1 0,4 0-1,10-4-773,0 0 0,-1 0 0,0-1 0,0-1 0,24-15-1,71-56-2005,-77 54 2280,66-49-757</inkml:trace>
  <inkml:trace contextRef="#ctx0" brushRef="#br0" timeOffset="1">817 120 784,'93'-57'2625,"14"-5"8646,-126 88-9385,-167 170 525,39-43-9045,141-147 6141,-3 5-726,0-1-1,-1 0 0,-1 0 0,0-1 0,0-1 0,-21 13 1,2-10-1113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2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0 964,'285'26'4199,"142"-18"-3357,-185-7-670,1119 70-2664,-1342-70 2156,-15-1 160,0 0 0,0 0 0,0 1 0,0-1 0,1 1 0,-1 0 0,0 0 0,6 3 0,-10-2-861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2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1 812,'-34'11'1004,"17"0"-16,17 0-60,17 2-144,21 0-156,16-1-183,20 1-165,18-2-100,20 2-68,13-2-72,11-2-136,6-2-168,7 1-257,7-3-267,-7 1-256,1-4-112,-12-1 16,-9-1 100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3.1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3 224,'-47'9'1144,"30"-2"64,27 0-52,31-1-272,30-2-484,20-3-288,28-1-172,10-1-116,13-3-308,4 0-304,6-1-144,1-4-72,-7-4-20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4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6 156 816,'-6'-17'15159,"20"22"-13844,36 37-1383,-33-27 50,35 24 0,-4-12 5,1-2 0,1-3 0,1-1 0,1-3 0,1-3 0,76 14 0,334 24 135,-453-52-121,249 14 90,1-10-1,0-12 0,447-69 1,26-90 714,-406 85-702,-107 28-131,-210 51-387,0-1 1,0 0-1,-1-1 0,17-8 0,-23 10-397,0 0 1,0 0-1,0 0 1,-1-1 0,1 1-1,0-1 1,-1 0-1,0 0 1,1 0-1,-1 0 1,0 0-1,-1 0 1,1-1-1,-1 1 1,3-7-1,-1-2-1270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5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0 266 152,'11'-6'9980,"64"-23"-7698,95-25-1619,2 7 0,1 9-1,234-23 1,-94 37-431,319 18 1,-113 34-77,-68-2-133,-435-25-23,499 30-175,-409-19 148,-1 5 0,188 56 0,-127-7-16,-80-29-4588,-79-33 1927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6.4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142 170 656,'23'-13'1394,"-1"1"-1,2 1 1,38-12 0,-36 15-953,0 2 1,0 0 0,43-2-1,-51 7-355,0 0 1,0 1-1,0 1 0,0 1 1,0 1-1,-1 0 0,1 1 1,-1 1-1,0 1 0,0 0 0,-1 1 1,0 1-1,0 0 0,18 14 1,-27-17-28,0 1 0,-1 0 0,1 0 0,-1 1 0,-1 0 0,0-1 0,0 2 0,0-1 0,-1 1 0,0-1 0,0 1 0,4 14 0,-5-11 3,-1 1-1,0 0 0,0 0 1,-1 1-1,-1-1 0,0 0 1,-1 0-1,-2 15 1,-3 1 14,-1-1 0,-1 0 0,-1 0 1,-2-1-1,0 0 0,-2-1 0,-17 25 1,17-31 16,0 0 0,-1-1 0,-1-1 0,-1 0 0,0-1 0,-1-1 0,-1 0 0,-1-1 0,1-1 0,-2-1 0,-23 10 0,32-16 44,-1-2 0,0 1 0,0-2 1,0 1-1,-1-2 0,1 1 0,-1-2 0,1 0 0,-1 0 1,0-1-1,1-1 0,-1 0 0,1 0 0,-1-2 0,1 1 0,0-2 1,0 0-1,0 0 0,0-1 0,1 0 0,-18-11 0,16 7-19,0-1 0,1 1 0,0-2 0,1 0-1,0 0 1,1-1 0,0 0 0,1-1 0,1 0-1,0 0 1,-8-18 0,8 12-32,1 0 0,1-1 0,1 0 0,0 0 1,2 0-1,0 0 0,2 0 0,0-22 0,2 15-302,1 0 0,1 1 0,2 0 0,1-1 0,17-47 0,-14 51-469,1 1-1,1 0 0,0 1 1,2 0-1,1 1 1,23-27-1,-30 39-70,1 0 1,1 0-1,-1 1 0,11-7 0,-16 12 453,0 0 0,0 1 0,0-1-1,0 1 1,0-1 0,1 1 0,-1 0 0,0 0-1,1 0 1,-1 0 0,1 1 0,-1 0-1,1-1 1,-1 1 0,1 1 0,6 0 0,8 8-1469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29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111 143 336,'24'-39'2421,"-23"37"-2198,-1 1 0,1 0 0,-1-1 0,1 1 0,-1 0 0,0-1 0,1 1 0,-1-1 0,0 1 0,0-1 0,0 1 0,0 0 0,-1-2 0,1 2-58,0 0-1,-1 1 1,1-1 0,0 1 0,-1-1-1,1 1 1,-1-1 0,1 1-1,-1-1 1,1 1 0,-1-1 0,1 1-1,-1 0 1,1-1 0,-1 1-1,0 0 1,1-1 0,-1 1 0,1 0-1,-1 0 1,0 0 0,1 0-1,-1-1 1,0 1 0,1 0-1,-1 0 1,0 0 0,1 0 0,-2 1-1,1-1-28,0 0 0,0 0 0,-1 0 0,1 1-1,0-1 1,0 0 0,0 1 0,0-1 0,0 1 0,0-1-1,0 1 1,0-1 0,0 1 0,0 0 0,0 0 0,0-1-1,0 1 1,1 0 0,-1 0 0,0 0 0,1 0 0,-1 0-1,0 0 1,1 0 0,-1 0 0,1 0 0,0 0 0,-1 1 0,1-1-1,0 0 1,0 0 0,-1 0 0,1 0 0,0 1 0,0-1-1,0 0 1,1 0 0,-1 0 0,0 2 0,1 2 39,-1 1 0,1 0 0,0-1 1,1 1-1,-1-1 0,5 10 0,-1-6-140,1-1 0,0 0-1,0 0 1,0 0-1,1-1 1,0 0 0,1-1-1,0 1 1,0-1-1,0-1 1,1 1 0,-1-2-1,1 1 1,1-1 0,-1 0-1,15 3 1,-19-5-53,0-1 0,0 0 0,0 0 1,0 0-1,0-1 0,0 1 0,1-1 1,-1 0-1,0-1 0,0 0 0,0 1 0,0-1 1,0-1-1,0 1 0,0-1 0,-1 0 1,1 0-1,0 0 0,-1-1 0,0 0 0,1 0 1,-1 0-1,0 0 0,-1 0 0,1-1 1,-1 0-1,1 0 0,-1 0 0,0 0 0,0 0 1,-1-1-1,1 1 0,2-9 0,-3 8 18,0 0-1,0 0 0,-1 0 0,0 0 0,0 0 1,0-1-1,-1 1 0,0 0 0,0 0 1,0-1-1,0 1 0,-1 0 0,0 0 1,0 0-1,0 0 0,-1 0 0,0 0 1,0 0-1,0 0 0,0 0 0,-1 1 1,0-1-1,0 1 0,0 0 0,-1 0 1,1 0-1,-1 0 0,0 1 0,0-1 1,0 1-1,-8-4 0,3 1 15,0 0 1,-1 2-1,0-1 0,0 1 0,-1 0 1,1 1-1,-1 1 0,1-1 0,-1 2 0,0-1 1,0 1-1,0 1 0,0 0 0,-15 3 1,10 0 15,1 0 0,1 2 0,-1 0 0,1 0 1,-22 13-1,32-16-189,-1 0 0,1 1 0,-1 0 0,1 0 0,0 0 0,0 0 0,0 1 0,0-1 0,1 1 0,-1 0 0,1 0 0,0 1 0,1-1 0,-1 1 0,1-1 0,-1 1 0,1 0 0,1 0 0,-3 9 0,4-12-91,-1 0 0,1 0 0,1 0 1,-1 0-1,0-1 0,0 1 0,1 0 0,-1 0 0,1 0 0,-1-1 0,1 1 0,0 0 0,0-1 0,0 1 0,0 0 0,0-1 0,0 1 0,0-1 0,1 0 0,-1 1 0,0-1 0,1 0 0,-1 0 0,1 0 0,-1 0 0,1 0 1,0 0-1,1 1 0,1-1-259,1 1 1,-1-1 0,0 0-1,0 0 1,1 0 0,-1-1 0,0 0-1,1 1 1,-1-1 0,9-2-1,14-4-1278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4.5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1 358 324,'25'-56'4652,"-2"0"0,-2-2 0,18-84 0,-29 103-2421,-7 32-1334,0 8-320,3 17-113,2 30-392,3 72-817,-5-49-1884,19 93 0,-24-159 2251,1 0 1,-1-1 0,1 1-1,1 0 1,-1-1 0,0 1 0,1-1-1,0 0 1,0 0 0,0 0 0,1 0-1,0 0 1,-1-1 0,1 1-1,0-1 1,0 0 0,1-1 0,-1 1-1,9 3 1,-4-2-382,1-1 0,0 0 0,0 0 0,0-1 0,0-1 0,0 1 0,0-2 0,20 0 0,14-6-1358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7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92 740,'-1'-5'1020,"0"1"0,0 0 0,1 0 0,-1-1 0,1 1 0,1-8 0,-1 2 2480,-18 20-2439,3 0-755,0 0 0,-1-1 0,0 0 0,-1-1 0,0-1 0,-21 6 0,37-13-254,1 1 1,-1-1-1,1 0 0,-1 0 0,0 1 0,1-1 0,-1 0 0,1 0 1,-1 0-1,0 0 0,1 0 0,-1 0 0,0 0 0,1 0 0,-1 0 0,1-1 1,-1 1-1,0 0 0,1 0 0,-1 0 0,1-1 0,-1 1 0,1 0 1,-1-1-1,1 1 0,-1 0 0,1-1 0,-1 1 0,1-1 0,-1 1 0,1-1 1,0 1-1,-1-1 0,1 1 0,-1-1 0,1-1 27,0 0 1,0 0-1,0 0 0,0 0 0,0 0 0,0 0 1,0 1-1,1-1 0,-1 0 0,1 0 0,1-3 1,23-43 597,-22 43-622,-1 2-19,1-1-1,-1 0 1,0 1 0,1 0 0,0 0-1,0 0 1,0 0 0,0 0 0,4-2-1,-6 5-36,-1 0-1,1 0 0,-1 0 1,1 0-1,-1 0 0,1 0 1,-1 1-1,1-1 0,-1 0 1,1 0-1,-1 0 0,1 1 1,-1-1-1,0 0 0,1 1 1,-1-1-1,1 0 0,-1 1 0,0-1 1,1 1-1,-1-1 0,0 1 1,0-1-1,1 0 0,-1 1 1,0-1-1,0 1 0,0-1 1,0 1-1,1-1 0,-1 1 1,0-1-1,0 1 0,0 0 1,0-1-1,0 1 0,0-1 1,-1 1-1,3 22-73,-2-16-36,-1 0 1,0-1-1,0 1 1,0 0-1,-1-1 0,0 1 1,-1-1-1,1 0 1,-1 0-1,-1 0 1,1 0-1,-1 0 1,-5 6-1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7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26 112,'22'-25'14112,"-22"25"-13923,5 16 1211,-6-4-1195,1-1 0,-2 1 0,0-1 0,-3 13 0,3-18-156,1-1 0,-1 0 0,0 0 0,0-1 0,-1 1 0,1 0 0,-1-1 0,0 1 0,0-1 0,-1 0 0,-5 5 0,9-9-38,0 1 1,0-1-1,0 0 0,-1 0 0,1 0 0,0 1 1,0-1-1,-1 0 0,1 0 0,0 0 0,-1 0 1,1 0-1,0 0 0,-1 0 0,1 0 1,0 0-1,0 1 0,-1-1 0,1 0 0,0-1 1,-1 1-1,1 0 0,0 0 0,-1 0 0,1 0 1,0 0-1,0 0 0,-1 0 0,1 0 0,0 0 1,-1-1-1,1 1 0,0 0 0,0 0 0,-1-1 1,-6-12 307,7 10-291,-1 1 0,0-1 0,1 0 0,0 0 0,-1 1 0,1-1 0,0 0 0,1-5 0,1 3-405,-1 1 0,1 0 0,0 0 0,0 1 0,1-1 1,-1 0-1,1 1 0,0-1 0,3-3 0,-5 6-4,1 0-1,-1 0 1,0 0 0,1 1 0,-1-1-1,1 0 1,-1 0 0,1 1 0,-1-1 0,1 1-1,-1 0 1,1-1 0,0 1 0,-1 0-1,1 0 1,-1 0 0,1 0 0,0 0 0,-1 0-1,1 0 1,-1 0 0,1 1 0,0-1-1,-1 1 1,1-1 0,-1 1 0,1 0 0,0 0-1,9 6-1926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8.4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7 420,'10'-7'7932,"-10"8"-7817,13 16 1778,-12-13-1768,0 0 0,-1 0 0,1 0 0,-1 0 0,0 0 0,-1 0 0,1 0 0,-1 0 0,1 0 0,-1 0 0,0 0 0,-1-1 0,-1 5 1,2-6-16,1 0 0,-1 0 0,0 0 0,0 0 0,0 0 1,0-1-1,0 1 0,0 0 0,-1-1 0,1 1 0,-1-1 1,1 1-1,-1-1 0,1 0 0,-1 1 0,0-1 0,0 0 1,1 0-1,-1 0 0,0-1 0,0 1 0,0 0 1,0-1-1,0 1 0,0-1 0,0 0 0,-3 1 0,4-2-29,-1 1-1,0-1 0,0 0 1,1 1-1,-1-1 0,0 0 0,1 0 1,-1 0-1,1 0 0,-1 0 1,1-1-1,-1 1 0,1 0 0,0-1 1,0 1-1,0-1 0,0 1 0,0-1 1,0 0-1,0 1 0,0-1 1,1 0-1,-1 0 0,0 1 0,1-1 1,0 0-1,-1 0 0,1 0 1,0 0-1,0 0 0,0 1 0,1-4 1,-1 3-213,0-1 0,0 1 1,0-1-1,1 1 0,-1-1 0,1 1 1,0-1-1,0 1 0,0-1 1,2-3-1,-2 5-201,-1 0 1,1 0 0,0 0-1,0 0 1,0 0-1,0 0 1,-1 1-1,1-1 1,0 0-1,0 0 1,1 1-1,-1-1 1,0 1-1,0-1 1,0 1-1,0-1 1,0 1-1,1 0 1,-1 0-1,0-1 1,2 1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8.9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36 884,'5'0'8858,"10"0"-6249,-10-1-2290,-1 2 0,0-1 0,0 0 0,0 1 0,0 0 0,0 0 0,0 0 0,-1 0 0,1 1 0,0-1 0,4 3 0,-6-2-277,0-1-1,-1 1 0,1-1 1,0 1-1,-1-1 1,1 1-1,-1 0 0,0 0 1,0 0-1,0 0 0,0 0 1,0 0-1,0 0 1,0 0-1,0 0 0,-1 0 1,1 0-1,-1 0 0,0 1 1,0-1-1,1 4 1,-1-6-39,0 1 1,0-1 0,0 1 0,0-1 0,0 1-1,0-1 1,0 0 0,0 1 0,0-1 0,0 1-1,0-1 1,-1 1 0,1-1 0,0 1 0,0-1-1,0 0 1,0 1 0,-1-1 0,1 1 0,0-1-1,0 0 1,-1 1 0,1-1 0,0 0 0,-1 1-1,1-1 1,0 0 0,-2 1 0,2-1-33,0-1 0,-1 1 1,1 0-1,-1 0 0,1-1 0,0 1 0,-1 0 1,1-1-1,0 1 0,0-1 0,-1 1 1,1 0-1,0-1 0,0 1 0,0-1 1,-1 1-1,1-1 0,0 1 0,0-1 1,0 1-1,0-1 0,0 1 0,0 0 0,0-1 1,0 1-1,0-1 0,0 1 0,0-1 1,0 0-1,0-3-628,0 0 0,0 0-1,0 0 1,1 0 0,-1 0 0,1 0 0,0 0 0,0 0 0,0 1 0,1-1-1,0 0 1,-1 0 0,1 1 0,0-1 0,1 1 0,-1 0 0,0 0 0,1 0-1,4-5 1,10-6-1497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19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1 176 1208,'0'-5'454,"0"0"-1,1 0 0,0 0 1,-1 1-1,2-1 1,-1 0-1,1 1 0,-1-1 1,1 1-1,1-1 1,-1 1-1,0 0 0,1 0 1,3-4-1,0 1-205,1 1-1,0-1 1,0 1-1,0 1 1,0-1-1,1 1 1,8-4-1,4 0-91,0 0 1,1 2-1,-1 0 1,1 1-1,37-4 1,-45 8-81,0 1 0,0 0 1,0 1-1,0 0 1,0 2-1,0-1 0,0 2 1,0-1-1,0 2 1,12 4-1,-21-6-48,1 0 0,-1 0 0,1 1 1,-1-1-1,0 1 0,0 0 0,-1 0 0,1 0 0,0 1 0,-1-1 0,0 1 1,0 0-1,0 0 0,0 0 0,-1 0 0,0 1 0,0-1 0,0 1 0,0-1 1,0 1-1,-1-1 0,0 1 0,0 0 0,-1 0 0,1 0 0,-1 0 0,0 0 1,0-1-1,-1 9 0,-2 2 14,0 0 0,-1 0 0,-1-1 1,0 1-1,-1-1 0,0-1 0,-1 1 0,-11 15 1,0-3 160,-1 0 0,-42 42 1,57-63-181,0-1-1,0 0 1,-1 0 0,1 0 0,-1 0-1,0-1 1,0 0 0,0 0 0,0 0-1,-1 0 1,1-1 0,-1 0-1,0 0 1,1-1 0,-1 1 0,0-1-1,0-1 1,0 1 0,0-1 0,0 0-1,0 0 1,1-1 0,-1 0 0,0 0-1,0 0 1,0 0 0,1-1 0,-1 0-1,-5-3 1,3 2-182,1-1 1,-1 0-1,1 0 0,0-1 1,0 0-1,1 0 0,-1-1 1,1 0-1,0 0 1,1 0-1,-1 0 0,1-1 1,1 0-1,-1 0 0,1-1 1,0 1-1,-4-13 0,6 11-279,-1-1-1,1 1 0,1-1 0,0 0 1,0 1-1,1-1 0,0 0 0,1 0 1,0 0-1,0 1 0,1-1 0,0 1 1,1-1-1,7-16 0,10-13-1412,6 0 155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0.2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21 64,'-4'-20'11391,"1"36"-10452,0-8-578,0 0-1,-1 0 1,0 0-1,0-1 1,-1 1-1,0-1 1,0 0-1,-1 0 1,0-1-1,0 0 1,-7 6-1,12-16 603,5-10-1200,7-15-3597,6 0-6354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0.6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34 408,'-5'-12'1851,"-3"-6"4701,8 18-6449,-1-1-1,0 1 1,1 0 0,-1-1 0,1 1-1,-1 0 1,1 0 0,-1-1-1,0 1 1,1 0 0,-1 0 0,0 0-1,1 0 1,-1 0 0,1 0-1,-1 0 1,0 0 0,1 0 0,-1 0-1,0 0 1,1 0 0,-1 0-1,1 1 1,-1-1 0,0 0 0,1 0-1,-1 1 1,1-1 0,-1 0-1,0 1 1,-29 11-130,20-11 3788,14-2-2070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1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84 604,'10'-16'11686,"-8"15"-11199,26-5 2740,-21 5-3210,1 1 0,-1 1 0,1-1 0,-1 1 0,11 3 0,-13-2 1,0-1-1,0 1 1,-1 0-1,1 1 1,-1-1-1,1 1 1,-1 0-1,0 0 1,0 1-1,0-1 1,-1 1-1,1 0 1,-1 0-1,0 0 1,5 8-1,-5-6-5,0 1 0,-1-1 0,0 1 0,0-1 0,-1 1 0,1 0 0,-2 0 0,1 0 0,-1-1 0,0 12 0,-3 2-7,-1 0 1,0 0 0,-1-1-1,-1 1 1,-1-1-1,-1-1 1,-10 20-1,4-11 10,-17 32 58,28-54 1,0-1 0,-1 1 0,1-1 0,-1 0 0,0 0 0,0 0 0,0-1 0,0 1 0,-7 3 0,9-6-38,0-1 0,-1 1 0,1 0-1,0-1 1,-1 0 0,1 1 0,-1-1 0,1 0 0,-1 0 0,1 0 0,-1-1 0,1 1 0,0-1 0,-1 1 0,1-1 0,0 0 0,-1 0 0,1 0 0,0 0 0,-3-2 0,-41-30 115,30 18-148,0-1 0,2-1 0,0 0 0,1-1 0,1-1 0,0 0 1,2 0-1,0-1 0,1-1 0,1 1 0,1-1 0,-8-43 0,15 58-68,0-1-1,0 1 1,0 0 0,1 0-1,-1 0 1,2-1-1,-1 1 1,1 0-1,0 0 1,0 1-1,0-1 1,1 0-1,0 1 1,0-1-1,0 1 1,1 0 0,0 0-1,0 0 1,0 1-1,1-1 1,4-3-1,-1 1-397,0 1 0,1 0 0,-1 0 0,1 1 0,13-6 0,-14 8-422,0 0 0,0 1 0,0-1 0,0 1-1,1 1 1,11-1 0,-16 2 356,0 0 0,0 0 0,0 0 0,-1 1 0,1-1 0,0 1 0,0 0 1,5 3-1,8 4-1473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2.6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3 948,'-4'-2'5015,"-7"8"-3337,-14 14-1974,21-17 752,-10 5 265,11-7 67,7-8-1136,17 12-6263,-19-4 6052,12 6-821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3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32 548,'-14'-11'11113,"14"9"-10685,16-7 3788,-2 4-4879,4 0 551,-26 14 609,-13 4-1955,3-8-4522,-3-7-2605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6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27 300 1800,'-7'-22'5630,"7"22"-5497,0-1 1,0 1 0,0 0 0,-1-1-1,1 1 1,0-1 0,0 1-1,-2-2 670,2 2-670,0 0 1,-1 0 0,1-1 0,0 1-1,-1 0 1,1 0 0,-1 0-1,1-1 1,0 1 0,-1 0 0,1 0-1,-1 0 1,1 0 0,0 0-1,-1 0 1,1 0 0,-1 0 0,1 0-1,0 0 1,-1 0 0,1 0 0,-1 0-1,1 0 1,0 0 0,-1 1-1,1-1 1,-1 0 0,1 0 0,0 0-1,-2 2 670,1-1-670,1 0 13,-1 0 0,1 0 0,-1 0 0,1 1 0,0-1 0,-1 0 0,1 0 0,0 1 0,0-1 0,0 0 0,0 1-1,0-1 1,0 0 0,0 0 0,1 1 0,-1-1 0,0 0 0,1 0 0,-1 1 0,1-1 0,1 2 0,14 26 70,-8-19-667,1 0-1,1 0 0,0-1 1,0-1-1,0 0 0,1 0 1,0-1-1,1 0 0,0-1 1,0 0-1,23 7 0,-20-8-87,-1-1-1,1-1 0,0 0 1,0-1-1,0-1 0,0 0 1,0-1-1,0-1 0,1 0 1,17-4-1,-28 4 508,0-1 1,-1 1-1,1-1 0,0 0 1,0 0-1,-1-1 1,0 0-1,1 1 0,-1-1 1,5-5-1,-5 3 312,0 1 0,0-1-1,0 0 1,-1 0 0,0 0-1,0 0 1,0-1 0,-1 1 0,0-1-1,0 0 1,0 1 0,-1-1-1,2-7 1,-2 6 153,-1-1 0,1 0 1,-1 1-1,-1-1 0,1 1 0,-1-1 0,-1 0 1,1 1-1,-1 0 0,0-1 0,-1 1 1,0 0-1,0 0 0,-1 0 0,1 1 0,-2-1 1,1 1-1,-7-8 0,7 10-387,0 2 0,1-1 1,-1 0-1,0 1 0,0-1 0,-1 1 0,1 0 1,0 1-1,-1-1 0,1 1 0,-1 0 0,0 0 1,1 0-1,-1 0 0,0 1 0,1 0 0,-1 0 1,0 0-1,1 1 0,-1-1 0,0 1 0,1 1 1,-1-1-1,1 0 0,-9 5 0,0-1-129,1 1-1,-1 1 0,1 0 1,0 1-1,1 0 1,0 1-1,-15 14 1,16-12-244,0 0 0,1 1 1,0 0-1,-11 21 1,17-29 94,1 1 1,0-1 0,0 1 0,0-1 0,1 1 0,-1 0 0,1 0 0,0-1 0,1 1 0,-1 0 0,1 0 0,0 0 0,0 0-1,1 0 1,-1 0 0,1 0 0,2 7 0,-1-8-14,0-1 0,1 0 0,-1 1 0,0-1 0,1 0 0,0 0 0,0-1 0,0 1 0,0 0 0,0-1 0,0 0 0,1 0-1,-1 0 1,1 0 0,-1-1 0,7 3 0,8 2-495,1-1-1,20 3 0,-30-6 587,159 25 672,-120-22 2760,73-2 0,-96-7-1702,-25 4-1548,0-1 1,1 1-1,-1-1 0,0 1 0,0-1 1,1 1-1,-1-1 0,0 1 0,0-1 1,0 1-1,0-1 0,0 1 0,0-1 1,0 1-1,0-1 0,0 1 0,0-1 1,0 0-1,0 1 0,0-1 0,0 1 1,0-1-1,0 1 0,0-1 0,-1 1 1,1-1-1,0 1 0,0-1 0,-1 1 1,1 0-1,0-1 0,-1 1 1,1-1-1,-1 1 0,1 0 0,0-1 1,-1 1-1,-1-3 57,0 0 0,1 0 0,-1 0 1,1 0-1,0-1 0,0 1 0,0 0 0,0-1 1,1 1-1,-1 0 0,1-1 0,0 1 0,0-1 1,0 1-1,1 0 0,-1-1 0,1 1 0,-1 0 1,1-1-1,0 1 0,1 0 0,-1 0 0,0 0 1,1 0-1,0 0 0,0 0 0,-1 0 0,2 0 1,2-2-1,7-9 47,1 0-1,1 1 1,1 1 0,16-11 0,-17 12-50,34-23 212,66-38 0,-86 57-7,0 1-1,2 2 1,-1 0 0,34-7 0,-59 18-224,0 0 0,0 0 0,0 1 0,0-1 0,0 1 0,0 0 0,0 0 0,0 0 0,0 0 0,0 1 0,0 0 0,0-1 0,-1 2 0,1-1 0,0 0 0,0 1 0,3 2 0,-4-2-37,-1 0-1,1 0 0,-1 1 0,0-1 0,0 1 0,0 0 0,0-1 0,-1 1 0,1 0 0,-1 0 0,0 0 0,1 0 0,-1 1 0,-1-1 0,1 0 0,0 0 0,-1 1 0,0-1 0,1 0 0,-2 6 0,-1 38-153,0-32-101,1 0 1,1 1-1,1-1 0,3 22 1,-4-33 106,1 0 0,1 0 0,-1 0 0,1 0 1,-1 0-1,1 0 0,0-1 0,0 1 1,1-1-1,-1 1 0,1-1 0,0 0 0,0 0 1,0 0-1,0 0 0,0 0 0,1-1 0,-1 1 1,1-1-1,6 3 0,7 1-258,1-1 0,0-1 0,0 0-1,0-1 1,1-1 0,-1-1 0,1 0 0,-1-1-1,1-2 1,-1 0 0,1 0 0,-1-2 0,33-10 0,-43 10 370,0 1 1,0-1 0,0 0-1,-1 0 1,1-1 0,-1 0-1,-1 0 1,1-1 0,-1 0-1,0 0 1,0-1 0,0 0-1,7-12 1,-10 14 224,0-1 0,-1 1 0,1-1 0,-1 0 0,0 0 0,-1 0 0,1 0 0,-1-1 0,-1 1 0,1 0 0,-1 0 0,0-1 0,0 1 0,-1 0 0,0 0 0,0 0 0,0-1 0,-1 1 0,-3-9 0,3 12-90,1-1 0,-1 0 0,0 1 0,0-1 0,0 1 1,-1-1-1,1 1 0,-1 0 0,0 0 0,0 0 1,0 1-1,0-1 0,0 1 0,-1 0 0,1-1 0,-8-2 1,6 3-66,-1 1 1,1-1-1,-1 1 1,1 1-1,-1-1 1,1 1-1,-1 0 1,0 0 0,1 0-1,-1 1 1,-5 1-1,-2 1-97,0 1-1,1 0 0,0 1 1,0 0-1,0 1 1,1 0-1,-1 1 1,1 0-1,-16 15 1,16-11-163,1-1 1,0 2-1,1-1 1,-8 14 0,13-18-16,0-1 0,1 0 0,0 1 0,0-1 1,1 1-1,0 0 0,0 0 0,0 0 0,1 0 1,-1 10-1,2-15 96,0 1 1,0 0-1,1-1 1,-1 1-1,1-1 0,-1 1 1,1-1-1,0 0 1,0 1-1,0-1 1,0 0-1,0 1 0,0-1 1,1 0-1,-1 0 1,1 0-1,0 0 1,-1 0-1,4 2 0,-1-1-3,0-1 0,0 0-1,0 0 1,0 0-1,1 0 1,-1-1 0,0 1-1,1-1 1,-1 0-1,7 0 1,0 0 181,-1 0 0,1-2 0,0 1 0,0-1 0,0-1 0,-1 0 0,1 0 0,16-6 0,-13 1 586,0-1-1,-1 1 1,15-13 0,-15 10 549,1 1 0,19-10 0,-32 19-1172,0 0 0,0 0 0,0-1 0,0 1 0,0 0 0,0 0 0,-1 0 0,1 0 0,0 0 1,0 0-1,0 1 0,0-1 0,0 0 0,0 0 0,0 1 0,0-1 0,-1 0 0,1 1 0,0-1 0,0 1 0,0-1 0,-1 1 0,1-1 0,0 1 0,-1 0 0,1-1 0,0 1 0,-1 0 0,1-1 0,0 2 0,18 32-729,-9-16 334,-2-7-84,0-1 0,1-1 1,0 1-1,1-2 0,0 1 0,0-1 0,1-1 1,0 1-1,0-2 0,0 0 0,1 0 1,18 5-1,-19-7-38,0-1 0,0 0 0,0-1 0,1 0 0,-1-1-1,1 0 1,-1-1 0,1 0 0,0-1 0,-1 0 0,0-1 0,1 0 0,-1 0 0,14-6 0,-18 4 454,1 0 0,-1 0 0,0-1 0,-1 0 0,1 0 0,-1 0 0,0-1 0,0 0 0,-1 0 0,0 0 0,0-1 0,0 0 0,-1 0 0,0 0 0,0-1 0,-1 1 0,0-1 0,4-13 0,1-13 1784,-1 0 1,-1-1-1,0-39 1,-1 25 490,15-121 5128,-23 206-7460,-1 16-374,1 1 1,3 0-1,11 94 1,-9-140 382,-1 1 0,2-1 0,-1 0 1,1 0-1,0 1 0,0-2 0,1 1 1,0 0-1,0-1 0,1 0 0,-1 0 1,2 0-1,-1 0 0,0-1 0,1 0 1,0 0-1,0 0 0,1-1 0,8 5 1,-9-6-108,0-1 0,0 0 0,1 0 0,-1 0 0,0-1 0,1 0 1,-1 0-1,1 0 0,-1-1 0,1 0 0,-1 0 0,1-1 0,-1 0 0,0 0 1,1 0-1,-1-1 0,0 0 0,0 0 0,0-1 0,0 0 0,0 0 0,-1 0 0,8-6 1,0-1-43,-2 0 1,1-1 0,-1-1 0,-1 0 0,0-1-1,-1 1 1,12-24 0,-3 3 2050,-2-1 0,13-39 0,-29 72-1680,1 0 1,-1 0 0,1-1 0,-1 1-1,1 0 1,-1 0 0,0-1 0,1 1 0,-1 0-1,0-1 1,0 1 0,0 0 0,0-1-1,0 1 1,0 0 0,-1-3 0,0 4-89,1-1 0,-1 1 0,1 0 0,-1 0 0,1 0 0,-1 0 0,1 0 0,-1 0 0,1 0 0,-1 0 0,1 0 0,-1 0 0,1 0 0,-1 0 0,1 0 1,-1 1-1,1-1 0,-1 0 0,1 0 0,-1 0 0,1 1 0,-1-1 0,1 0 0,0 1 0,-1-1 0,1 0 0,-1 1 0,-6 5 91,0 0 0,1 0 0,-11 13 0,6-6-110,2 1 0,0 0 0,0 1 0,2 0 0,-1 0 0,2 0 0,-5 19-1,9-29-58,1-1-1,0 1 1,0 0-1,0 0 1,1 0-1,-1 0 0,1 0 1,0 0-1,1 0 1,-1 0-1,1-1 0,0 1 1,0 0-1,1 0 1,-1-1-1,1 1 1,0 0-1,0-1 0,1 0 1,-1 1-1,1-1 1,0 0-1,0-1 0,1 1 1,-1 0-1,1-1 1,-1 0-1,8 5 1,4 0-196,0 0 1,1-1-1,0-1 1,1-1 0,-1 0-1,1-1 1,0-1 0,25 2-1,138-1-3195,-50-12-2260,138-27 0,-182 20 3225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3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77 1412,'-1'-1'295,"1"1"1,-1-1-1,1 0 1,0 0-1,-1 0 0,1 0 1,0 0-1,0 0 0,0 1 1,-1-1-1,1 0 0,0 0 1,0 0-1,0 0 1,1 0-1,-1 0 0,0 0 1,0 0-1,0 0 0,1 1 1,-1-1-1,0 0 0,1 0 1,-1 0-1,1 1 1,-1-1-1,1-1 0,1 1 70,0 0 0,-1-1-1,1 1 1,0 0 0,0 0 0,0 0-1,0 0 1,0 1 0,0-1-1,0 0 1,3 0 0,5 0 253,1 0 1,-1 0 0,16 1 0,-16 1-507,1 1 1,-1-1 0,0 2 0,1-1-1,-1 2 1,-1-1 0,1 1 0,0 1-1,-1 0 1,0 0 0,0 1 0,0 0-1,-1 0 1,0 1 0,0 0 0,-1 1-1,0 0 1,0 0 0,9 14 0,-8-10-55,-1 1 1,0-1 0,-1 1 0,0 1 0,-1-1 0,-1 1 0,0 0-1,-1 0 1,0 0 0,-1 0 0,-1 0 0,0 0 0,-2 27-1,-3-10 53,-1 0-1,-13 40 0,15-60-76,0-1-1,-1 1 0,-1-1 1,0 0-1,0-1 1,-1 1-1,0-1 0,-1 0 1,0-1-1,-9 10 1,14-16-10,0-1 0,-1 0 0,1 1 0,0-1 0,0 0 0,0 0 1,-1-1-1,1 1 0,-1 0 0,1-1 0,0 1 0,-1-1 0,1 0 1,-1 0-1,1 0 0,-1 0 0,1 0 0,-1-1 0,1 1 1,0-1-1,-1 1 0,1-1 0,0 0 0,-1 0 0,1 0 0,0 0 1,-4-3-1,-6-4 49,1 0 0,0-1 0,-16-15 0,24 21-63,-20-20-22,2 0-1,0-1 1,-17-28-1,28 36-111,0 1 0,1-2 0,1 1 0,1-1 0,0 0 0,-7-31 0,13 41-18,0 0 0,0 0 0,1 0 0,0 1 0,0-1 0,1 0 0,0 0 0,0 0-1,0 1 1,1-1 0,0 1 0,4-9 0,-1 5-410,0 1-1,1-1 0,0 1 1,0 0-1,1 0 0,1 1 1,8-8-1,2 1-1167,0 0 0,1 1 0,1 1 0,1 1 0,0 0 0,32-11 0,-16 8-59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5.6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1520,'-6'1'6448,"6"8"-4102,4 11-927,17 74 1222,13 154-1,-20-124-2126,47 259-151,-52-339-355,-7-26 49,2-1 1,0 0-1,1 0 1,9 23-1,-14-40-63,1 1 0,-1-1 0,0 1 0,0-1-1,1 1 1,-1-1 0,0 1 0,0-1 0,1 1 0,-1-1-1,1 1 1,-1-1 0,0 0 0,1 1 0,-1-1-1,1 0 1,-1 1 0,1-1 0,-1 0 0,1 0 0,-1 1-1,1-1 1,-1 0 0,1 0 0,0 0 0,-1 0-1,1 0 1,-1 0 0,1 0 0,-1 0 0,1 0 0,-1 0-1,1 0 1,1 0 0,0-1-39,0 0-1,-1 0 1,1-1 0,0 1-1,0 0 1,-1-1 0,1 1-1,0-1 1,1-2 0,29-45-1142,-31 47 1134,24-49-1325,25-74 0,-2 4 2054,-36 91 154,-10 23-506,0 1 1,0-1-1,1 1 1,0 0 0,0 0-1,1 0 1,7-8 0,-11 13-313,1 1 1,0 0-1,-1 0 1,1-1-1,0 1 1,-1 0 0,1 0-1,0 0 1,0 0-1,-1 0 1,1 0-1,0 0 1,-1 1 0,1-1-1,0 0 1,-1 0-1,1 0 1,0 1-1,-1-1 1,1 0 0,0 1-1,-1-1 1,1 0-1,-1 1 1,1-1-1,-1 1 1,1-1 0,-1 1-1,1-1 1,-1 1-1,1-1 1,-1 1-1,0 0 1,1 1 0,18 24-24,-18-24 26,9 13 7,3 7-129,2 0-1,0-1 0,1-1 0,24 24 0,-34-39-54,0 0 0,0-1-1,0 1 1,1-1-1,0 0 1,0-1 0,0 0-1,0 0 1,0 0-1,0-1 1,1 0 0,-1 0-1,1-1 1,-1 0-1,1 0 1,0-1 0,-1 0-1,1 0 1,9-3-1,-6 2 26,0-1-1,-1-1 1,0 0-1,1-1 0,-1 0 1,0 0-1,-1-1 1,1 0-1,-1-1 0,0 0 1,0 0-1,-1-1 1,8-8-1,-10 8 316,0 0 0,0 0 0,-1-1 0,0 1 0,-1-1 0,1 0 1,-2-1-1,1 1 0,-1-1 0,0 1 0,-1-1 0,0 0 0,-1 0 0,1 0 0,-1-16 0,-1 20-40,0-1 30,0 0 1,0 0-1,0 0 0,-1 0 1,0 0-1,0 0 1,0 1-1,-1-1 1,-3-8-1,5 13-160,-1 1 1,0-1-1,1 0 0,-1 1 1,1-1-1,-1 1 0,0-1 0,0 1 1,1-1-1,-1 1 0,0-1 0,0 1 1,0 0-1,1-1 0,-1 1 0,0 0 1,0 0-1,0 0 0,0-1 0,0 1 1,1 0-1,-1 0 0,0 0 1,0 1-1,0-1 0,0 0 0,0 0 1,0 0-1,1 1 0,-1-1 0,0 0 1,0 1-1,0-1 0,-1 1 0,-25 19-17,21-14-14,0 0-1,0 1 1,1 0 0,0 0 0,1 1 0,0-1 0,0 1 0,0 0 0,1 0 0,0 0 0,1 0 0,0 1 0,0-1 0,1 1 0,0-1 0,0 1 0,1 11 0,1-14-100,-1 0 1,1 0-1,0 0 1,1 0-1,-1 0 1,1 0 0,1 0-1,-1 0 1,1 0-1,0-1 1,0 0-1,0 1 1,1-1 0,0 0-1,0-1 1,0 1-1,0-1 1,1 0-1,0 0 1,0 0 0,0-1-1,0 1 1,1-1-1,6 3 1,6 0-274,1 0 0,-1-1 0,1-1 0,0 0 0,37 1 0,-37-4 1259,1-2 0,39-5 0,-58 6-728,0 0 0,0 0 1,0-1-1,0 1 1,0 0-1,0-1 0,0 1 1,0-1-1,0 1 1,0-1-1,0 0 0,0 1 1,0-1-1,0 0 1,0 0-1,-1 1 0,1-1 1,0 0-1,-1 0 0,1 0 1,0 0-1,-1 0 1,1 0-1,-1 0 0,0 0 1,1 0-1,-1 0 1,0 0-1,0 0 0,1-1 1,-1 1-1,0 0 1,0 0-1,0 0 0,0 0 1,-1 0-1,1 0 1,0-1-1,-1 0 0,5-28 288,5 7-698,1 1 0,1 0 0,1 1 0,1 0-1,1 1 1,1 1 0,0 0 0,2 1 0,0 0 0,36-27 0,-33 30-919,1 1 1,0 1-1,1 1 1,0 1 0,0 1-1,2 1 1,-1 1-1,1 1 1,0 1-1,41-4 1,-7 5-1232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35 120 1412,'-9'-17'2244,"5"9"42,0 1 0,0 0 1,0 0-1,-6-6 0,11 30 853,-1 3-2911,51 408 474,-51-427-696,-1 0-1,1 0 1,1 0-1,-1 0 1,0-1-1,0 1 0,0 0 1,0 0-1,1 0 1,-1 0-1,0 0 0,1 0 1,-1 0-1,1-1 1,-1 1-1,1 0 1,-1 0-1,1-1 0,0 1 1,-1 0-1,1-1 1,0 1-1,0 0 1,1 0-1,-1-1-10,0-1 0,-1 1-1,1-1 1,0 1 0,0-1 0,0 1-1,-1-1 1,1 1 0,0-1 0,-1 0 0,1 1-1,0-1 1,-1 0 0,1 0 0,-1 1-1,1-1 1,-1 0 0,1 0 0,-1-1 0,20-50-385,30-227-898,-22 109 2900,-28 170-1611,6-26 714,-1 21-348,1 15-212,17 67-81,40 115-528,-53-166 212,2 0 0,1-1-1,1-1 1,1 0 0,20 25 0,-33-46 211,1-1 1,-1 1-1,0-1 0,1 1 1,-1-1-1,1 0 0,0 0 1,-1 0-1,1 0 0,0 0 1,0-1-1,1 1 0,-1-1 1,0 0-1,0 0 0,1 0 1,-1 0-1,0-1 0,1 1 1,-1-1-1,1 0 0,-1 0 1,1 0-1,5-1 0,-4-1 21,1 0-1,-1 0 1,0-1-1,0 1 1,0-1 0,-1 0-1,1 0 1,-1-1-1,0 0 1,1 1-1,-2-1 1,1-1 0,0 1-1,4-8 1,11-19 78,-2-1 0,-2-1 1,0-1-1,18-69 0,1 2 857,-34 101-922,0 0-1,0 0 0,0 1 1,0-1-1,0 0 0,0 0 1,0 0-1,0 0 0,0 0 0,0 0 1,0 0-1,0 0 0,0 1 1,0-1-1,0 0 0,0 0 1,0 0-1,0 0 0,0 0 1,0 0-1,0 0 0,0 0 1,0 0-1,1 1 0,-1-1 0,0 0 1,0 0-1,0 0 0,0 0 1,0 0-1,0 0 0,0 0 1,0 0-1,0 0 0,1 0 1,-1 0-1,0 0 0,0 0 1,0 0-1,0 0 0,0 0 0,0 0 1,0 0-1,1 0 0,-1 0 1,0 0-1,0 0 0,0 0 1,0 0-1,0 0 0,0 0 1,0 0-1,0 0 0,0 0 0,1 0 1,-1 0-1,0-1 0,0 1 1,0 0-1,4 19 4,2 27-65,-6-13-288,2-1 0,2 1 0,0-1 0,3 0 0,0 0 0,13 33 0,-18-61 62,-1-1 0,1 1 0,0-1 0,0 0 0,0 1 0,0-1 0,1 0 0,-1 0 0,1 0 0,0 0 0,0-1 0,0 1 0,0-1 0,0 0 0,0 0 0,1 0 0,-1 0 0,1-1 0,4 2 0,-3-2-167,0 0 1,1 0 0,-1-1 0,0 0 0,1 0 0,-1 0 0,0-1 0,1 0-1,-1 0 1,0 0 0,0-1 0,8-2 0,0-2-343,-1 0-1,1-1 1,-1 0 0,14-11-1,-11 6 788,-1 0 0,16-18 0,11-24 3653,-13 25 7550,-17 68-9906,-1 1-1193,-8-33-199,1 0 1,0-1 0,0 1-1,0 0 1,1-1 0,0 0-1,0 0 1,1 0 0,0-1-1,7 8 1,-10-12 40,0 1 0,0 0 0,0-1 0,0 1 0,1-1 0,-1 0 0,1 0 0,-1 0 0,1 0 0,-1 0 0,1-1 0,-1 1 0,1-1 0,0 1 0,-1-1 0,1 0 0,0 0 0,-1 0 0,1-1 0,-1 1 0,1 0 0,0-1 0,-1 0 0,1 0 0,-1 0 0,1 0 0,-1 0 0,0 0 0,1 0 0,-1-1 0,2-1 0,1-1 26,0-1-1,-1 1 0,1-1 1,-1 0-1,0 0 0,-1 0 1,1-1-1,-1 1 0,0-1 1,-1 0-1,1 0 0,-1 0 1,0 0-1,-1 0 0,1 0 1,-1 0-1,0-8 0,-1 10 42,1 0-1,-1 0 0,0 0 0,0 0 0,-1 0 1,1 0-1,-1 0 0,0 0 0,0 0 0,0 0 0,-1 0 1,1 0-1,-1 1 0,0-1 0,0 1 0,0-1 1,-1 1-1,1 0 0,-1-1 0,1 1 0,-1 1 0,0-1 1,-1 0-1,1 1 0,0-1 0,-1 1 0,-5-3 1,6 4-11,0 0 1,0 0-1,-1 0 1,1 0-1,0 0 1,-1 1 0,1 0-1,0-1 1,-1 1-1,1 0 1,0 1-1,-1-1 1,1 1 0,0-1-1,0 1 1,-1 0-1,1 0 1,-3 2 0,1 0 4,0 0 1,0 0 0,1 0-1,-1 1 1,1 0 0,0 0 0,0 0-1,1 0 1,-1 1 0,-2 4-1,-2 3 6,2 1-1,-1-1 1,2 1-1,0 0 1,0 1-1,1-1 0,-4 27 1,7-27-36,0-1 0,1 1 0,0 0-1,1 0 1,0 0 0,1-1 0,1 1 0,0-1 0,1 0 0,0 0 0,0 0-1,1 0 1,1 0 0,0-1 0,1 0 0,0-1 0,1 1 0,0-1 0,0-1-1,1 0 1,12 11 0,17 13-21,-16-15 51,0 1-1,-1 1 1,-2 1 0,29 37-1,-44-51 15,0-1 0,-1 1-1,1-1 1,-1 1-1,0 0 1,-1 0 0,0 1-1,0-1 1,-1 0-1,0 1 1,0-1 0,0 1-1,-1-1 1,0 1-1,-1-1 1,0 1 0,0-1-1,0 0 1,-1 1-1,0-1 1,-1 0 0,-5 12-1,2-8 186,-1 1 1,-1-1-1,0-1 0,0 1 0,-1-1 0,0-1 1,-1 0-1,0 0 0,-1-1 0,0 0 0,0-1 1,0 0-1,-1 0 0,0-2 0,0 1 0,-1-2 1,1 1-1,-1-2 0,0 0 0,0 0 0,-26 1 1,35-4-167,0 0 0,0 0-1,0-1 1,0 1 0,0-1 0,0 1 0,1-1 0,-1-1 0,0 1 0,1 0 0,-1-1 0,1 0 0,-1 0 0,1 0 0,0 0 0,0 0 0,0-1 0,-5-4 0,6 4-110,0 0 1,0 0-1,1-1 0,-1 1 1,1 0-1,-1-1 1,1 1-1,0-1 1,1 0-1,-1 1 0,1-1 1,-1 1-1,1-1 1,0 0-1,0 1 0,1-1 1,-1 0-1,1 1 1,1-6-1,4-8-740,0 1 1,0 0-1,2 0 0,0 1 1,0 0-1,2 0 0,0 1 0,19-22 1,106-95-5880,-122 119 6171,41-36-1308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7.4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84 228,'-1'-5'584,"-9"-29"3475,9 32-3099,0-1 0,1 0-1,-1 1 1,1-1 0,0 0-1,0 0 1,0 1 0,0-1-1,1-5 1,0 7-717,0 0 0,0 0 0,0 0 0,1 0 1,-1 0-1,0 0 0,0 0 0,0 1 0,1-1 0,-1 0 0,0 1 0,1-1 0,-1 1 1,1 0-1,-1-1 0,0 1 0,1 0 0,-1 0 0,1 0 0,-1 0 0,2 0 0,36 1 413,-34-1-403,12 1-40,8 1-190,48 7 0,-68-8-149,0 1 0,0-1 0,1 0 0,-1 1 0,0 0 0,0 1 0,-1-1 0,1 1 0,0 0 0,-1 0 0,0 0 0,0 1 0,0-1 0,7 9 0,-9-8 18,0-1 0,0 1 1,-1 0-1,1-1 1,-1 1-1,0 0 0,-1 0 1,1 0-1,-1 0 0,1 0 1,-1 0-1,0 0 0,-1 0 1,1 0-1,-1 0 0,-1 6 1,-3 9-141,-1 0 0,-10 21 1,1-2 93,10-24 164,0 1-1,1-1 0,1 1 0,0 0 0,-1 28 1,4-40-119,0 1 0,0-1 1,1 1-1,-1-1 0,1 1 1,0-1-1,0 0 0,0 1 1,1-1-1,-1 0 1,1 0-1,0 0 0,-1 0 1,1 0-1,1 0 0,-1-1 1,0 1-1,1-1 0,-1 1 1,1-1-1,0 0 0,0 0 1,0 0-1,0-1 0,0 1 1,0-1-1,0 1 0,0-1 1,1 0-1,-1 0 1,6 0-1,6 2-961,-1-2-1,0 1 1,0-2 0,0 0-1,1-1 1,-1 0 0,0-1-1,23-7 1,-3-2-951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7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1 299 28,'15'-22'10046,"-11"19"-9274,29-12 5183,-16 10-4745,2 2 0,19-3-1,-22 4-1066,12-1-105,86-15-2017,-99 14 504,1 0-1,-1-1 1,0 0-1,-1-1 1,16-9 0,-28 14 1131,0 0 0,0-1 0,0 1 0,0-1 0,0 1 1,-1-1-1,1 0 0,0 1 0,-1-1 0,1 0 0,-1 0 0,0 0 1,0-1-1,0 1 0,0 0 0,0 0 0,0 0 0,-1-1 1,1-2-1,0 1 84,-1 0 0,0-1 1,0 1-1,0 0 0,-1-1 1,0 1-1,0 0 1,0 0-1,0 0 0,-3-5 1,0 0 623,0-1 1,-1 1 0,-10-14 0,-20-16 5702,35 39-5975,-1 0-1,1 0 0,0-1 0,-1 1 0,1 0 1,0 0-1,-1 0 0,1 0 0,-1-1 0,1 1 0,0 0 1,-1 0-1,1 0 0,-1 0 0,1 0 0,0 0 1,-1 0-1,1 0 0,-1 0 0,1 0 0,-1 0 1,1 1-1,0-1 0,-1 0 0,1 0 0,0 0 1,-1 0-1,1 1 0,-1-1 0,1 0 0,0 0 0,-1 1 1,1-1-1,0 0 0,0 0 0,-1 1 0,1-1 1,0 0-1,0 1 0,-1-1 0,1 0 0,0 1 1,0-1-1,0 1 0,0-1 0,0 0 0,-1 1 1,-7 22 1328,8-21-1246,-8 29 674,2 0 0,2 0-1,1 0 1,1 55-1,3-51-1051,3 0 0,0 0 1,3-1-1,10 37 0,-14-63-402,0-1 0,0 1 1,1-1-1,0 0 1,0 0-1,0 0 1,1-1-1,0 1 1,0-1-1,1 0 1,0-1-1,0 1 0,0-1 1,0 0-1,1-1 1,0 0-1,0 0 1,0 0-1,1-1 1,9 4-1,23 3-1881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8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81 1908,'-10'-13'11136,"14"41"-6122,-1-11-5404,30 167 1739,-5-33-3116,-20-122-742,-4-21-577,-3-22-442,-15-114-3156,-3 0 6214,5 40 4743,1-1 4456,10 87-8641,1 0 0,0 1 1,0-1-1,0 0 0,0 1 0,0-1 0,1 1 0,-1-1 0,0 0 0,1 1 0,-1-1 1,2-2-1,-1 3-216,0 0 0,0 0 0,0 0 0,0 0 1,0 0-1,0 0 0,0 0 0,0 0 1,0 1-1,0-1 0,0 1 0,1-1 0,-1 0 1,0 1-1,0 0 0,1-1 0,-1 1 0,0 0 1,3-1-1,5 1-1080,0 1 0,-1 0 0,1 0 0,16 4 0,-17-3 1016,37 9-2381,7 1 237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8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136 1 220,'24'4'1243,"-18"-4"-497,0 1 0,0 0 0,0 1 0,0-1 0,0 1 0,0 0 0,9 5 0,-15-7-623,0 1-1,0-1 1,0 0 0,1 1 0,-1-1 0,0 0 0,0 1 0,0-1-1,0 0 1,0 1 0,0-1 0,0 0 0,0 1 0,0-1-1,0 1 1,0-1 0,0 0 0,0 1 0,0-1 0,0 0 0,0 1-1,-1-1 1,1 1 0,0-1 0,0 0 0,0 0 0,-2 2 614,2-2-614,0 1 0,-1-1-1,-15 15 1079,10-10-548,-6 7-80,-19 18 754,-53 65 0,76-84-1273,0 0 0,1 1 0,1 0 1,0 0-1,0 0 0,1 1 0,1 0 0,0 0 0,0 0 0,-1 21 1,4-28-69,0 0 0,1 0 1,0 0-1,1 0 0,-1 0 1,1 0-1,0 0 1,0-1-1,1 1 0,0 0 1,0-1-1,0 1 0,1-1 1,0 0-1,0 1 1,0-1-1,1-1 0,-1 1 1,1 0-1,0-1 0,0 0 1,1 0-1,-1 0 1,1-1-1,0 1 0,0-1 1,0 0-1,1-1 0,-1 1 1,9 2-1,-2-1-213,1-1-1,-1 0 1,1-1-1,-1 0 0,1-1 1,0-1-1,0 0 1,0 0-1,-1-2 1,1 1-1,0-1 0,-1-1 1,14-5-1,-12 3 121,-1-1 0,-1 0-1,23-15 1,7-12 3151,-38 34-1656,-1 10-944,-2 20-1009,-1-18 227,0-7-286,1 0 0,0 0 0,0 0 0,1 0 0,-1 0 0,1-1 0,1 1 0,-1 0 0,1-1 0,6 10 0,-7-13 200,0 1 0,1 0 1,-1-1-1,1 1 0,0-1 1,0 0-1,0 0 0,0 0 1,0 0-1,0 0 0,0-1 0,1 0 1,-1 1-1,1-1 0,-1-1 1,1 1-1,-1 0 0,1-1 1,4 1-1,19-2-1399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29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1 232 328,'4'-58'16560,"-6"83"-16088,0 0 0,4 34 0,9 51-2783,-8-80 847,1-17-141,3-12-393,-6-2 1853,0 0 1,0-1-1,0 1 1,0 0-1,-1-1 1,1 1-1,0 0 1,0-1-1,-1 1 1,1-1-1,-1 1 1,0-1-1,1-2 1,4-34 528,-3-1 0,-2-46 0,-1 50 703,1 0 0,2 1 0,8-44 0,-10 75-1380,1-1 0,0 1 1,0-1-1,0 1 1,0-1-1,1 1 0,-1 0 1,1-1-1,0 1 0,0 0 1,0 0-1,0 1 0,1-1 1,-1 0-1,1 1 1,0-1-1,-1 1 0,1 0 1,0 0-1,7-3 0,-6 3-138,1 1-1,0 0 0,0 0 0,0 0 1,0 1-1,0-1 0,0 1 1,1 1-1,-1-1 0,0 1 0,0-1 1,0 2-1,-1-1 0,9 3 0,0 1 254,1 0-1,-1 2 1,0-1-1,0 2 1,-1-1-1,15 13 1,-18-12 351,0 0 1,0 1 0,-1 0 0,0 1-1,0 0 1,-1 0 0,-1 1 0,0-1-1,0 2 1,-1-1 0,0 0 0,-1 1-1,0 0 1,-1 0 0,-1 0-1,0 0 1,0 1 0,-1-1 0,-1 25-1,-2-11 705,-2 43 1405,1-42 5163,14-60-6311,21-45 0,-22 59-1597,0-1 0,2 1 0,0 1 1,1 0-1,0 1 0,19-18 0,-28 31 393,0 0 0,0 1 0,0 0 0,0 0 0,0 0 0,1 0 0,-1 1 0,1 0 0,0 0 0,0 0 1,0 0-1,0 1 0,0-1 0,0 2 0,0-1 0,0 0 0,0 1 0,0 0 0,1 0 0,-1 1 0,9 1 0,-7 0 23,0 1 0,0-1-1,-1 1 1,1 1 0,-1-1 0,0 1-1,0 0 1,0 1 0,-1-1 0,1 1-1,-1 1 1,0-1 0,-1 0 0,1 1-1,3 7 1,4 7-1202,-2 0 0,0 1 0,10 33-1,-10-26-443,5 2-338,4-6 192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30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64 138 436,'-1'-6'920,"0"0"-1,1 0 1,-1 0 0,1 0 0,0 0-1,0 0 1,1 0 0,0 0 0,0 1-1,0-1 1,1 0 0,-1 1-1,2-1 1,-1 0 0,5-7 0,-5 10-579,0 0 0,0 0 1,0 1-1,0-1 1,0 1-1,1-1 1,-1 1-1,1 0 0,0 0 1,0 0-1,0 0 1,3-1-1,-3 2-304,0 0 0,0 0 0,0 0 0,0 1 0,0-1 0,0 1 0,0 0 0,0 0 0,0 0 0,0 0 0,0 1 0,0-1 0,0 1 0,0 0 0,4 1 0,-1 0-66,-1 0 0,1 1 0,-1 0 0,0 0 0,0 0 0,0 0 0,0 1 0,-1 0 0,1 0 0,-1 0 0,0 0 0,0 1 0,-1 0 0,5 5 0,-4-2-27,-1 0-1,1 0 0,-1 0 0,-1 0 1,1 0-1,-1 1 0,-1-1 1,0 0-1,0 10 0,-1 2-48,0-1 1,-2 1-1,-1 0 0,0-1 1,-2 0-1,0 1 0,-15 34 0,1-14-44,-2-2 0,-1 0 0,-2-2 0,-2 0 0,-1-2 0,-53 53 0,73-76 25,16-13-123,22-12-310,-30 13 512,258-110-4603,-79 51-4958,-146 51 7842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30.6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80 1176,'12'-27'4101,"-7"-17"6961,-5 43-11016,0 1 1,0-1 0,-1 1-1,1-1 1,0 1-1,0 0 1,0-1 0,0 1-1,-1 0 1,1-1-1,0 1 1,0 0 0,-1-1-1,1 1 1,0 0-1,-1-1 1,1 1 0,0 0-1,-1 0 1,1-1 0,-1 1-1,1 0 1,0 0-1,-1 0 1,1 0 0,-1 0-1,1-1 1,0 1-1,-1 0 1,1 0 0,-1 0-1,1 0 1,-1 0-1,1 0 1,0 0 0,-1 1-1,1-1 1,-1 0-1,1 0 1,0 0 0,-1 0-1,1 0 1,-1 1-1,1-1 1,0 0 0,-1 0-1,1 1 1,-1-1-1,-23 12 216,23-11-209,-17 10 13,2 1 0,-1 0 0,2 1 0,0 1 0,0 0 0,2 1-1,0 1 1,0 0 0,1 0 0,-15 32 0,19-34-61,1 1 0,1 0-1,0 1 1,1-1 0,1 1 0,0 0-1,1 1 1,1-1 0,1 0 0,0 1-1,1-1 1,1 0 0,4 30-1,-3-37-54,1-1 0,-1 1-1,2-1 1,-1 0 0,1 0-1,0 0 1,0 0 0,1-1-1,0 1 1,1-1-1,0-1 1,0 1 0,8 7-1,-5-7-74,1 0 0,0-1 0,0 0 0,1 0 0,-1-1 0,1-1 0,0 0 0,0 0 0,15 2 0,-8-2-28,1-2 1,0 0 0,0-1 0,0-1 0,0-1-1,0 0 1,0-2 0,0 0 0,0-1 0,-1-1-1,0 0 1,22-11 0,-31 11 198,0 0 0,-1 0 0,0-1 0,0 1 0,0-2 0,-1 1 0,0-1 0,0-1 0,-1 1 0,0-1 0,0 0 0,-1 0 0,7-15-1,1-7 875,-1 0-1,13-57 1,-11 34 425,-4 27-479,-9 49-733,-1-2-207,0-10 27,0 43-85,9 68 0,-8-108-37,2 1 0,0-1 0,1 0 0,0 1 0,1-2 1,0 1-1,1-1 0,1 1 0,15 21 0,-16-29-284,-1 0-1,2 0 0,-1-1 1,0 0-1,1 0 0,0-1 1,0 0-1,0 0 0,1-1 1,-1 0-1,1 0 0,0-1 1,0 1-1,0-2 0,0 1 1,14 0-1,-8-2-489,-1 1 0,0-2 0,1 0-1,-1 0 1,0-1 0,0-1 0,0 0 0,0-1 0,19-8 0,10-12-1048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7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1 420,'0'3'710,"-1"0"1,0 0-1,1 0 1,0 0-1,-1 1 1,1-1-1,1 0 1,-1 0-1,0 0 0,1 0 1,-1 0-1,1 0 1,2 6-1,1 4 500,27 210 2851,-20-73-4505,1 16-6194,-12-146 2945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31.0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38 107 1024,'-17'-15'2344,"7"6"541,0-13 6547,23 19-7143,4 3-621,10-2-500,1 2-476,5 0-536,5-2-708,-1-4-1044,0 3-1172,1-3-621,-4-1-255,-1 0 72,-2-4 427,-1-2 865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32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428 0 740,'-28'1'3262,"1"0"3398,0 1-5321,-18 7-1199,-74 24 0,100-27-116,0 2 1,1 0-1,0 1 0,0 1 1,1 1-1,-21 16 0,35-24-26,0-1 1,0 1-1,1 0 0,-1 0 1,0 0-1,1 0 0,0 1 1,0-1-1,0 1 0,0-1 0,0 1 1,1 0-1,-3 7 0,4-8-12,0-1 0,0 1-1,0 0 1,0 0-1,0 0 1,1 0 0,-1 0-1,1-1 1,0 1 0,0 0-1,0 0 1,0-1-1,0 1 1,1-1 0,-1 1-1,1-1 1,0 1 0,-1-1-1,5 4 1,2 2-40,1 0 0,0 0 0,0 0 0,1-1-1,0-1 1,0 0 0,0 0 0,1-1 0,0 0 0,0-1 0,15 4 0,-18-6-62,0 0 0,0-1 0,0 0 0,0-1 0,0 0 0,0 0 0,1 0 1,-1-1-1,0-1 0,0 1 0,0-1 0,-1 0 0,1-1 0,0 0 0,-1 0 0,0-1 0,10-5 0,4-8-199,0 0 0,0-1 1,20-26-1,-36 39 738,-11 10-299,-10 14-107,10-9 227,2 1 0,-1 0 0,1 0 1,1 0-1,0 0 0,1 0 0,0 1 0,0-1 1,1 23-1,3-2 832,0 1 0,10 39 0,-10-58-1081,2-1 1,-1 1 0,2-1 0,0 0 0,0 0 0,1-1-1,1 0 1,0 0 0,0 0 0,10 10 0,-13-17-457,0-1 1,0 1-1,1-1 1,-1-1-1,1 1 1,0 0 0,0-1-1,1 0 1,-1 0-1,1-1 1,-1 0-1,1 0 1,0 0-1,0 0 1,0-1-1,0 0 1,0 0 0,0-1-1,0 1 1,0-1-1,0-1 1,0 1-1,0-1 1,0 0-1,6-2 1,15-6-1425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33.0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47 1128,'-1'-3'389,"-17"-32"5219,17 34-5484,1 1 0,0-1 0,0 1 0,-1-1 0,1 1 0,0-1 1,-1 1-1,1-1 0,0 1 0,-1 0 0,1-1 0,-1 1 0,1-1 0,-1 1 0,1 0 0,-1 0 0,1-1 0,-1 1 0,1 0 0,-1 0 0,0 0 0,1-1 0,-1 1 0,1 0 0,-1 0 0,1 0 0,-1 0 0,0 0 0,1 0 0,-1 0 0,1 0 0,-1 1 0,1-1 0,-1 0 0,1 0 0,-1 0 0,0 1 0,1-1 0,-1 0 0,1 0 0,-1 1 0,1-1 0,0 0 0,-1 1 0,1-1 0,-1 1 0,1-1 0,0 1 0,-1-1 0,1 1 0,0-1 0,-1 1 1,1-1-1,0 1 0,0-1 0,0 1 0,-1-1 0,1 1 0,0-1 0,0 2 0,-2 3 133,1 1 0,0-1 0,0 1 1,0-1-1,1 1 0,0 0 0,0-1 0,0 1 1,1-1-1,-1 1 0,1-1 0,1 1 0,3 9 1,0 0-119,0-1 1,1 0 0,1-1 0,9 15-1,-10-20-145,0-1-1,0 1 0,1-1 0,-1 0 1,2-1-1,-1 1 0,1-1 0,0-1 1,0 0-1,1 0 0,0 0 0,0-1 1,0 0-1,0-1 0,0 0 0,1-1 1,-1 0-1,1 0 0,0-1 0,0 0 0,-1 0 1,1-1-1,0-1 0,0 0 0,-1 0 1,1-1-1,0 0 0,-1-1 0,0 0 1,1 0-1,-1-1 0,0 0 0,-1-1 1,1 0-1,-1 0 0,10-8 0,-15 10 6,1-1-1,-1 1 1,1 0 0,-1-1-1,0 0 1,-1 0-1,1 0 1,-1 0-1,1 0 1,-1-1-1,-1 1 1,1 0-1,0-1 1,-1 0-1,0 1 1,0-1 0,-1 0-1,1 0 1,-1 1-1,0-1 1,0 0-1,-1 0 1,1 1-1,-1-1 1,0 0-1,0 1 1,-1-1-1,0 0 1,1 1 0,-4-5-1,3 4-26,-1 0 0,0 0 0,0 0-1,-1 1 1,1-1 0,-1 1 0,0 0 0,-1 0 0,1 0-1,0 0 1,-1 1 0,0 0 0,0 0 0,0 0 0,0 1-1,-1-1 1,1 1 0,0 0 0,-1 1 0,0 0 0,1-1-1,-1 2 1,0-1 0,-9 1 0,5 1-354,0 0 0,0 1 0,0 1-1,0-1 1,0 2 0,1-1 0,-1 1 0,1 1 0,-9 5 0,12-7-227,1 1 0,0-1 0,0 1 1,0 0-1,0 1 0,1-1 1,0 1-1,0 0 0,0 0 1,0 0-1,1 0 0,0 1 0,0 0 1,0-1-1,-2 11 0,4 4-1758,7-6 472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33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39 154 1208,'-17'-64'5080,"-3"-10"4855,18 58-7642,7 19-1080,8 26-699,14 73-936,30 93-6495,-55-190 6328,0 0 0,1 0 0,-1-1 0,1 1 0,0 0 1,0-1-1,0 0 0,1 0 0,-1 0 0,6 5 0,-8-8 433,1 0 0,-1 0 0,1-1 0,-1 1-1,1 0 1,-1-1 0,1 1 0,-1-1 0,1 1 0,0-1 0,-1 0-1,1 0 1,-1 1 0,1-1 0,0 0 0,-1 0 0,1-1 0,0 1-1,-1 0 1,1-1 0,-1 1 0,1-1 0,0 1 0,-1-1-1,1 0 1,-1 1 0,0-1 0,1 0 0,-1 0 0,0 0 0,1 0-1,-1 0 1,0-1 0,0 1 0,0 0 0,2-3 0,6-7 253,-1 0 1,0-1 0,9-18 0,14-40 6342,-34 87-2079,0 27-3264,-1-3-994,2-12-860,0-1 0,2 1 1,4 38-1,-3-55 127,1 0 0,1 0 0,0-1 0,0 1 0,1-1 0,1 0 0,0 0 0,0 0 0,1-1 0,14 18 0,12 5-1338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34.4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4 350 1116,'-2'-27'2861,"1"19"-1544,1 0 0,0-1 0,0 1 0,0 0 0,1 0 0,0 0 0,3-10 0,-3 17-1219,-1-1 0,1 1 0,0 0 0,0-1 0,0 1 0,-1 0 0,1 0 0,1 0 0,-1 0 0,0 0 0,0 0 0,0 0 0,0 0-1,1 0 1,-1 1 0,0-1 0,1 0 0,-1 1 0,1-1 0,-1 1 0,1 0 0,-1-1 0,0 1 0,1 0 0,-1 0 0,1 0 0,-1 0 0,1 0 0,-1 0 0,3 1-1,-2-1-93,0 1 0,0-1 0,0 1 0,0-1 0,0 1 0,-1 0-1,1 0 1,0 0 0,0 0 0,0 0 0,-1 0 0,1 1 0,-1-1-1,1 0 1,-1 1 0,1-1 0,-1 1 0,0 0 0,0-1 0,0 1-1,2 4 1,-1 0-35,-1 1 0,0-1 0,0 1-1,0 0 1,-1 0 0,0 0 0,0-1-1,-2 9 1,-12 58-226,7-46 135,4-11-24,0 0-1,0 0 1,2 0 0,0 0-1,2 26 1,-1-38 67,1 0 1,-1-1-1,1 1 1,0 0-1,0-1 1,0 1-1,1-1 1,-1 1-1,1-1 1,0 0-1,0 0 1,0 1-1,0-2 1,0 1-1,1 0 1,0 0-1,-1-1 1,1 1-1,0-1 1,0 0-1,0 0 1,0 0-1,1 0 0,-1 0 1,1-1-1,-1 0 1,1 0-1,-1 0 1,1 0-1,3 0 1,1 0 14,0 0 0,0-1-1,0 0 1,0 0 0,-1-1 0,1 0 0,0 0 0,0-1 0,-1 0-1,1 0 1,-1-1 0,0 0 0,0 0 0,0-1 0,0 0-1,0 0 1,7-7 0,-4 3 179,-1-1 1,0 0-1,0 0 0,-1-1 1,-1 0-1,1 0 0,-2 0 0,1-1 1,-2 0-1,6-13 0,-2 2 340,-2 0-1,0 0 1,-1 0-1,-1-1 1,-1 0-1,-1 0 0,-1-35 1,-1 57-430,-1 0 0,0 0 1,0-1-1,0 1 0,-1 0 0,1 0 1,0 0-1,0-1 0,-1 1 0,1 0 0,0 0 1,-1 0-1,1 0 0,-1 0 0,0 0 1,1 0-1,-1 0 0,0 0 0,0 0 0,0 0 1,1 0-1,-3-1 0,2 2-10,0 0-1,0 0 0,0 0 1,0 0-1,0 0 0,0 0 1,0 0-1,0 1 1,0-1-1,0 0 0,0 1 1,0-1-1,0 1 0,1-1 1,-1 1-1,0-1 1,0 1-1,0-1 0,1 1 1,-2 1-1,-4 4 24,1-1 1,0 1-1,1 0 1,-1 0-1,-5 13 1,1 1 5,2 0 0,0 1 0,1 0 0,-5 40 1,9-52-89,1 1 0,1 0 0,0 0 1,0 0-1,1 0 0,0-1 0,0 1 0,1 0 1,1-1-1,0 1 0,0-1 0,1 0 0,4 10 1,-5-15-87,0-1 0,0 1 0,1 0 0,-1-1 0,1 0 0,-1 0 0,1 0 0,0 0 0,0 0 0,1-1 0,-1 0 0,0 0 0,1 0 0,-1 0 0,1-1 0,0 1 0,-1-1 0,1-1 0,0 1 0,0-1 0,0 1 0,0-1 0,7-1 0,7-1-496,0-1 1,1-1-1,-1-1 0,25-9 0,-27 8 491,-1 0-1,0-2 1,0 0-1,-1 0 1,0-2-1,-1 0 1,0 0-1,0-1 1,-1-1-1,-1-1 0,0 1 1,11-17-1,-13 15 664,-1-1 0,-1 0 0,0 0-1,-1-1 1,0 1 0,-2-2-1,0 1 1,0 0 0,-2-1-1,0 0 1,-1 0 0,0-25 0,-11-50 3032,15 108-3557,1 20-353,-6-30 294,2 30-764,1-1 1,2 0-1,18 61 1,-20-86 446,0 0-1,0-1 1,1 1 0,0-1 0,1 0-1,0-1 1,11 13 0,-12-16 61,0-1 0,0 0 1,0 0-1,1 0 0,0 0 0,0-1 1,0 0-1,0 0 0,0 0 0,0-1 1,1 0-1,12 2 0,-8-2-173,1-1 0,-1 0 1,1 0-1,-1-2 0,1 1 0,-1-2 0,1 1 0,-1-1 0,0-1 0,0 0 0,0-1 0,0 0 1,-1-1-1,1 0 0,-1 0 0,0-1 0,10-8 0,-11 7 510,-1-1-1,1 0 1,-1-1 0,-1 0-1,0 0 1,0-1 0,-1 1-1,0-1 1,0-1 0,6-18-1,-3 3 1609,-2-1-1,-1 0 0,-1-1 0,2-32 0,-2-113 9866,-5 171-11369,17 89 818,1 58-1661,3 17-1806,-2-56-3507,-18-101 5148,0 0 0,0 0-1,1-1 1,0 1 0,0 0 0,0-1-1,0 0 1,1 1 0,-1-1 0,1 0-1,5 5 1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35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64 186 676,'-12'-3'1376,"-19"-8"3872,30 10-4766,-1 1 0,1-1-1,0 1 1,-1-1-1,1 0 1,-7-5 2890,7 5-2891,0 0 1,1-1-1,-2 0 1,2 1-329,0 0-1,1 0 1,-1 0-1,0 0 1,1 0-1,-1 0 0,1 0 1,-1 1-1,1-1 1,-1 0-1,1 0 1,0 1-1,-1-1 1,1 0-1,0 1 1,0-1-1,-1 0 1,1 1-1,0-1 1,0 1-1,2-1 1,22-12 236,-24 13-279,43-19-634,0 3-1,78-19 0,-90 29-510,1 0-1,-1 2 1,1 2 0,58 2 0,-87 0 975,0 1 0,0-1 1,0 1-1,0-1 0,-1 1 1,1 0-1,0 1 0,0-1 1,-1 1-1,1-1 0,-1 1 0,1 0 1,-1 0-1,0 1 0,0-1 1,0 1-1,3 2 0,-3 0 131,0 0-1,0 0 1,-1 0-1,0 1 1,0-1-1,0 1 1,0-1 0,-1 1-1,0 0 1,1 11-1,1 16 202,8 54 351,-9-81-776,-1 0 1,1 0-1,0 0 1,0 0-1,1 0 1,0 0-1,0-1 1,0 1-1,1-1 1,7 9-1,-10-13 49,-1 0 0,1 0-1,0 1 1,0-1 0,0 0-1,0-1 1,0 1 0,0 0 0,1 0-1,-1 0 1,0-1 0,0 1-1,1 0 1,-1-1 0,0 1-1,1-1 1,-1 0 0,0 1-1,1-1 1,-1 0 0,1 0-1,-1 0 1,0 0 0,1 0-1,-1 0 1,1 0 0,-1-1 0,0 1-1,1 0 1,-1-1 0,0 1-1,1-1 1,-1 1 0,0-1-1,0 0 1,3-1 0,-2-1 150,1 0 0,-1 0 0,1-1-1,-1 1 1,0 0 0,-1-1 0,1 1 0,0-1 0,-1 0 0,0 1 0,1-9 0,7-51 3365,-7 40-1687,2 0 0,5-23-1,-9 45-1705,0 0 0,0 0 0,1 0 0,-1 0-1,0 0 1,0 0 0,1 0 0,-1 0 0,0 1-1,1-1 1,-1 0 0,1 0 0,-1 0 0,1 1 0,0-1-1,-1 0 1,1 1 0,0-1 0,-1 0 0,1 1 0,0-1-1,0 1 1,-1-1 0,1 1 0,0-1 0,0 1 0,1-1-1,-1 2-32,1-1 0,-1 0-1,0 1 1,0-1 0,0 1-1,1 0 1,-1-1-1,0 1 1,0 0 0,0 0-1,0-1 1,0 1 0,0 0-1,-1 0 1,1 0 0,1 2-1,5 7-150,-1 0-1,0 1 1,4 11 0,-4-9 58,0 2-31,0-1 0,1 1 0,1-1 1,14 19-1,-18-29 81,-1 0 0,1-1 0,-1 1-1,1-1 1,0 0 0,0 0 0,1 0 0,-1 0 0,1-1 0,-1 0 0,1 0 0,0 0 0,0-1 0,-1 1 0,1-1 0,0 0-1,0-1 1,9 1 0,1-1-104,0-1 0,-1-1 0,1 0-1,0-1 1,-1-1 0,0 0 0,0-1 0,0-1-1,0 0 1,-1 0 0,24-17 0,-27 16 341,0 0 0,-1 0 0,0-1 0,0 0-1,-1-1 1,0 0 0,-1 0 0,0 0 0,0-1 0,-1 0 0,-1-1 0,1 1 0,-2-1 0,1 0 0,3-17 0,-7 23 6,0 0 1,0 1-1,-1-1 0,0 0 1,0 1-1,0-1 0,-1 1 0,0-1 1,1 0-1,-2 1 0,1-1 1,0 1-1,-1 0 0,0-1 0,0 1 1,0 0-1,-1 0 0,1 0 1,-1 0-1,-3-3 0,6 7-191,-1-1-1,1 1 1,0-1 0,-1 1-1,1 0 1,0-1 0,-1 1-1,1-1 1,-1 1 0,1 0-1,-1 0 1,1-1 0,-1 1-1,1 0 1,-1 0 0,1 0-1,-1-1 1,1 1 0,-1 0-1,1 0 1,-1 0 0,1 0-1,-1 0 1,1 0 0,-1 0-1,1 0 1,-1 0 0,1 0-1,-1 1 1,1-1 0,-1 0-1,1 0 1,-1 0-1,1 1 1,-1-1 0,1 0-1,-1 0 1,1 1 0,-1-1-1,1 0 1,0 1 0,-1-1-1,1 1 1,0-1 0,-1 0-1,1 1 1,0-1 0,-1 1-1,1-1 1,0 1 0,0-1-1,0 1 1,0-1 0,-1 1-1,1-1 1,0 1 0,0-1-1,0 1 1,0 0 0,0-1-1,0 1 1,0-1 0,1 1-1,-3 36-519,11 6 342,1-1 1,2 0-1,29 65 0,-25-70 115,-2 1 0,-1 1 0,-2 1 0,8 57 0,-16-74-29,-2 0 0,-1 0 0,-5 40 0,4-55 43,0-1 0,-1 1 1,0 0-1,0 0 0,-1-1 0,0 1 0,0-1 0,-1 0 0,0 0 0,0 0 0,-1-1 0,0 1 0,0-1 0,-7 6 0,10-10 25,0 0 0,0 0 0,0-1-1,0 0 1,-1 1 0,1-1 0,-1 0-1,1 0 1,-1 0 0,1 0 0,-1-1-1,0 1 1,1-1 0,-1 1-1,0-1 1,1 0 0,-1 0 0,0 0-1,0-1 1,1 1 0,-1 0 0,1-1-1,-1 0 1,0 0 0,1 0 0,-1 0-1,1 0 1,0 0 0,-1-1-1,1 1 1,0-1 0,-4-3 0,1 1 11,0-1-1,1 1 1,0-1 0,0 0 0,0 0 0,0-1 0,1 1 0,0-1-1,0 1 1,1-1 0,-1 0 0,1 0 0,-1-7 0,2 2 11,0 1 0,1-1 1,0 0-1,1 0 0,0 1 1,0-1-1,2 1 0,-1-1 0,1 1 1,1 0-1,-1 0 0,2 0 1,-1 0-1,2 1 0,-1 0 1,1 0-1,0 0 0,10-9 1,5-6 66,1 2 1,1 0-1,2 1 1,50-33-1,79-34 1865,-88 52 168,61-44-1,-124 78-2062,0 0 0,-1 0 1,1-1-1,-1 1 0,0-1 0,1 1 0,-1-1 0,0 0 0,-1 0 0,1 0 1,0 0-1,-1 0 0,0 0 0,0-1 0,0 1 0,0 0 0,1-7 0,-2 8-57,0 1-1,-1-1 1,1 0-1,0 1 1,0-1-1,-1 0 0,1 1 1,-1-1-1,0 0 1,1 1-1,-1-1 1,0 1-1,0-1 0,0 1 1,0 0-1,0-1 1,0 1-1,0 0 1,0 0-1,-1-1 1,1 1-1,0 0 0,-1 1 1,1-1-1,-1 0 1,1 0-1,-1 0 1,0 1-1,1-1 0,-1 1 1,0-1-1,1 1 1,-1 0-1,0 0 1,1 0-1,-4 0 1,-1 0-20,1 0 0,-1 1 0,1 0 0,0 0 0,-1 0 0,1 0 0,0 1 0,0 0 0,0 0 0,0 1 0,0-1 0,1 1 0,-1 0 0,1 0 0,-1 0 0,1 1 0,-6 6 0,-1 2 40,0 1 0,1 0-1,0 0 1,-12 23 0,18-28 18,0 0-1,0 0 1,1 0 0,0 1 0,1-1-1,-1 1 1,2-1 0,-1 1 0,1 0 0,0 0-1,1 12 1,1-16-15,0 0 0,0 0 0,0 0 0,0-1 0,1 1 0,0-1 0,0 1 0,0-1 0,0 1-1,1-1 1,-1 0 0,1 0 0,0 0 0,1-1 0,-1 1 0,1-1 0,-1 0 0,1 0 0,0 0 0,0 0 0,0-1 0,7 4-1,6 1-131,0-1 0,1 0 0,-1-1 0,1-1 0,0-1 0,0-1 0,0 0 0,26-1 0,-8-3-795,-1 0-1,1-3 1,45-10-1,-81 14 913,20-3-1876,39-16 0,-56 18 1544,1 1 1,-1-1-1,1 1 0,-1-1 0,1 0 0,-1 0 1,0-1-1,0 1 0,0-1 0,0 1 0,0-1 1,-1 0-1,1 0 0,-1 0 0,0-1 0,0 1 1,0 0-1,1-5 0,-3 7 234,1 0 0,-1 0-1,0 0 1,0 0 0,0 0 0,0 0-1,0 0 1,0 0 0,-1 0-1,1 0 1,0 0 0,0 0 0,-1 0-1,1 0 1,-1 0 0,1 0 0,-1 0-1,0-1 1,-19-18-1698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35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106 279 904,'-45'-22'2736,"15"4"537,10-1 247,9-1 224,11 2-735,7 0-1093,10-1-920,7-1-888,6-2-1000,4 2-1468,0-2-777,3 4-307,-6 3-68,3 1 243,3 1 701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46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34 488,'-2'0'696,"0"0"-1,0 0 1,0 0 0,0 0-1,0 0 1,0 0 0,0 0 0,0-1-1,0 1 1,1 0 0,-1-1-1,0 0 1,0 1 0,-11-9 4869,10 6-4869,-12-9 3086,-6 6-4807,15 6 959,-1 1-1,0-1 0,0 1 0,1 1 0,-1 0 0,1-1 0,0 2 0,-1-1 0,1 1 0,0 0 0,0 0 1,1 1-1,-1 0 0,1 0 0,-1 0 0,1 0 0,1 1 0,-1 0 0,-7 10 0,5-7-103,0 1 1,1 1-1,0-1 0,1 1 0,0 0 0,0 1 0,1-1 0,1 1 1,0-1-1,0 1 0,-1 13 0,3-16-18,1 0-1,0 0 1,0 0-1,1-1 1,0 1-1,1 0 0,0-1 1,0 1-1,0-1 1,1 0-1,0 1 1,1-1-1,-1-1 1,1 1-1,1 0 1,-1-1-1,1 0 1,0 0-1,1-1 1,-1 1-1,1-1 1,0 0-1,0 0 1,1-1-1,-1 0 1,1 0-1,12 4 1,-10-4 43,1 0 0,0-1 1,0-1-1,1 1 1,-1-2-1,0 1 1,1-1-1,-1-1 1,1 0-1,-1-1 1,1 0-1,-1 0 1,1-1-1,-1 0 1,0-1-1,0 0 1,0-1-1,-1 0 1,1 0-1,10-8 1,-11 6 65,0-1 1,0-1 0,0 1-1,-1-2 1,0 1-1,-1-1 1,0 0 0,0-1-1,-1 1 1,0-1-1,-1 0 1,7-18 0,-6 9 1001,0-1 1,-1 0 0,-2 0-1,0 0 1,0 0 0,-2-27-1,-1 47-894,0 0-1,0 0 1,0 0-1,1 0 1,-1 0-1,0 1 1,0-1 0,0 0-1,0 0 1,0 0-1,0 0 1,0 0-1,0 0 1,1 0-1,-1 0 1,0 0-1,0 0 1,0 0 0,0 0-1,0 0 1,0 0-1,0 0 1,0 0-1,1-1 1,-1 1-1,0 0 1,0 0-1,0 0 1,0 0 0,0 0-1,0 0 1,0 0-1,0 0 1,0 0-1,0 0 1,1 0-1,-1 0 1,0 0-1,0-1 1,0 1-1,0 0 1,0 0 0,0 0-1,0 0 1,0 0-1,0 0 1,0 0-1,0 0 1,0 0-1,0-1 1,0 1-1,0 0 1,0 0 0,0 0-1,0 0 1,0 0-1,0 0 1,0 0-1,0-1 1,0 1-1,2 12 516,-9 67-303,3 1 0,8 93 1,29 158-372,2 48-961,-34-367 1037,-1 0 1,0 0 0,-1 0 0,0-1-1,-6 23 1,6-31 63,0 0 0,0-1-1,0 1 1,0 0 0,0-1-1,-1 1 1,1-1 0,-1 0-1,0 1 1,0-1 0,0 0 0,0 0-1,0 0 1,0 0 0,0 0-1,-1-1 1,1 1 0,0-1-1,-1 0 1,0 1 0,1-1-1,-1 0 1,0 0 0,1-1 0,-1 1-1,0-1 1,0 1 0,0-1-1,-4 0 1,-4-1 103,0 0-1,1-1 1,-1 0 0,0-1 0,1 0-1,0 0 1,-1-1 0,1-1 0,1 0-1,-1 0 1,-15-12 0,13 8 3,0-1-1,0 0 1,1 0 0,1-1 0,0-1 0,0 1 0,-15-27 0,21 31-130,0-1 1,1 1 0,0-1-1,0 0 1,1 0 0,0 0-1,1 0 1,-1 0 0,1-1-1,1 1 1,0 0 0,0-1 0,1 1-1,1-11 1,1 7-201,1 1-1,0-1 1,0 1-1,1 0 1,0 0 0,1 0-1,1 1 1,14-19 0,-1 6-496,2 1 1,1 0 0,0 2 0,2 1 0,0 0-1,50-25 1,-5 9-52,108-35 0,54-25 5671,-217 88-3935,0-1 0,24-20 1,-36 26-916,0 0 0,-1 0 0,1 0 0,-1 0 0,1-1 0,-1 1 0,0-1 0,0 0 0,0 1 0,0-1 0,-1 0 0,1 0 0,-1 0 0,0-1 0,0 1 0,0 0 0,0 0 0,0-1 0,-1 1 0,1 0 0,-1-6 0,0 7-71,-1 1-1,1 0 1,0-1 0,-1 1 0,1-1 0,-1 1 0,0-1 0,1 1 0,-1 0 0,0 0 0,0-1 0,0 1 0,0 0-1,0 0 1,0 0 0,0 0 0,0 0 0,-1 0 0,1 0 0,-3-1 0,1 1-11,-1-1 0,1 1-1,-1 0 1,1 0 0,-1 1 0,0-1 0,1 1-1,-6 0 1,-2 0-16,0 1-1,0 1 0,1 0 0,-22 6 1,21-3 67,1 0 0,-1 0 1,1 1-1,0 1 0,1 0 1,0 0-1,0 1 1,0 0-1,1 0 0,0 1 1,0 0-1,1 1 0,1-1 1,-1 1-1,2 1 0,-6 12 1,8-17-32,0 0 1,0 1 0,1 0-1,0-1 1,1 1 0,-1 0-1,1 0 1,0 0 0,1 0-1,0 0 1,0 0 0,1 0-1,-1 0 1,1 0 0,1 0-1,0 0 1,0-1-1,0 1 1,0 0 0,1-1-1,0 0 1,1 1 0,-1-1-1,1-1 1,1 1 0,-1-1-1,1 1 1,5 4 0,-2-4-293,0-1 0,0 0 1,1 0-1,0 0 1,0-1-1,0 0 1,1-1-1,-1 0 0,1-1 1,0 0-1,-1 0 1,1-1-1,15 0 1,13-1-1596,0-2 1,41-7-1,89-26-3227,-80 11 3172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47.2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98 916,'3'-3'513,"0"0"1,0 0-1,-1 0 0,0 0 0,1-1 0,-1 1 1,-1-1-1,1 1 0,0-1 0,-1 0 1,0 0-1,0 0 0,1-4 0,-2 6-263,0 1 0,0-1 0,-1 0 0,1 0 0,-1 0 0,1 1 0,-1-1 0,1 0 0,-1 1 0,0-1 0,0 0 0,0 1 0,0-1 0,0 1 0,0-1 0,0 1 0,-1 0 0,1 0 0,0-1 0,-1 1 0,1 0 0,-1 0 0,1 0-1,-1 0 1,0 1 0,1-1 0,-1 0 0,0 1 0,1-1 0,-1 1 0,0 0 0,-2-1 0,-5 0-66,1-1-1,-1 2 1,0-1-1,0 1 1,0 0-1,0 1 1,1 0-1,-1 1 0,0 0 1,1 0-1,-1 1 1,1 0-1,0 0 1,0 1-1,0 0 1,0 0-1,-9 7 1,5-2-143,0 0 1,1 0-1,0 1 0,1 0 1,0 1-1,0 0 0,1 1 1,1-1-1,-13 23 1,19-28-42,-1-1 1,1 1 0,0 0 0,0 0-1,1 0 1,0 1 0,0-1 0,0 0 0,1 0-1,0 1 1,0-1 0,0 0 0,2 10 0,-1-13-14,0 1 1,1 0-1,-1-1 1,1 1 0,-1-1-1,1 0 1,0 1 0,0-1-1,1 0 1,-1 0-1,1 0 1,-1 0 0,1-1-1,0 1 1,0-1 0,0 0-1,0 0 1,1 0-1,-1 0 1,0 0 0,1-1-1,-1 1 1,5 0-1,1 1-34,1-1-1,-1-1 0,0 0 1,0 0-1,1-1 0,-1 0 0,0 0 1,1-1-1,9-2 0,9-4-42,43-16 0,0-1 537,-71 24-441,1 0-1,-1 0 0,1 1 1,0-1-1,-1 0 0,1 0 0,-1 0 1,1 0-1,-1 0 0,1 1 0,0-1 1,-1 0-1,1 0 0,-1 1 1,1-1-1,-1 0 0,1 1 0,-1-1 1,0 0-1,1 1 0,-1-1 0,1 1 1,-1-1-1,0 1 0,1-1 1,-1 1-1,0-1 0,0 1 0,1-1 1,-1 1-1,0 0 0,0-1 0,0 1 1,0-1-1,0 2 0,4 22 9,-4-23-13,1 4-128,-1 0-1,1 1 1,0-1 0,0 0-1,1 0 1,-1 0 0,1 0 0,0 0-1,0 0 1,1-1 0,0 1-1,0-1 1,0 1 0,4 4-1,-4-6-276,1-1 0,-1 1 0,1 0 0,0-1 0,0 0 0,0 0 0,0 0 0,0-1 0,0 1 0,0-1 0,0 0 0,1 0 0,-1 0 0,1-1-1,-1 1 1,0-1 0,8-1 0,6 0-1267,0-2 1,0 0-1,0-1 0,28-10 0,-5-2-235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48.1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1 363 160,'28'-33'5427,"16"-16"8360,-7 23-11555,1 8-2163,48-17 0,-61 27-393,0-1 1,-1-1-1,-1-2 1,0 0-1,0-1 1,26-21-1,-47 33 305,-1 0-1,1-1 0,-1 1 1,1 0-1,-1-1 1,1 1-1,-1-1 0,0 1 1,0-1-1,0 0 1,0 0-1,0 1 1,0-1-1,0 0 0,-1 0 1,1 0-1,-1 0 1,1 0-1,-1 0 0,0 0 1,1 0-1,-1 0 1,0 0-1,-1 0 0,1-3 1,-1 3 13,0 1 0,-1-1 0,1 1 1,0-1-1,0 1 0,-1-1 0,1 1 0,-1 0 0,1 0 1,-1 0-1,0 0 0,1 0 0,-1 0 0,0 0 0,0 1 1,0-1-1,1 0 0,-1 1 0,0 0 0,0-1 0,0 1 1,0 0-1,0 0 0,0 0 0,0 0 0,-3 1 0,-5 0 14,-1 1-1,1 0 1,-1 0-1,1 1 1,0 1-1,0 0 0,0 0 1,1 1-1,-1 0 1,1 0-1,0 1 1,1 1-1,-1-1 1,-9 11-1,6-5 23,0 1 0,1 0-1,1 0 1,0 1 0,1 0 0,0 1-1,1 0 1,-8 21 0,14-30-43,0 0-1,0-1 1,1 1 0,0 0 0,0 0-1,0 1 1,1-1 0,0 0 0,0 0-1,0 0 1,1 0 0,2 11 0,-1-13-73,-1-1 1,0 0 0,1 1 0,0-1-1,0 0 1,0 0 0,0 0 0,0 0-1,1 0 1,0-1 0,-1 1-1,1-1 1,0 1 0,0-1 0,0 0-1,0 0 1,0-1 0,1 1-1,-1-1 1,1 1 0,6 1 0,9 1-637,-1-1 1,1-1 0,0 0 0,0-2 0,0 0-1,21-3 1,115-22-4230,-131 20 4158,37-8-1111,0-3 1,66-26 0,-81 22 2178,63-35 0,-92 45 823,0-1-1,-1-1 0,0-1 0,26-27 1,-32 28 431,0 0 1,0-1 0,-1 1 0,-1-2 0,0 1-1,10-27 1,-18 39-1464,1 0 0,-1 0 0,1 1 0,-1-1-1,0 0 1,0 0 0,1 0 0,-1 1 0,0-1 0,0 0-1,0 0 1,0 0 0,0 0 0,0 1 0,0-1 0,0 0 0,-1 0-1,1 0 1,0 0 0,0 1 0,-1-1 0,1 0 0,0 0-1,-1 1 1,1-1 0,-1 0 0,0 0 0,0 0-26,0 0 0,0 1 0,-1-1 1,1 1-1,0-1 0,0 1 0,-1 0 0,1-1 1,0 1-1,-1 0 0,1 0 0,0 0 0,-1 0 1,1 0-1,-2 0 0,-4 1-13,0 0 0,1 1 0,-1 0 0,0 0 0,-9 4-1,6 1-23,0-1-1,1 1 0,0 1 0,0 0 0,1 0 0,0 0 0,0 1 0,1 1 0,0-1 0,1 1 1,0 0-1,0 1 0,1-1 0,1 1 0,-1 0 0,2 0 0,0 0 0,0 1 0,1-1 0,0 1 0,0 15 1,3-21-40,-1 0 1,1 0-1,0 0 1,0 0-1,0 0 1,1-1 0,0 1-1,0 0 1,0-1-1,1 0 1,0 1-1,0-1 1,0 0 0,1-1-1,0 1 1,6 6-1,-4-6-84,1 0 0,0 0 0,0-1-1,0 1 1,1-2 0,0 1 0,-1-1-1,1 0 1,0-1 0,14 3 0,1-2-235,0-1 0,1-1 0,-1-1 0,1-1 0,-1-2-1,0 0 1,35-9 0,-37 7 519,-1-2 0,1 0-1,-1-1 1,29-17 0,-42 21 101,0-1 0,0 0 0,0 0 0,-1 0 0,0-1 0,0 1 0,0-2 0,-1 1 0,0-1 0,0 1 0,0-1 0,-1-1 0,0 1 0,5-14 0,-12 16-304,-6 6-18,-9 7-53,8-1 69,0 1-1,1 0 1,0 1-1,0 0 0,1 1 1,0-1-1,1 1 1,-9 16-1,12-20-12,1-1 1,0 0-1,1 1 0,-1 0 1,1-1-1,0 1 1,1 0-1,-1 0 0,1 0 1,0 0-1,1 0 0,0 1 1,0-1-1,0 0 1,0 0-1,1 0 0,0 0 1,4 11-1,-3-12-90,1-1-1,0 0 1,0 0 0,1 0-1,-1 0 1,1-1-1,0 1 1,0-1 0,0 0-1,0 0 1,0-1 0,1 1-1,-1-1 1,1 0 0,0 0-1,0 0 1,0-1-1,0 0 1,0 0 0,8 1-1,10 1-657,0-2-1,-1 0 0,29-3 0,-17-1-484,0-1-1,-1-2 1,47-14 0,-58 13 603,-1-1 1,0-1 0,0-1-1,-1 0 1,-1-2 0,22-16 0,11-18-836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7.3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8 209 444,'13'-53'2008,"-9"9"340,-1 10 53,-3 4-185,-3 8-772,-1 8-1064,-2 3-1120,-1 11-776,3 5-380,1 6-65,3 6 73,7-1 232,13-1 460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4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38 247 248,'1'-25'1554,"-2"0"0,-3-31 0,-13-49 7641,14 70-5006,-3 160-1719,-1 43-2350,7-146-193,1-1 0,1 0 0,1 0 0,1-1 0,13 41 1,-13-53-47,-1 0 1,1 0 0,0-1 0,1 1-1,0-1 1,0 0 0,0-1 0,1 1-1,0-1 1,1 0 0,-1-1 0,1 0 0,0 0-1,0 0 1,0-1 0,1 1 0,12 3-1,-8-3-110,0-2 1,0 1-1,0-2 0,0 1 0,1-2 0,-1 0 0,0 0 0,1-1 0,-1-1 0,1 0 0,15-3 0,-19 2 252,-1 0-1,0-1 0,0 0 0,0 0 0,0-1 0,-1 0 0,1 0 0,-1 0 0,0-1 1,0-1-1,-1 1 0,1-1 0,-1 0 0,0 0 0,-1-1 0,0 0 0,6-8 0,-7 7 336,-3 5-90,1 0 1,0 0-1,-1-1 1,1 1-1,1 0 1,-1 1-1,0-1 0,1 0 1,-1 1-1,7-5 1,-9 7-251,1 0 0,-1 0-1,1 0 1,-1 0 0,0 0 0,1 1 0,-1-1 0,0 0 0,1 0 0,-1 0 0,1 1-1,-1-1 1,0 0 0,1 1 0,-1-1 0,0 0 0,0 1 0,1-1 0,-1 0 0,0 1-1,0-1 1,0 0 0,1 1 0,-1-1 0,0 1 0,0-1 0,0 0 0,0 1 0,0-1-1,0 1 1,0-1 0,0 1 0,0-1 0,0 1 0,3 22 10,-2-17-5,0 1-164,0-1 0,0 0 0,1 1 0,0-1 1,1 0-1,-1 0 0,1 0 0,0-1 0,0 1 1,8 9-1,-7-11-260,0 0 0,0-1 0,1 1 0,-1-1 0,1 0 0,0 0 0,-1 0 0,1 0 0,1-1 0,-1 0 0,0 0 0,0 0 0,7 0 1,12 2-1376,0 0 0,0-2 0,0-1 0,32-3 0,1-3-655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48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94 660,'20'-5'2560,"-6"1"669,-4 1 423,7-1 3481,-7 4-4717,0-2-1140,4 0-1264,3-1-1764,3-3-1145,-3 1-611,-7-6-292,4 0 91,-11-6 541,4-3 1304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49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1 848,'-11'1'12910,"13"18"-12627,9 264 4245,13 183-1741,9-236-5023,24-5-3352,-56-220 5246,0 1-471,1 1 1,0-1 0,1 0 0,-1 0 0,1 0 0,0 0-1,1 0 1,-1 0 0,1-1 0,8 9 0,-2-12-1608,1-9 612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49.9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430 98 1848,'4'-19'1795,"0"2"2419,0 0 0,11-28 0,-36 87-2711,-2-2 0,-52 70-1,-76 74-1607,13-19 243,93-95-211,44-70 64,1 1 0,0-1 0,-1 0 0,1 1 0,0-1 0,0 1 0,-1-1 0,1 1 0,0-1 0,0 1 0,0-1 0,0 1 0,0-1 0,-1 1 0,1 0 0,0-1 0,0 1 0,0-1-1,1 1 1,-1-1 0,0 1 0,0-1 0,0 1 0,0-1 0,0 1 0,1-1 0,-1 1 0,0-1 0,0 1 0,1-1 0,-1 1 0,0-1 0,1 0 0,-1 1 0,0-1 0,1 1 0,-1-1 0,1 0 0,-1 0 0,1 1 0,-1-1 0,1 0-1,-1 0 1,0 1 0,1-1 0,0 0 0,-1 0 0,1 0 0,-1 0 0,1 0 0,-1 0 0,1 0 0,-1 0 0,1 0 0,41 0-427,-26 0 298,4 1 99,0 1 1,0 1 0,-1 1-1,1 1 1,-1 1 0,0 0 0,-1 2-1,1 0 1,-1 1 0,29 20-1,-24-14-648,-2 2 0,35 34-1,-36-31-1799,-2 2 0,24 35-1,-4-1-3346,-18-35 3368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0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26 32,'-2'-3'698,"-1"1"0,0 0 0,0-1-1,0 1 1,0 0 0,0 0 0,0 1 0,0-1 0,-1 1-1,1-1 1,-1 1 0,1 0 0,-8-1 0,7 2-440,-1 0-1,0 1 1,1-1 0,-1 1 0,1 0 0,-1 0 0,-4 2-1,-11 5 8,1 1-1,0 0 1,0 2-1,1 0 0,1 1 1,0 0-1,1 2 1,0 0-1,1 1 1,-16 19-1,12-11 78,2 0 0,1 2 0,0 0 0,2 0-1,1 1 1,-19 52 0,29-67-238,0 1-1,0-1 0,1 0 1,1 1-1,0 0 1,0-1-1,1 1 0,1-1 1,2 17-1,-2-24-111,0 1-1,0 0 1,0 0 0,1-1-1,0 1 1,0-1-1,0 1 1,1-1 0,0 0-1,-1 0 1,1 0-1,1 0 1,-1-1 0,1 1-1,-1-1 1,1 0-1,0 0 1,0 0 0,0 0-1,0-1 1,1 0-1,-1 1 1,1-2 0,6 3-1,2-1-219,1-1 1,-1 0-1,1-1 0,-1 0 0,1-1 0,0-1 0,0 0 0,-1-1 0,1 0 1,-1-1-1,0-1 0,14-5 0,2-2-70,-1-2 1,0 0-1,-1-2 1,31-23-1,-19 8 2855,-39 30-2543,0 0 0,0 0-1,0 0 1,0 0 0,1-1-1,-1 1 1,0 0 0,0 0-1,0 0 1,0 0-1,0 0 1,1 0 0,-1 0-1,0 0 1,0 0 0,0 0-1,0 0 1,0 0 0,1 0-1,-1 0 1,0 0-1,0 0 1,0 0 0,0 0-1,0 0 1,1 0 0,-1 0-1,0 0 1,0 1 0,0-1-1,0 0 1,0 0-1,0 0 1,1 0 0,-1 0-1,0 0 1,0 0 0,0 0-1,0 1 1,0-1-1,0 0 1,0 0 0,0 0-1,0 0 1,0 0 0,0 1-1,1-1 1,-1 0 0,0 0-1,0 0 1,0 0-1,0 0 1,0 1 0,0-1-1,0 0 1,0 0 0,0 0-1,0 0 1,-1 0 0,1 1-1,0-1 1,0 0-1,0 0 1,0 0 0,0 0-1,0 1 1,-3 11 168,2-10-122,-2 13-308,1 0 1,0 1-1,1-1 1,1 1-1,0 0 1,4 23-1,-3-33-271,0 0 0,0 0 0,0-1 0,1 1 0,0 0-1,0 0 1,1-1 0,-1 1 0,1-1 0,0 0 0,1 0 0,-1 0 0,1 0 0,0-1 0,0 1-1,1-1 1,-1 0 0,1-1 0,0 1 0,0-1 0,0 0 0,0 0 0,9 4 0,7-1-1327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1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95 1080,'6'-19'2189,"-4"7"1065,0 0 1,0 1 0,-1-1 0,-1-15-1,0 27-3254,-1 0-1,1-1 0,-1 1 0,0 0 0,1 0 0,-1 0 1,1 0-1,-1 0 0,1 0 0,-1 0 0,0 0 0,1 0 1,-1 0-1,1 0 0,-1 0 0,1 1 0,-1-1 0,0 0 1,1 0-1,-1 0 0,1 1 0,-1-1 0,1 0 0,-1 1 0,1-1 1,0 0-1,-2 2 0,-16 9-104,-3 4 115,0 0 1,2 2-1,0 0 0,1 1 1,-27 36-1,38-44 11,0 1-1,1-1 0,1 1 0,0 1 0,0-1 0,1 1 1,0 0-1,1 0 0,1 0 0,0 0 0,0 0 1,1 0-1,1 1 0,1 12 0,0-10-39,1-1 0,1 0 0,0 1 0,1-2 0,1 1 0,0 0 0,1-1 0,0 0 0,1 0 0,1-1 0,11 16 0,-15-22-18,1 0 0,0-1 1,0 0-1,0 0 0,1 0 1,0 0-1,0-1 0,0 0 1,0 0-1,1 0 0,-1-1 1,1 0-1,0-1 0,0 1 1,0-1-1,0 0 0,1-1 0,-1 0 1,0 0-1,1-1 0,-1 0 1,1 0-1,13-2 0,-5-3 6,0 0-1,-1-1 0,1 0 1,-1-1-1,0-1 0,16-12 1,12-5 190,-43 25-156,1 0 0,-1 0-1,1-1 1,0 1 0,-1 0 0,1 0-1,-1 0 1,1 0 0,0 0-1,-1 0 1,1 0 0,-1 0 0,1 0-1,0 0 1,-1 0 0,1 0-1,-1 0 1,1 1 0,0-1-1,-1 0 1,1 0 0,-1 1 0,1-1-1,-1 0 1,1 1 0,-1-1-1,1 0 1,-1 1 0,1-1 0,-1 1-1,0-1 1,1 1 0,-1-1-1,0 1 1,1-1 0,-1 1-1,0-1 1,0 1 0,1-1 0,-1 1-1,0 0 1,0-1 0,0 1-1,0-1 1,0 1 0,0 0 0,0-1-1,0 1 1,0 1 0,2 42-228,-2-31-48,1-8 34,-1 0 0,1-1 1,0 1-1,0-1 0,0 1 0,4 7 0,-3-9-129,-1-1 1,1 1-1,0-1 1,0 1-1,0-1 1,0 0-1,1 0 1,-1 0-1,1 0 1,-1 0-1,1 0 0,-1-1 1,1 1-1,0-1 1,0 0-1,0 0 1,0 0-1,0 0 1,0 0-1,0-1 1,0 1-1,0-1 1,0 0-1,0 0 1,0 0-1,6-1 1,4 0-847,1-1 1,-1-1 0,23-7 0,5-6-513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1.5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34 102 548,'-29'-32'8499,"29"31"-7912,-1-1-1,0 1 1,1-1 0,-1 1 0,1-1-1,-1 1 1,1-1 0,0 1 0,0-1 0,-1 1-1,1-2 1,1 2-403,-1 1-1,0-1 1,1 1-1,-1-1 0,1 1 1,-1-1-1,1 1 1,-1 0-1,1-1 1,-1 1-1,1 0 1,-1-1-1,1 1 1,-1 0-1,1 0 0,0 0 1,-1 0-1,1-1 1,-1 1-1,1 0 1,0 0-1,27 2 905,-20-1-532,38 1-388,0-2 0,75-10 0,19-11-3618,-51 6-1383,-58 13 1620,-16 3 398,-22 16-4546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1.9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59 972,'-6'7'601,"1"-2"306,0 0 0,0 0-1,0 1 1,1-1-1,0 1 1,0 0-1,1 0 1,-1 0-1,-3 12 1,7-17-730,0 0 0,0 0 0,0 0 0,1 0 0,-1 0-1,0 0 1,1 0 0,-1 0 0,1 0 0,-1 0 0,1 0 0,-1 0 0,1 0 0,0-1 0,-1 1 0,1 0-1,0 0 1,0-1 0,-1 1 0,1 0 0,0-1 0,0 1 0,0-1 0,0 1 0,0-1 0,0 0 0,0 1 0,0-1-1,0 0 1,0 1 0,0-1 0,0 0 0,0 0 0,2 0 0,38 2 1640,-1-6-1525,1-2 0,-1-1-1,70-23 1,-54 13-861,110-26-3420,-83 24-1687,87-8-1,-121 22 3221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2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692 15 1320,'-5'-11'5813,"5"11"-5560,-15-4 2324,-18 9-1529,27-4-534,-337 92 3762,321-86-4104,0 1-1,1 0 0,0 2 0,1 0 1,0 1-1,-26 20 0,36-23-69,1 0 0,0 1 0,0 0-1,1 0 1,0 1 0,1 0 0,0 1-1,0-1 1,1 1 0,1 1 0,0-1-1,0 1 1,-3 15 0,3-3 25,1-1 0,1 1 0,2 0 0,0 0 0,1 0 0,6 38 0,36 146 171,-18-102-266,-17-70-22,10 51 56,30 86 0,-44-166-26,0-1-1,0 0 1,0 1-1,1-1 1,0 0-1,1-1 1,-1 1-1,1-1 1,0 0-1,0 0 1,1 0-1,-1-1 1,1 0-1,0 0 1,1 0-1,-1-1 1,0 0-1,1 0 1,0-1-1,8 3 1,14 2-18,0-1 0,0-1 0,45 0 0,-65-4-35,194 1-662,-69-17-4749,-117 12 1783,0-2 0,24-8-1,-24 5 1374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4.6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15 492,'-4'-15'15457,"13"85"-12320,-1-10-2311,-6 189 849,2 15-922,-3-226-602,-2-30-52,1 1 0,0-1 0,0 0 0,1 1 0,0-1 1,1 0-1,0 0 0,0 0 0,1 0 0,4 9 0,-7-16-82,1 0 1,-1-1-1,1 1 1,-1 0-1,1 0 1,-1-1-1,1 1 1,0 0-1,-1-1 1,1 1-1,0 0 1,0-1-1,-1 1 1,1-1-1,0 1 1,0-1-1,0 0 1,0 1-1,0-1 1,-1 0-1,1 0 1,0 1-1,0-1 1,0 0-1,0 0 1,0 0-1,0 0 0,2-1 1,-1 1-21,0-1 0,0 0 0,0 0 0,1 0 0,-1-1 0,0 1 0,0-1 0,-1 1 0,1-1 0,0 1 0,2-3 0,1-3-119,0 0 1,1 0-1,-2 0 0,1 0 1,5-14-1,-5 2-144,1 0 1,-2-1-1,-1 1 0,0-1 1,-1-24-1,-7-103-692,1 69 609,-4-109 1779,8 187-1418,0 0-1,0 0 1,0 0-1,0 0 1,0 0-1,0-1 1,0 1-1,0 0 1,0 0-1,0 0 1,0 0-1,0 0 0,0 0 1,0 0-1,0 0 1,0-1-1,0 1 1,0 0-1,0 0 1,0 0-1,0 0 1,0 0-1,0 0 1,0 0-1,0 0 1,0 0-1,0-1 1,0 1-1,0 0 0,0 0 1,1 0-1,-1 0 1,0 0-1,0 0 1,0 0-1,0 0 1,0 0-1,0 0 1,0 0-1,0 0 1,0 0-1,0 0 1,1 0-1,-1 0 1,0 0-1,0 0 0,0 0 1,0 0-1,0 0 1,0 0-1,0 0 1,0 0-1,1 0 1,-1 0-1,0 0 1,0 0-1,0 0 1,0 0-1,0 0 1,0 0-1,0 0 0,0 0 1,0 0-1,1 0 1,-1 0-1,7 9 182,7 12-190,2 15-183,2-1 1,1-1-1,2-1 0,1 0 0,38 41 1,-43-56-92,0-1 0,2-1 0,-1 0 0,2-2 0,0 0 0,1-1 0,0-1 0,1-1 0,45 16 0,-58-24 238,0 0 0,-1-1-1,1 0 1,0-1-1,0 0 1,0 0-1,0-1 1,0 0 0,1 0-1,-1-1 1,0-1-1,-1 1 1,1-1-1,0-1 1,0 1 0,-1-2-1,1 1 1,-1-1-1,0 0 1,-1-1-1,1 0 1,-1 0 0,1-1-1,-2 0 1,1 0-1,-1 0 1,1-1-1,-2 0 1,1 0 0,-1-1-1,0 0 1,-1 0-1,0 0 1,0 0-1,5-17 1,5-26 846,-3 0-1,8-74 1,-1 7 1007,-15 111-1588,-1 12-99,0 16-52,-6 34-473,3 1 0,3-1 0,2 0 0,12 64 0,-14-110-116,0 0 1,1 0-1,0 0 1,0 0-1,1-1 1,0 1 0,0-1-1,1 0 1,0 0-1,1-1 1,7 9-1,-7-11-168,0 1 0,0-2 0,1 1-1,0-1 1,-1 0 0,2 0-1,-1-1 1,0 0 0,1 0-1,-1-1 1,1 1 0,0-2-1,10 2 1,23-1-1925,-1-8 563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8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39 872,'9'-24'10337,"-9"23"-10099,-18-8 4788,2 6-5268,11 3 308,0-1 0,0 1 0,0 0 0,0 0 1,0 0-1,0 1 0,0 0 0,0 0 0,1 0 0,-1 0 1,0 1-1,0 0 0,1 0 0,-1 0 0,1 1 0,0-1 0,-1 1 1,1 0-1,0 0 0,1 1 0,-1-1 0,1 1 0,-1 0 1,1 0-1,0 0 0,0 0 0,1 0 0,0 1 0,-1-1 1,-2 10-1,0 2-59,0 1 0,1 0 0,1 0 1,0 1-1,1-1 0,2 1 0,1 29 1,6 25-27,30 122 0,2 5 11,-33-149-637,-2-1-1,-1 1 1,-3 0 0,-9 69 0,9-117 545,-1-1-1,1 1 1,0 0 0,0-1-1,-1 1 1,1-1-1,-1 1 1,0-1 0,1 1-1,-1-1 1,0 1 0,0-1-1,0 1 1,0-1-1,0 0 1,-2 2 0,2-2 50,1-1 0,-1 0 0,0 0 0,0 1 0,1-1 0,-1 0 0,0 0 0,0 0 0,1 0 0,-1 0 0,0 0 0,0 0 0,0 0 0,1 0 0,-1 0 0,0-1 1,1 1-1,-1 0 0,0 0 0,0-1 0,1 1 0,-1-1 0,0 1 0,0-1 0,-3-3-54,0 1 0,0-1 0,0 0 0,0 0 0,1 0 0,0-1-1,0 1 1,-4-8 0,2-2 59,-1 0 0,2 0-1,-1 0 1,2-1-1,0 0 1,1 1-1,1-1 1,0 0 0,1 0-1,0 0 1,1 0-1,1 0 1,4-19-1,1 8 154,0-1-1,2 1 1,1 0-1,1 1 1,1 0-1,20-31 0,-24 44 18,1 0 1,0 0-1,1 1 0,0 0 0,0 0 0,1 1 0,20-13 0,-27 20-75,0 1 1,0-1-1,0 1 0,1 0 1,-1 0-1,1 0 0,-1 1 0,1 0 1,0-1-1,-1 2 0,1-1 1,0 0-1,0 1 0,-1 0 1,1 0-1,0 1 0,0-1 1,0 1-1,-1 0 0,1 0 0,0 1 1,-1-1-1,1 1 0,-1 0 1,0 0-1,8 5 0,0 4-175,0 1 0,0 0-1,-1 1 1,0 0 0,-1 0 0,15 29-1,-15-25-265,1 0 0,0-1 0,1 0 0,21 20 0,-29-32 295,1 0 1,1 0-1,-1-1 1,0 1-1,1-1 1,0 0-1,-1-1 1,1 1-1,0-1 1,0 0-1,1-1 1,-1 0-1,0 0 1,1 0-1,-1 0 1,0-1-1,1 0 1,6-1-1,-2-1 115,-1 0 0,1 0 0,-1-1 0,0-1-1,0 1 1,0-2 0,0 1 0,0-1 0,-1-1 0,0 0-1,0 0 1,-1-1 0,0 0 0,0 0 0,12-15 0,-16 17 139,0 0 0,0 0 0,-1 0 1,0-1-1,0 1 0,-1-1 1,1 0-1,-1 1 0,0-1 1,-1 0-1,1 0 0,-1 0 1,0 0-1,-1-1 0,0 1 1,0 0-1,0 0 0,-1 0 0,1 0 1,-1 0-1,-1 0 0,1 0 1,-1 0-1,0 0 0,-1 0 1,1 1-1,-1-1 0,-6-8 1,5 9-48,1 0 1,-1 0 0,0 1 0,0 0 0,-1-1 0,1 1-1,-1 1 1,0-1 0,0 1 0,0 0 0,0 0-1,-1 0 1,1 1 0,-1 0 0,0 0 0,0 0 0,1 1-1,-1 0 1,0 0 0,0 1 0,0-1 0,0 1 0,0 0-1,0 1 1,-12 2 0,11-2-192,-1 2 0,1-1 1,-1 1-1,1 0 0,0 0 0,0 1 1,0 0-1,1 0 0,-1 1 0,1 0 1,0 0-1,1 0 0,-1 1 0,1 0 1,0 0-1,0 0 0,1 1 0,0-1 0,-5 10 1,5-5-43,0-1-1,1 1 1,0-1 0,1 1 0,0 0 0,1 0-1,-1 20 1,2-28 86,1 1-1,-1-1 1,0 0 0,1 1-1,0-1 1,0 0 0,0 0-1,0 0 1,0 0 0,1 0-1,-1 0 1,1 0 0,2 3-1,-2-5 27,0 1 0,-1-1-1,1 1 1,0-1-1,0 0 1,0 0-1,0 0 1,1 0-1,-1 0 1,0 0-1,0 0 1,0-1-1,1 1 1,-1-1-1,0 0 1,1 1-1,-1-1 1,0 0 0,1-1-1,3 0 1,8-1 256,-1-2 1,0 0 0,0 0 0,-1-1 0,1-1 0,-1 0-1,0-1 1,19-14 0,-26 18-164,-5 3 34,1-1 0,0 1 1,0 0-1,-1 0 0,1 0 0,0 0 1,-1 0-1,1 0 0,0 0 0,0 0 1,-1 0-1,1 0 0,0 1 1,0-1-1,-1 0 0,1 0 0,0 1 1,-1-1-1,1 0 0,0 1 0,-1-1 1,1 1-1,-1-1 0,1 0 0,-1 1 1,1 0-1,-1-1 0,1 1 1,-1-1-1,1 1 0,-1 0 0,0-1 1,1 1-1,-1 0 0,0-1 0,1 1 1,-1 0-1,0 0 0,15 37-586,-11-27 654,0 1-809,2 1 1,-1-1-1,1-1 1,1 1 0,0-1-1,13 14 1,-16-20 15,1-1 0,-1 0 1,1 0-1,0 0 1,0-1-1,1 0 1,-1 0-1,1 0 1,0 0-1,-1-1 0,1 0 1,0-1-1,0 1 1,1-1-1,10 1 1,-4-1-467,0-1 0,1-1 0,23-3 0,4-5-401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5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23 144 28,'-21'-29'13126,"21"30"-12998,0 1 140,-1 0 1,1 0-1,0 1 0,0-1 1,0 0-1,0 0 1,0 1-1,0-1 0,0 0 1,1 0-1,0 0 0,-1 1 1,1-1-1,0 0 1,0 0-1,0 0 0,0 0 1,0 0-1,2 3 0,30 35 822,-26-33-1078,1-1 0,0-1-1,0 1 1,1-2 0,0 1 0,0-1-1,0 0 1,0-1 0,0 0 0,1 0-1,-1-1 1,1 0 0,17 0 0,-15-1-125,-1-1 1,1 0 0,-1-1-1,1 0 1,-1-1 0,1-1-1,-1 0 1,0 0 0,0-1-1,0 0 1,15-9 0,-22 10 91,0 0 1,0 0-1,0-1 1,0 1 0,0-1-1,-1 0 1,1 0-1,-1 0 1,0-1 0,-1 1-1,1-1 1,-1 1-1,0-1 1,0 0 0,0 0-1,-1 0 1,1 0-1,-1 0 1,0 0-1,-1-1 1,1 1 0,-1 0-1,0 0 1,-1-1-1,1 1 1,-2-5 0,1 5 27,0 0 0,0 0 1,-1 0-1,1 0 0,-1 1 1,0-1-1,-1 1 0,1 0 1,-1-1-1,1 1 0,-1 0 0,-1 0 1,1 1-1,0-1 0,-1 1 1,0-1-1,0 1 0,0 1 1,0-1-1,0 0 0,-1 1 1,1 0-1,-1 0 0,0 0 1,1 1-1,-1-1 0,-7 0 1,4 2-6,0 0 1,-1 0 0,1 1-1,-1 0 1,1 0-1,0 1 1,0 0 0,0 1-1,0 0 1,0 0 0,1 1-1,-1-1 1,1 2 0,0-1-1,0 1 1,1 0-1,-1 0 1,1 1 0,0 0-1,1 0 1,-8 10 0,9-11-22,0 1 0,0 0 0,0-1 1,0 1-1,1 1 0,0-1 1,1 0-1,-1 1 0,1 0 0,0-1 1,1 1-1,0 0 0,0 0 1,0 0-1,1 0 0,0 0 0,0 0 1,1 0-1,0 0 0,0-1 1,1 1-1,0 0 0,0-1 0,0 1 1,1-1-1,3 7 0,2-1-2,1-1-1,-1 0 1,2 0-1,0-1 1,0 0-1,19 13 1,76 44 121,-17-13 81,-72-43-143,-1 1 0,0 0-1,-1 0 1,0 2 0,-1 0 0,-1 0 0,15 21 0,-24-30-29,-1 0 0,1 0-1,-1 0 1,0 0 0,0 0 0,0 1 0,-1-1 0,1 0 0,-1 1 0,-1 0 0,1-1 0,-1 1 0,0-1 0,0 1 0,-1-1 0,1 1 0,-1 0-1,-1-1 1,1 0 0,-1 1 0,0-1 0,0 0 0,0 0 0,-1 0 0,0 0 0,0 0 0,0-1 0,0 1 0,-6 4 0,0 1 61,0-1 0,-1-1 0,0 1 0,-1-2-1,0 0 1,0 0 0,-1-1 0,1 0 0,-17 5 0,20-7-65,0-2 0,-1 1-1,0-1 1,0 0-1,1-1 1,-1 0 0,0 0-1,0-1 1,0 0-1,0-1 1,0 0 0,0 0-1,0-1 1,-11-3-1,17 4-238,0-1-1,0 1 0,0 0 0,1-1 1,-1 0-1,0 0 0,1 0 0,-1 0 1,1 0-1,0 0 0,0-1 0,-1 1 1,2-1-1,-1 1 0,0-1 0,0 0 1,1 0-1,0 1 0,-1-1 0,1 0 1,0 0-1,0-1 0,1 1 0,-1 0 1,1 0-1,0 0 0,-1-1 0,2-4 0,0-1-696,0 0 0,1 0 0,0 0-1,1 0 1,0 1 0,0-1 0,1 1-1,9-16 1,13-16-1800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5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 52 1512,'-10'-13'6724,"9"12"-6244,1 0 0,0 0 1,0 0-1,-1-1 0,1 1 0,0 0 1,0 0-1,0 0 0,0 0 0,0-1 1,1 1-1,-1-2 0,1 2-147,0-1-1,1 1 0,-1 0 1,0 0-1,0 0 0,1 0 1,-1 0-1,1 0 0,-1 0 1,1 0-1,-1 1 0,1-1 1,-1 0-1,1 1 0,0-1 1,1 1-1,10-3 155,-1 2 1,1-1-1,22 2 1,-26 0-475,-1 1 0,1 0 0,-1 0 1,1 1-1,-1 0 0,0 1 0,0-1 0,0 2 1,10 5-1,-14-7-46,-1 0 0,0 0 0,1 1 0,-1-1 0,0 1 0,0 0 0,0 0 0,-1 0 0,1 1 0,-1-1 0,0 1 0,0-1 1,0 1-1,0 0 0,0-1 0,-1 1 0,0 0 0,0 0 0,0 0 0,0 0 0,0 6 0,-2 6-34,0 0 0,-1-1 0,-1 1-1,0-1 1,-1 1 0,-7 15 0,3-8 5,2-1 1,-4 27 0,9-42-25,0-1 0,1 1 1,0-1-1,0 1 1,1 0-1,-1-1 1,2 1-1,-1-1 0,1 1 1,0-1-1,0 0 1,3 6-1,-2-7-241,0 0 0,0-1 0,1 0 1,-1 0-1,1 0 0,0 0 0,0-1 0,0 1 0,1-1 0,-1 0 0,1 0 0,0-1 0,0 1 1,0-1-1,0 0 0,0 0 0,0-1 0,1 0 0,-1 0 0,6 1 0,5 0-1200,0-1 0,0-1 0,0 0 0,0-1 0,25-5 0,-7-1-721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6.0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1 124 564,'0'-3'610,"0"1"1,0-1-1,0 1 0,1-1 0,-1 1 0,1-1 1,0 1-1,0 0 0,0-1 0,0 1 1,0 0-1,0 0 0,1 0 0,-1 0 1,1 0-1,3-4 0,-1 3 122,0 0 0,0 0 0,0 0 0,1 0 0,0 0 0,-1 1 0,9-3 0,7-1 131,0 1-1,0 1 1,24-2 0,-36 5-859,60-5 27,30-4-2265,-35-3-4388,-52 8 2982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6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 9 964,'-1'-1'178,"1"1"-1,0-1 1,-1 0-1,1 1 1,-1-1-1,1 1 1,-1-1-1,1 1 1,-1-1-1,0 1 1,1 0-1,-1-1 1,0 1-1,1 0 1,-1-1-1,0 1 1,1 0-1,-1 0 1,0 0-1,0 0 1,1-1-1,-1 1 1,0 0-1,1 0 1,-1 0-1,0 1 1,0-1-1,1 0 1,-1 0-1,0 0 1,1 0-1,-1 1 1,-1 0-1,0 0 100,1 1 0,-1-1 0,1 1 0,-1 0-1,1 0 1,0 0 0,0 0 0,-1 0 0,1 0 0,1 0-1,-2 2 1,-2 9 800,0 0 0,-3 25-1,5-18-678,0 1 0,1 0 0,1 0 0,1 0 0,1-1 0,1 1 0,1 0 1,0-1-1,2 0 0,14 34 0,-17-48-710,0-1 0,0 0 1,1 0-1,0 0 0,0 0 1,0-1-1,0 1 1,1-1-1,0 0 0,8 5 1,-7-6-403,0 0 1,0 0 0,1 0 0,0-1-1,-1 1 1,1-2 0,0 1 0,0-1-1,0 0 1,0 0 0,0-1 0,0 0 0,0 0-1,8-2 1,16-5-1822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6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32 191 500,'-12'-31'2195,"8"23"-671,0 0 1,1 0 0,1 0 0,-1-1 0,0-10 0,2 17-1224,1-1 0,0 1 0,0-1 0,1 1 0,-1-1 0,0 1 0,1 0 0,0-1-1,-1 1 1,1 0 0,0-1 0,0 1 0,0 0 0,1 0 0,-1 0 0,0 0 0,1 0 0,-1 0 0,1 0 0,0 1 0,0-1 0,-1 0-1,4-1 1,5-3-25,0 0 0,1 1 0,-1 0-1,1 1 1,0 0 0,0 0 0,1 1-1,-1 1 1,18-2 0,-3 2-102,1 1 1,0 1 0,27 4-1,-39-2-131,-1 0-1,1 1 1,-1 0-1,0 1 1,0 1-1,0 0 1,0 1-1,22 13 1,-27-12-48,0-1 0,-1 1 0,0 0 0,-1 1 0,0 0 0,0 0-1,0 0 1,-1 1 0,0 0 0,-1 0 0,0 1 0,0-1 0,2 12 0,0 0-16,-1 1 0,-1 0 0,-1 0 0,-1 0 0,-1 23 0,-5 116-52,1-114 60,-2 252-56,7-239-62,3-1 0,2-1 1,16 60-1,-18-97 38,7 25-543,-2 0-1,-2 0 1,6 92 0,-14-133 555,-1 1 0,-1-1 0,1 0 0,-1 0 1,0 1-1,0-1 0,0 0 0,-1 0 0,0 0 1,0 0-1,0-1 0,-1 1 0,1 0 0,-7 7 0,4-8 53,1 0 1,-1 0-1,1 0 0,-1-1 0,0 0 0,0 0 0,-1 0 0,1-1 0,0 0 0,-1 0 0,0 0 0,1-1 0,-10 2 0,-16 1-189,0-1 0,0-1 0,-31-3 0,-96-13-4318,129 11 2940,22 2 1199,-44-7-2995,48 7 3076,0 1-1,0-1 1,0 0 0,0 0 0,0 0-1,1-1 1,-1 1 0,0 0 0,1-1 0,-1 0-1,1 0 1,0 0 0,-4-4 0,2-13-1775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7.3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746 25 112,'1'-6'7269,"-1"6"-7160,-18-4 4453,-20 0-959,-42 0-1828,29-1-1395,-1 4 1,1 1-1,-55 8 1,90-6-333,1 1 1,0 1 0,-1 0 0,2 1 0,-1 1-1,0 0 1,1 1 0,1 1 0,-1 0 0,1 1 0,0 0-1,1 1 1,0 0 0,-15 18 0,12-9 36,2 0 0,0 1 1,1 1-1,1 0 0,0 1 1,2 0-1,1 0 0,1 1 1,1 0-1,0 0 0,-3 40 1,5-5 35,2 0-1,2 1 1,13 93 0,-5-92-87,3 0 0,2-1-1,3 0 1,2-2 0,3 0-1,2-1 1,47 81 0,-61-124-37,0 0-1,1-1 1,0 0 0,1-1 0,0 0 0,1-1 0,0 0 0,1-1 0,0-1-1,21 11 1,-21-12-240,1-2-1,0 1 0,1-2 0,22 5 1,-25-7-404,-1 0-1,1-1 1,0-1 0,0 0 0,0-1 0,13-2 0,223-39-12177,-172 30 10950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7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565 161 688,'-10'-32'1490,"4"10"1270,-1-1 0,-1 1 1,-11-22-1,17 43-2565,1-1 0,-1 1 0,1-1 1,-1 1-1,1 0 0,-1 0 0,0 0 0,0 0 0,1 0 0,-1 0 0,0 0 0,0 0 0,0 1 0,0-1 1,0 1-1,0-1 0,0 1 0,0 0 0,0 0 0,0 0 0,0 0 0,-4 1 0,-48 8 643,31-2-684,0 1 0,1 0 0,1 2 0,0 1 0,0 1 0,1 0 0,0 2 0,1 0 0,1 1 0,0 1-1,1 1 1,1 0 0,-14 20 0,15-17-36,1 0 0,0 1 0,2 0-1,0 1 1,2 1 0,0 0 0,1 0 0,2 1-1,0 0 1,2 0 0,0 0 0,-1 33 0,6-45-124,0 0 0,1 0 0,0-1 0,1 1 1,0-1-1,1 1 0,0-1 0,1 0 0,0 0 1,1 0-1,0-1 0,1 0 0,0 0 0,0 0 1,1-1-1,9 10 0,-7-10-172,1 0 0,1 0 0,-1-1-1,1 0 1,0-1 0,1-1 0,0 0 0,0 0 0,0-1-1,1-1 1,-1 0 0,1 0 0,25 2 0,-19-3-345,1-2 1,0 0-1,0-1 1,-1-2-1,1 0 1,-1 0-1,1-2 1,-1-1-1,0 0 1,21-9-1,-26 7 290,1 0 0,-1-1-1,0 0 1,-1-1-1,0-1 1,0 0 0,-1 0-1,-1-1 1,0-1-1,0 0 1,-1-1 0,15-25-1,-8 7 759,-1-2 0,-1 0 0,14-50 0,-16 33 2487,14-93 0,-29 132-2181,-7 17-428,-8 20-95,7-3-270,1 1 0,1 0 0,1 1 0,1 0 0,2 0 0,0 0 1,1 0-1,2 1 0,0-1 0,2 1 0,1-1 0,1 0 0,9 37 0,-10-52-122,1-1-1,0 1 1,1-1 0,0 0-1,0 0 1,1 0-1,0-1 1,0 1-1,1-1 1,0 0 0,1-1-1,0 0 1,10 9-1,-7-9-286,-1 0 0,1-1 0,0-1 0,1 0 0,-1 0 0,1-1 0,0-1 0,0 1-1,0-2 1,1 1 0,13 0 0,5-1-1653,-1 0-1,31-3 1,-47 0 968,0-1 1,0 0 0,0-1 0,0 0 0,-1-1-1,25-10 1,-9-4-737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8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63 944,'0'-1'558,"0"-1"-1,0 0 1,0 0 0,0 0-1,0 1 1,1-1-1,-1 0 1,1 0 0,-1 1-1,1-1 1,0 0-1,-1 1 1,1-1 0,0 0-1,0 1 1,0-1-1,0 1 1,1 0 0,-1-1-1,0 1 1,1 0-1,-1 0 1,0 0 0,1 0-1,0 0 1,2-1-1,20-5 4185,4 3-3322,-16 3-2123,64-5 1484,77 2-1,-124 5-777,-1 1 1,1 2-1,-1 1 0,0 1 1,53 18-1,-73-20-12,0 0 1,-1 0 0,1 0-1,-1 1 1,0 0 0,0 1-1,-1 0 1,0 0-1,0 0 1,0 1 0,-1 0-1,0 0 1,0 0 0,0 0-1,-1 1 1,-1 0-1,1 0 1,-1 0 0,0 0-1,-1 0 1,3 17 0,-1 11 21,-1 0 1,-1 1-1,-7 68 0,4-92-4,-6 84 24,-8 189-13,14-218-23,4 0 1,14 81-1,6-40 6,-11-60-68,7 64-1,-19-111 41,0 0 0,1 0-1,-1 1 1,0-1 0,-1 0 0,1 0-1,0 1 1,0-1 0,-1 0 0,0 0 0,1 0-1,-1 0 1,0 0 0,0 0 0,0 0-1,0 0 1,0 0 0,-1 0 0,1 0-1,0-1 1,-1 1 0,-2 2 0,1-3-10,0 1 0,0 0 0,-1-1 0,1 1 0,-1-1 0,1 0 0,-1 0-1,1 0 1,-1-1 0,0 1 0,1-1 0,-6 0 0,-7-1-324,0-1-1,-1 0 0,2-1 0,-1-1 1,-16-6-1,21 7-654,1-2 0,-1 1 0,1-1 0,0-1 0,0 0 1,-15-12-1,22 15 506,-1 0 0,0-1 0,1 1 0,0-1 0,0 0 1,0 0-1,0 0 0,1 0 0,0-1 0,-1 1 0,2-1 1,-1 1-1,0-1 0,1 0 0,0 1 0,0-1 0,0 0 0,1-6 1,4-23-1779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8.9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86 420,'-12'-29'21763,"13"29"-21475,10-2 278,54 0-230,-3-4-4010,-44 3 471,-1-1 1,1-1-1,0 0 0,31-16 0,-32 12 562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4:59.6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92 104,'0'-2'694,"0"0"0,1 0 1,-1-1-1,1 1 0,-1 0 0,1 0 0,0 0 1,0 0-1,0 0 0,0 0 0,0 0 0,0 0 1,2-3-1,1 1 165,-1 1 0,1-1-1,0 1 1,0-1 0,7-3 0,-1 1-124,0 1 0,0 0 1,0 1-1,21-6 0,-27 9-673,0 0 0,0 0-1,1 0 1,-1 1-1,0 0 1,1-1 0,-1 2-1,0-1 1,1 0 0,-1 1-1,0 0 1,0 0-1,1 0 1,-1 1 0,8 3-1,-10-3-48,1-1 0,-1 2-1,0-1 1,0 0 0,0 0 0,0 1-1,0-1 1,0 1 0,0-1-1,-1 1 1,1 0 0,-1-1-1,0 1 1,0 0 0,0 0 0,0 0-1,-1 0 1,1 0 0,-1 0-1,0 0 1,1 1 0,-2-1-1,1 5 1,-2 5 24,1 1-1,-2-1 1,0 1-1,-1-1 0,0 0 1,-1 0-1,0 0 1,-13 20-1,-7 7 104,-37 45 0,-4 6 53,64-89-193,1 0 0,-1 1 0,1-1 0,-1 1 0,1 0 1,0-1-1,0 1 0,0 0 0,0 0 0,1-1 0,-1 1 0,1 0 0,0 5 0,0-7-26,1 1-1,-1-1 0,1 0 1,0 0-1,-1 0 0,1 1 1,0-1-1,0 0 0,0 0 1,0 0-1,0-1 0,0 1 1,0 0-1,0 0 0,1 0 1,-1-1-1,0 1 0,0-1 1,1 1-1,-1-1 0,0 1 1,1-1-1,-1 0 0,0 0 1,1 0-1,-1 1 0,0-1 0,1-1 1,-1 1-1,3 0 0,54-1-3914,69-10-1,-6 0-2886,-70 7 4167,0 2 527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8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0 387 1312,'25'-22'15999,"-25"23"-15786,15 10-166,1-1-1,0 0 0,1-2 1,0 1-1,0-2 0,0 0 1,1-1-1,0-1 0,0-1 1,36 4-1,-19-5-809,-1-2 0,1-1-1,0-1 1,-1-3 0,36-7 0,-60 9 521,-1 0 1,0 0 0,0-1 0,0 0 0,0-1 0,0 0 0,10-7 0,-17 9 258,0 1 1,0-1 0,0 1 0,0-1-1,0 0 1,-1 0 0,1 0-1,-1 0 1,1 0 0,-1 0 0,0 0-1,0 0 1,0 0 0,0-1-1,0 1 1,0 0 0,-1-1-1,1 1 1,-1-1 0,0 1 0,0 0-1,1-1 1,-2 1 0,1-1-1,0 1 1,0-1 0,-1 1 0,1-1-1,-1 1 1,0 0 0,0-1-1,0 1 1,-2-4 0,-1 0 175,1-1 0,-2 1 0,1 0 0,-1 0-1,0 1 1,0-1 0,0 1 0,-1 0 0,1 0 0,-1 1 0,-1 0 0,1 0 0,-1 0 0,1 1 0,-1 0 0,0 0 0,0 1 0,0 0 0,0 0 0,-1 0-1,1 1 1,-1 0 0,-10 1 0,7-1-161,1 2 0,-1-1 0,0 1-1,0 1 1,1 0 0,-1 1 0,1 0 0,0 0-1,0 1 1,0 0 0,0 1 0,1 0 0,-1 1-1,1 0 1,-13 11 0,15-9-179,-1-1-1,2 1 1,-1 1 0,1-1 0,0 1 0,-7 16-1,12-24 92,0 1-1,0 0 0,0 0 1,0 0-1,0 0 0,1 0 0,-1 0 1,1 0-1,0 0 0,0 0 0,-1 0 1,1 0-1,0 0 0,0 0 1,1 0-1,-1 0 0,0 0 0,1 0 1,-1 0-1,1 0 0,0-1 0,0 1 1,0 0-1,0 0 0,0 0 1,0-1-1,0 1 0,0-1 0,0 1 1,1-1-1,-1 1 0,1-1 0,-1 0 1,1 1-1,0-1 0,-1 0 1,1 0-1,0 0 0,0 0 0,3 0 1,5 2-177,-1-1 0,0 0 0,1-1 0,0 0 1,-1 0-1,1-1 0,-1 0 0,1-1 0,-1 0 1,13-3-1,7-3-365,54-20 0,-64 19 716,-1 1 0,-1-2 0,1-1 0,-2 0 0,1-1 0,24-22 0,-31 24 201,-1 0 1,0-1-1,-1 0 1,0-1-1,-1 0 0,0 0 1,-1 0-1,0-1 1,0 0-1,6-24 0,19-146 2970,-27 265-3210,16 101 0,-17-170-95,-1 7-57,1 0 0,0 0 0,2-1 0,1 0 0,0 0 0,18 36 1,-21-52-40,0 0 0,0 0 0,0 0 0,1 0 0,-1-1 0,1 0 0,0 1 1,0-1-1,1-1 0,-1 1 0,0-1 0,10 4 0,-6-3-140,2 0 0,-1-1 0,0 0 0,0-1 1,1 0-1,12 0 0,2-3-419,0 0 1,0-1-1,-1-1 1,37-12-1,-38 8 374,-1 0 0,-1-1 1,1-1-1,-1 0 0,-1-2 0,0 0 0,32-29 1,-41 32 593,-1 0 0,0 0 0,-1-1 0,0 0 0,0-1 0,-1 1 0,-1-1 0,0-1 0,0 0 0,-1 1 0,0-1 1,-1-1-1,-1 1 0,0-1 0,2-15 0,-5 26-147,0 0 0,0 0 1,0 1-1,0-1 0,0 0 0,0 0 1,-1 0-1,1 1 0,0-1 0,-1 0 1,0 1-1,0-3 0,0 3-71,1 0 1,-1 1-1,1-1 0,-1 1 1,1-1-1,-1 1 0,1-1 1,-1 1-1,1 0 0,-1-1 1,0 1-1,1-1 0,-1 1 1,1 0-1,-1 0 0,0-1 1,0 1-1,1 0 0,-1 0 1,0 0-1,0 0 0,-2 0 21,0 1-1,1-1 0,-1 1 1,1 0-1,-1-1 1,1 1-1,-1 0 0,1 1 1,0-1-1,-1 0 0,1 1 1,0-1-1,0 1 1,-3 3-1,-2 2-58,1 1 0,0 0 0,0 0 1,0 1-1,1 0 0,1 0 0,-1 0 0,1 0 0,1 0 0,0 1 0,0 0 1,-1 13-1,2-10-194,0 0 1,1 0 0,1 0 0,0 0 0,1 0 0,0 0 0,1 0 0,1 0-1,4 14 1,-5-21-105,1-1 0,0 0 0,0 0 0,0 0 0,1 0 0,-1-1-1,1 1 1,0-1 0,1 0 0,-1 0 0,1-1 0,-1 1 0,1-1 0,0 0-1,0 0 1,1 0 0,-1-1 0,1 0 0,-1 0 0,1 0 0,0-1 0,9 1-1,11 2-1291,-1-1-1,1-2 0,47-3 0,4-6-764,4-3 297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5:57.1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1148,'26'-8'6454,"1"12"-3489,-16 0-2775,0 0 0,20 12 0,6 2 340,3-4-364,0-2-1,1-2 0,1-1 1,-1-3-1,1-1 1,69-1-1,258-34 349,-214 13-396,71-1-37,347 18 0,-564 0-79,472 22 214,2-34 284,-122-29-93,6-1-93,-248 34-214,132 8 0,-8 15-12,365 10 29,-412-23-68,95 0-294,-278-3 84,77 2-3801,-28 5-5184,-49-5 7424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5:57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0 944,'9'3'836,"0"0"0,-1 0-1,1 1 1,-1 0 0,0 0 0,15 11 0,22 11-82,-24-17-437,0-1 0,0-1 0,40 7 1,-48-11-233,1-2 0,-1 0 0,0 0 1,0-2-1,1 1 0,-1-2 0,23-4 1,-34 6-78,0-1 1,0 1 0,0-1 0,0 1 0,0-1-1,0 0 1,0 0 0,0 0 0,-1 0 0,1 0-1,0 0 1,0 0 0,-1-1 0,1 1 0,-1-1-1,1 1 1,-1-1 0,1 1 0,-1-1 0,0 0-1,0 0 1,0 0 0,0 1 0,0-1-1,-1 0 1,1 0 0,0 0 0,-1 0 0,0-1-1,1-1 1,-1 2-4,-1 0 0,0 0-1,0 0 1,1 0-1,-1 0 1,0 0 0,-1 0-1,1 0 1,0 1-1,0-1 1,-1 0 0,1 1-1,-1-1 1,0 1 0,1 0-1,-1-1 1,0 1-1,0 0 1,1 0 0,-1 0-1,0 0 1,0 1 0,0-1-1,0 0 1,0 1-1,-1-1 1,1 1 0,0 0-1,-4 0 1,-3-1-42,0 1 1,0 0-1,0 1 1,0 0-1,0 0 1,0 1-1,1 0 1,-1 1-1,1 0 1,-1 0-1,1 1 1,-8 4-1,10-5-263,0 1 0,1-1 0,0 1 0,0 0-1,0 0 1,0 1 0,1 0 0,-1-1 0,1 1 0,0 1-1,1-1 1,-1 0 0,1 1 0,0 0 0,1 0-1,-1 0 1,-1 9 0,4 10-1408,8-4 167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5:58.2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21 500,'68'-3'6781,"0"-4"-4687,48-3-1647,656 26 309,0 48 832,-699-57-1435,1441 64 1710,187-148-1498,-1205 42-1939,524 31 0,-694 20 896,214 8-901,-182-26-2241,-203-11 590,-107 2 1742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5:59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2 516,'5'-2'5839,"1"15"-3415,27 125 3958,4 77-3342,-17-90-2387,68 300-331,-47-241-1418,-16-63-4399,-13-85-1,2-63-1113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5:59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310 101 1224,'14'-16'1127,"-2"3"934,0-1 1,-1 0-1,-1-1 0,5-14 3498,-53 74-4532,-4 5-790,-73 65 1,66-69-778,-59 72 0,104-113 503,1 0 0,-1 0 1,1 0-1,0 1 0,1-1 1,-1 1-1,1 0 0,0 0 1,0 0-1,1 0 0,0 0 0,0 0 1,0 0-1,1 8 0,1-5 24,0-1 0,0 1 0,1-1 1,0 0-1,1 0 0,-1 1 0,2-2 0,-1 1 0,7 11 0,0-5-218,0 1 0,1-1-1,1-1 1,0 0 0,1 0 0,0-2-1,1 1 1,0-2 0,21 13 0,-11-10-1009,-1 0 1,2-2 0,-1-1-1,2 0 1,-1-2 0,1-1-1,0-1 1,42 3 0,-12-6-392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0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418 30 808,'-7'-4'669,"0"0"0,-1 0 0,1 1 0,-1 0 0,0 1 0,0 0 0,1 0 0,-2 1 0,-11-2 0,-75 2 3068,86 1-3540,-1 1-1,0 0 1,1 1 0,-1 0-1,1 0 1,0 1 0,0 0-1,0 1 1,0 0 0,0 1 0,1-1-1,0 1 1,0 1 0,-11 9-1,11-7-236,0 1-1,1-1 0,0 1 0,0 1 1,1-1-1,0 1 0,1 0 1,0 0-1,0 1 0,1 0 0,1 0 1,-3 11-1,5-18 19,0 1 0,1-1 0,-1 0 1,1 1-1,0-1 0,0 0 0,0 1 0,1-1 0,-1 0 1,1 1-1,0-1 0,1 0 0,-1 0 0,1 0 0,3 7 1,-2-6 8,1 0 1,0 0-1,0-1 1,0 1 0,0-1-1,1 0 1,0 0 0,0 0-1,0-1 1,6 3-1,11 5 2,1-2-1,0 0 1,1-2-1,34 7 0,-43-10-5,-10-3 13,6 1-37,-1 0 1,1 1-1,-1 0 1,0 1-1,0 0 1,0 0-1,14 10 1,-23-13 24,0 0 1,0-1-1,0 1 1,0 0-1,0 0 1,-1 0-1,1 0 1,0 0-1,-1 0 1,1 0 0,0 0-1,-1 0 1,1 0-1,-1 0 1,0 0-1,1 0 1,-1 1-1,0-1 1,0 0 0,0 0-1,0 0 1,0 1-1,0-1 1,0 0-1,0 0 1,0 2-1,-2 0-9,1 0 0,0-1 0,0 1 0,-1 0-1,0 0 1,1-1 0,-1 1 0,0-1 0,0 0-1,-3 3 1,-6 4-55,-1 1 1,0-2-1,-15 10 0,1-4-314,0 0-1,-1-2 1,-38 12 0,50-20-557,0 0 0,-1-1 1,1 0-1,-25 0 0,39-3 828,0 0-1,0 0 1,0 0-1,0 0 1,0 0-1,0 0 0,0 0 1,0 0-1,0 0 1,0-1-1,0 1 1,1 0-1,-1-1 0,0 1 1,0 0-1,0-1 1,0 1-1,0-1 0,1 0 1,-1 1-1,0-1 1,1 0-1,-1 1 1,0-1-1,1 0 0,-1 0 1,0 0-1,0-13-1350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0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1324,'12'-7'546,"-7"4"288,-1 0 0,0 1-1,1 0 1,0 0 0,-1 0 0,10-2 0,-13 4-670,0 0 1,0 0 0,0 0-1,1 0 1,-1 0-1,0 0 1,0 1-1,0-1 1,0 0 0,0 1-1,0-1 1,0 1-1,0-1 1,0 1-1,0-1 1,0 1 0,0 0-1,0-1 1,-1 1-1,1 0 1,0 0-1,0 0 1,-1 0 0,1 0-1,0 0 1,-1 0-1,1 0 1,-1 0-1,1 0 1,-1 0-1,0 0 1,0 0 0,1 0-1,-1 0 1,0 0-1,0 2 1,6 23 304,1-1 1,1 0-1,2 0 1,0 0-1,2-1 1,0-1-1,18 25 1,-23-38-651,0-1 0,0-1 0,1 1 0,0-1 0,0-1 0,1 1 0,0-1 0,1-1 0,-1 0 0,1 0 0,0-1 0,1 0 0,-1-1 0,1 0 0,0-1 0,0 0 0,0 0 1,0-1-1,14 0 0,-15-2-19,0 0 1,0 0 0,-1-1-1,1-1 1,-1 1 0,1-2-1,-1 1 1,0-1-1,0-1 1,0 0 0,9-5-1,-12 6 214,0-1 0,-1 0 0,1 0 0,-1-1 0,0 0 0,0 0 0,-1 0 0,1 0 0,-1-1 0,0 0 0,-1 0 0,1 0 0,-1 0 0,0 0 0,-1-1 0,2-6 0,2-10 1002,5-39 1,-10 55-700,0 0 0,-1 0 0,0-1 0,0 1-1,-1 0 1,0 0 0,0 0 0,-1 0 0,-3-11 0,5 18-304,0 0 1,0 1 0,0-1 0,0 0 0,-1 1 0,1-1 0,0 0 0,0 1 0,0-1 0,0 0 0,0 0 0,-1 1 0,1-1 0,0 0 0,0 0 0,0 1 0,-1-1-1,1 0 1,0 0 0,-1 0 0,1 0 0,0 1 0,0-1 0,-1 0 0,1 0 0,0 0 0,-1 0 0,1 0 0,0 0 0,0 0 0,-1 0 0,1 0 0,0 0-1,-1 0 1,1 0 0,0 0 0,-1 0 0,1 0 0,0 0 0,-1 0 0,1 0 0,0 0 0,-1 0 0,1 0 0,0-1 0,0 1 0,-1 0 0,1 0 0,0 0 0,0-1-1,-1 1 1,1 0 0,0 0 0,0-1 0,0 1 0,-1 0 0,1 0 0,0-1 0,0 1 0,0 0 0,0-1 0,0 1 0,-1-1 0,-4 28 84,4-4-252,2 0 0,0 0 1,2 0-1,10 43 1,-1-25-2090,29 70 0,-36-99 1175,1-1-1,0 1 1,9 11 0,-13-20 764,0 0 0,0-1-1,0 1 1,1 0 0,-1-1 0,1 0 0,0 0 0,-1 0 0,1 0 0,0 0 0,0 0 0,0-1-1,1 0 1,-1 1 0,0-1 0,0 0 0,4 0 0,20-2-1645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0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85 388,'-26'-24'13132,"46"26"-10611,53 10-1123,128 5-1,-121-13-1237,980 1-519,-1028-6 76,5 0-995,0-1 0,0-2 0,48-11-1,-83 14 1052,-1 1 0,1 0 0,-1-1 0,1 1 0,-1-1 0,1 1 0,-1-1-1,1 0 1,-1 0 0,0 1 0,1-1 0,-1 0 0,0 0 0,0 0 0,0-1 0,1 1 0,-1 0-1,0 0 1,0-2 0,-1 2 42,0-1-1,0 1 1,0 0-1,0 0 0,0 0 1,-1 0-1,1-1 1,0 1-1,-1 0 1,1 0-1,-1 0 0,1 0 1,-1 0-1,0 0 1,1 0-1,-1 0 1,0 0-1,0 0 0,0 1 1,0-1-1,0 0 1,0 0-1,0 1 0,0-1 1,-1 0-1,-23-14-1634,-7-3 318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1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44 1148,'-11'-5'932,"8"4"-429,-1-1 0,1 1 1,0-1-1,-1 0 0,1 0 0,0 0 0,0 0 0,0 0 1,1-1-1,-1 1 0,0-1 0,-2-4 0,5 7-433,0-1 0,1 1-1,-1-1 1,0 1 0,0-1-1,1 1 1,-1 0 0,0-1-1,1 1 1,-1 0 0,1-1-1,-1 1 1,0 0 0,1-1-1,-1 1 1,1 0 0,-1 0-1,1 0 1,-1-1 0,1 1-1,-1 0 1,1 0 0,-1 0-1,1 0 1,-1 0 0,1 0-1,-1 0 1,1 0 0,-1 0-1,2 0 1,21-1 532,-22 1-509,26 2 288,0 0-1,0 1 1,36 10-1,80 29 77,-123-35-387,-6-3-36,30 10 91,49 22 0,-82-30-125,0-1 1,0 1 0,-1 1-1,1 0 1,-2 1 0,1-1-1,-1 2 1,0-1 0,11 15-1,-18-19-16,0-1-1,0 1 1,0-1-1,-1 1 1,1-1-1,-1 1 1,0 0-1,0 0 1,0 0-1,-1 0 1,1 0-1,-1-1 1,0 1 0,0 0-1,-1 0 1,1 0-1,-1 0 1,0 0-1,0 0 1,0 0-1,0-1 1,-1 1-1,1-1 1,-1 1-1,0-1 1,0 1-1,0-1 1,-6 6-1,-2 3-193,-1 0 0,0 0 0,-1-1 0,0-1 0,-24 16 0,-178 93-4540,65-40-86,107-54 3309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1.7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1612,'7'22'9370,"4"39"-6001,-1-6-1898,56 312 1543,2 12-3516,-56-320-263,-1 1-1482,0-20-2111,-11-60-3256,-6-10 5596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9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37 287 736,'-6'0'440,"-25"-3"6724,39-4-3978,93-43 153,47-26-4038,-130 65 508,-1 0-1,-1-2 0,1 0 0,-2 0 1,26-30-1,-39 41 209,-1 1-1,0-1 1,0 1 0,0-1 0,0 0 0,0 1-1,0-1 1,0 0 0,-1 0 0,1 0 0,-1 1-1,1-1 1,-1 0 0,0 0 0,1-3 0,-2 4 18,1 0 1,0 0-1,-1 1 1,1-1-1,-1 0 1,1 0-1,-1 0 0,1 1 1,-1-1-1,0 0 1,1 0-1,-1 1 1,0-1-1,1 1 1,-1-1-1,0 1 1,0-1-1,0 1 1,1-1-1,-1 1 1,0 0-1,0-1 1,0 1-1,0 0 0,0 0 1,0 0-1,0-1 1,0 1-1,0 0 1,0 0-1,0 1 1,0-1-1,-1 0 1,-6 1 137,0 0 1,-1 0-1,1 1 1,0 1-1,0-1 1,0 1-1,0 0 1,0 1-1,1 0 1,0 0-1,-1 1 1,2 0-1,-1 0 1,0 0-1,1 1 1,-7 8-1,1-1-136,1 0 0,0 1 0,1 1 0,1-1 0,0 2 0,-12 29 0,17-34-243,0 0 0,1 0 0,1 0 0,-1 0 0,2 0 0,0 0 0,0 0 0,1 1 0,0-1 0,1 0 0,0 0 0,1 1 0,0-1 0,5 13 0,-4-17-185,0-1 0,0 1 0,0 0 1,1-1-1,0 0 0,1 0 0,-1 0 1,1-1-1,0 1 0,1-1 0,-1 0 1,1-1-1,0 1 0,0-1 0,0 0 1,1-1-1,-1 1 0,1-1 0,0-1 0,0 1 1,0-1-1,13 2 0,-6-2-401,1-1-1,0 0 0,0-1 1,23-3-1,13-4-573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2.0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91 344 392,'-30'-47'2270,"20"35"-836,1-2-1,1 1 1,0-1-1,1-1 1,1 0 0,-7-19-1,13 31-1266,0 0 0,0 0-1,0 0 1,1 0 0,-1 0-1,1 0 1,0 0 0,0 1-1,0-1 1,0 0 0,0 0 0,0 1-1,1-1 1,-1 1 0,1-1-1,0 1 1,0 0 0,0 0-1,0 0 1,0 0 0,0 0 0,4-2-1,5-5 125,1 1 0,0 0 1,13-6-1,4 0-168,1 2 0,0 0 1,0 2-1,1 2 0,0 0 0,37-3 1,-43 8-169,-1 2 0,0 0 0,1 2 0,-1 0 0,0 2 0,0 0 0,0 2 0,39 12 0,-55-14-16,-1 0 1,0 0-1,0 1 1,-1 0-1,1 0 1,-1 0-1,1 1 1,-1 0-1,-1 0 1,1 1-1,-1-1 1,0 1-1,0 1 0,-1-1 1,0 0-1,5 10 1,-7-10-23,0 0 0,0 1 1,0-1-1,-1 0 0,0 1 0,0 0 1,0-1-1,-1 1 0,0-1 0,0 1 0,-1 0 1,0-1-1,0 1 0,-1-1 0,0 0 1,0 1-1,0-1 0,0 0 0,-6 8 0,2-4-82,-1 0 0,0 0 0,-1 0 0,0-1 0,0 0 0,-1-1 0,0 0 0,-1-1 0,0 1 0,0-2 0,-16 9 0,15-9-468,-1-1 0,0 0 0,0-1 0,-1 0 0,1-1 0,-18 2 0,2-5-2206,27-1 2709,0 1 0,0 0 0,0 0 0,0 0 0,0-1 0,0 1 0,1 0 0,-1-1 0,0 1 0,0 0 0,0-1 0,1 1 0,-1-1 0,0 0 0,0 1 0,1-1 0,-1 0 0,1 1 0,-1-1 0,1 0 0,-1 0 0,1 1 0,-1-1 0,1 0 0,-1-1 0,2-13-1637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2.4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1292,'11'-24'2861,"-9"17"-1118,1 1 0,0 0 0,0 0 0,0 0 0,5-6 0,-7 12-1655,-1 0 0,1-1 0,-1 1 0,1 0 0,-1 0 0,1 0 1,-1 0-1,1 0 0,-1 0 0,1 0 0,-1 0 0,1 0 0,-1 0 0,1 0 1,-1 0-1,1 1 0,-1-1 0,1 0 0,-1 0 0,1 0 0,-1 1 0,1-1 1,-1 0-1,0 0 0,1 1 0,-1-1 0,1 0 0,-1 1 0,0-1 0,1 1 1,-1-1-1,0 0 0,0 1 0,1-1 0,-1 1 0,0-1 0,0 1 0,0-1 1,0 1-1,1-1 0,-1 1 0,11 23 410,5 23-249,-2 1 0,10 59 0,7 103-719,3 18-2868,-30-206 2030,1 0 0,2-1 0,14 34 0,-19-50 899,0 0 1,0 0-1,1 0 0,-1-1 0,1 1 0,1-1 0,-1 0 0,0 0 0,1 0 0,0 0 0,0-1 0,0 0 0,1 1 0,-1-1 0,1-1 0,-1 1 0,1-1 0,0 0 0,0 0 0,10 3 1,12-5-1262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2.7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4 110 1684,'-1'-27'1873,"0"19"-867,0 0 0,1 0 0,0 0 0,0 0 0,1 0 0,0 0 0,0 0 0,3-8 0,-4 16-958,1 0 0,-1-1 0,0 1 0,0 0 0,0 0 0,1-1 0,-1 1-1,0 0 1,0 0 0,1 0 0,-1 0 0,0 0 0,0-1 0,1 1 0,-1 0 0,0 0 0,1 0 0,-1 0-1,0 0 1,0 0 0,1 0 0,-1 0 0,0 0 0,1 0 0,-1 0 0,0 0 0,1 0 0,-1 0 0,0 0-1,0 1 1,1-1 0,-1 0 0,0 0 0,0 0 0,1 0 0,-1 0 0,0 1 0,0-1 0,1 0 0,-1 0-1,0 0 1,0 1 0,0-1 0,0 0 0,1 0 0,-1 1 0,0-1 0,0 0 0,0 0 0,0 1 0,0-1-1,0 0 1,0 1 0,1-1 0,9 18 883,3 17-368,-1 0 1,13 68-1,2 79-1294,-10-53-685,28 104-4452,-5-81-2522,-36-137 6988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3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46 896,'-30'-13'1632,"10"0"124,6 6 81,4 1-357,10 1-552,10 3-404,14 2-224,10 0-220,13 4-304,11-1-628,6 1-500,7 2-285,4-3-143,3-3 16,3 0 200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03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0 356 1224,'3'0'396,"-1"-1"-1,0 1 1,0 0-1,1 0 1,-1 0-1,0 0 1,0 0-1,0 1 1,1-1-1,-1 1 1,0-1 0,0 1-1,0 0 1,0 0-1,0 0 1,0 0-1,0 0 1,0 0-1,0 1 1,0-1-1,-1 1 1,1-1-1,-1 1 1,1-1-1,2 4 1,3 5 279,0 1 0,-1-1-1,8 18 1,-7-13 127,17 35 674,-15-28-1011,2 0 0,0-1 0,1 0 0,28 35 0,-38-54-454,0-1 1,-1 1 0,1-1 0,0 0-1,0 1 1,0-1 0,0 0-1,0 0 1,1 0 0,-1-1 0,0 1-1,0 0 1,0-1 0,1 0 0,-1 1-1,0-1 1,1 0 0,-1 0-1,0 0 1,1 0 0,-1-1 0,0 1-1,0-1 1,1 1 0,3-3-1,5-1-140,0-1 0,0-1 0,17-12 0,-24 16 92,87-65-2666,-2-3-1,81-86 1,-24 22-945,-25 32 769,-5 12 347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0.5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287 1 604,'-28'75'1669,"-126"370"3322,126-349-4685,5 2 0,-18 167 0,34-211-783,4-48-389,1-12 72,1-16-348,14-61-1580,-3 26 1445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0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1 242 576,'16'-61'1440,"36"-109"6174,-52 170-7545,0-1 0,0 1-1,0-1 1,0 1 0,0-1-1,0 1 1,0-1 0,1 1 0,-1-1-1,0 1 1,0-1 0,1 1-1,-1 0 1,0-1 0,1 1-1,-1-1 1,0 1 0,1 0 0,-1-1-1,0 1 1,1 0 0,-1 0-1,1-1 1,-1 1 0,1 0-1,-1 0 1,1 0 0,-1-1 0,0 1-1,1 0 1,-1 0 0,1 0-1,0 0 1,12 15 944,9 42-688,-18-42-78,27 67-21,3 0 1,67 115 0,-74-155-1151,62 75-1,-61-86-1040,1-2-1,62 48 0,-83-71 1234,1 0 0,0 0 0,0 0 0,0-2 0,14 6 0,-1-5-1025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1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78 300,'-20'-2'1052,"-57"-11"6708,109 11-4155,4-1-3455,98-5-1580,182-30-8157,-246 27 7965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1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280 4 1020,'1'-3'3389,"-1"3"-3332,-12-1 1545,-15 4-165,2 2-177,0 1 0,-42 17 0,55-17-1019,0-1 1,0 2 0,0 0 0,1 0 0,0 1-1,-20 17 1,29-23-224,0 1-1,0-1 1,0 0-1,0 0 0,0 1 1,0-1-1,1 1 1,0 0-1,-1-1 1,1 1-1,0 0 1,0 0-1,0 0 1,1 0-1,-1 0 0,1 0 1,-1 0-1,1 0 1,0 4-1,1-4-18,0 1-1,0 0 1,0-1-1,1 1 1,-1-1-1,1 0 0,0 0 1,0 1-1,0-1 1,0 0-1,0-1 1,1 1-1,4 4 1,6 3-201,0 0 0,1-1 0,0-1 0,0 0 0,27 11 0,24 3-952,-47-17 811,-2 0 0,1 1 1,0 1-1,-1 1 0,19 12 0,-33-19 340,-1 0-1,1 0 1,-1 0-1,1 0 1,-1 0-1,0 0 1,0 0-1,0 1 1,0-1-1,0 0 1,0 1-1,0-1 1,0 0-1,0 1 1,0 0-1,-1-1 1,1 1-1,-1-1 1,1 1-1,-1 0 1,0-1-1,0 1 1,1 2-1,-2-1 35,0-1-1,1 0 0,-1 0 0,0 0 0,0 0 0,0 0 1,-1 0-1,1 0 0,0 0 0,-1-1 0,1 1 0,-1 0 0,0-1 1,1 1-1,-3 1 0,-6 3 147,-1 1 1,1-1 0,-1-1-1,0 0 1,-16 5-1,11-5-72,0-1 0,-1-1 0,-24 3-1,37-5-283,1-1-1,-1 0 0,0 1 0,0-1 1,0-1-1,1 1 0,-1-1 0,0 1 1,1-1-1,-1 0 0,0 0 0,1-1 1,-1 1-1,1-1 0,0 1 0,0-1 0,-1 0 1,1-1-1,0 1 0,0 0 0,-4-6 1,6 7 1,0-1-1,1 1 1,-1-1 0,0 0 0,1 1 0,-1-1 0,1 0 0,-1 0 0,1 1 0,0-1 0,0 0 0,0 0 0,0 1 0,0-1-1,0 0 1,0 0 0,1 1 0,-1-1 0,1 0 0,0-2 0,11-21-1613</inkml:trace>
  <inkml:trace contextRef="#ctx0" brushRef="#br0" timeOffset="1">490 185 116,'9'-1'409,"0"1"-1,0 0 1,0 1 0,0-1-1,0 2 1,0-1 0,12 5-1,-17-5-272,0 1-1,-1 0 1,0 0-1,1 0 0,-1 0 1,0 0-1,0 1 0,0-1 1,-1 1-1,1 0 1,0 0-1,-1 0 0,0 0 1,0 0-1,0 1 1,0-1-1,0 1 0,-1-1 1,0 1-1,2 4 1,3 18 397,-1 1 0,-1 1 0,0 44 0,2 5-353,-3-61-1305,1-25-809,2-28-648,-3-3 1089,0-6 170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2.1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1 314 28,'4'-27'936,"2"0"0,0 1 0,2 1-1,22-50 1,-25 65-877,0 0-1,0 1 1,1 0-1,0 1 1,1-1-1,0 1 1,0 0 0,1 1-1,0-1 1,0 2-1,1-1 1,-1 1-1,1 0 1,1 1-1,15-6 1,-21 9-45,0 1 1,0 0-1,0 0 0,0 0 1,0 1-1,0-1 0,0 1 1,1 0-1,-1 0 0,0 1 1,0-1-1,0 1 0,0 0 1,0 0-1,0 0 0,0 1 1,0-1-1,0 1 0,0 0 1,-1 0-1,1 0 0,-1 1 1,1-1-1,-1 1 0,0 0 1,0 0-1,0 0 0,0 0 1,-1 0-1,1 1 0,3 7 1,3 5 164,-1 0 1,-1 1-1,0 0 1,-1 1-1,-1-1 1,3 19-1,4 32 1031,4 107-1,-13-32-1375,-3-59-3435,0-64 1972,-1-39-133,-4-9 114</inkml:trace>
  <inkml:trace contextRef="#ctx0" brushRef="#br0" timeOffset="1">282 370 848,'-7'-11'1608,"4"4"168,3 0 49,3-1-305,7 1-492,11-2-580,9-4-768,11 0-744,10-3-452,17 1-237,3-1-71,13-1 120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20.4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1 487 652,'44'-36'2982,"-3"3"4289,-40 33-7111,0-1 0,0 1 0,0 0 0,0 0 0,-1-1 0,1 1 0,0 0 0,0 0 0,0 0 0,0 0 0,0 0 0,0 1 0,0-1 0,-1 0 0,1 0 0,0 1 0,0-1 0,0 0 0,0 1 0,-1-1 0,1 0 0,0 1 0,1 0 0,21 17 535,-14-10-484,11 5-673,0 0-1,1-2 0,0 0 1,1-1-1,0-2 0,0 0 1,1-1-1,0-1 0,0-1 1,0-2-1,1 0 0,-1-1 1,35-2-1,-54 0 403,0 0 0,0-1 0,0 0 0,0 1 0,0-1 0,0-1-1,0 1 1,-1 0 0,1-1 0,0 0 0,-1 0 0,1 0 0,-1 0 0,5-4 0,-7 4 138,0 0 1,0 0-1,1 1 1,-2-1 0,1 0-1,0 0 1,0 0-1,-1 0 1,1 0 0,-1-1-1,1 1 1,-1 0-1,0 0 1,0 0-1,0 0 1,0 0 0,0-1-1,0 1 1,-1 0-1,1 0 1,-1 0 0,0 0-1,1 0 1,-1 0-1,0 0 1,0 0-1,0 0 1,-2-2 0,-5-9 582,0 1 1,0 0 0,-1 1 0,0-1 0,-1 2-1,0-1 1,-1 2 0,0-1 0,-1 2-1,-14-10 1,22 15-618,-1 1 0,0-1 0,1 1 0,-1 0 0,0 0 0,-1 0 0,1 1-1,0 0 1,0 0 0,-1 0 0,1 1 0,0-1 0,-1 1 0,1 1 0,0-1 0,-1 1 0,1 0 0,0 0-1,0 0 1,-1 1 0,1 0 0,0 0 0,1 0 0,-1 0 0,0 1 0,1 0 0,-1 0 0,1 0 0,0 1 0,-5 3-1,6-3-214,-1 0-1,1 0 1,0 0-1,0 1 1,0-1-1,0 1 1,1-1-1,0 1 0,0 0 1,0 0-1,1 0 1,-1 0-1,1 0 1,0 0-1,1 0 1,-1 0-1,1 1 0,0-1 1,0 0-1,1 0 1,0 0-1,0 1 1,0-1-1,0 0 1,1 0-1,0 0 1,3 6-1,-2-5-246,0-1-1,0 1 1,1-1-1,-1 0 1,1 0-1,1-1 1,-1 1 0,1-1-1,-1 0 1,1 0-1,0-1 1,1 1-1,-1-1 1,1 0 0,-1-1-1,1 1 1,0-1-1,0 0 1,0 0-1,0-1 1,0 0 0,12 1-1,-4-2 304,1-1 0,-1 0 0,1-1-1,-1-1 1,1 0 0,-1-1 0,0 0 0,-1-1 0,1-1 0,14-8-1,-14 6 669,0-1-1,-1 0 0,-1-1 1,0 0-1,0-1 0,-1 0 1,0-1-1,-1-1 0,0 1 1,-1-2-1,0 1 0,-2-1 0,1 0 1,7-24-1,3-15 1727,-3 0-1,-2-2 1,9-97-1,-24 132-2128,2 20-153,0 0 1,-1 0-1,1-1 0,0 1 0,0 0 0,0 0 1,-1 0-1,1 0 0,0 0 0,0-1 1,-1 1-1,1 0 0,0 0 0,0 0 0,0 0 1,-1 0-1,1 0 0,0 0 0,-1 0 0,1 0 1,0 0-1,0 0 0,-1 0 0,1 0 1,0 0-1,0 0 0,-1 0 0,1 0 0,0 0 1,0 0-1,-1 0 0,1 0 0,0 0 0,0 1 1,-1-1-1,1 0 0,0 0 0,-2 2-18,0-1 1,1 1-1,-1 0 0,1-1 0,-1 1 0,1 0 0,0 0 0,0 0 1,0 0-1,0 0 0,0 1 0,0-1 0,-1 4 0,-2 16-124,2 0 1,0 0-1,1 0 0,1 0 0,0 0 1,2 0-1,6 25 0,-3-20-131,2 0 0,1 0-1,1-1 1,2 0 0,17 32 0,-23-50 106,0 1 0,0-2 1,1 1-1,0-1 1,0 0-1,1 0 0,0 0 1,0-1-1,1 0 0,-1-1 1,1 0-1,1 0 1,-1-1-1,1 1 0,14 3 1,-11-4-163,0-2 0,1 1 0,-1-2 0,1 0 1,-1 0-1,1-1 0,-1-1 0,1 0 0,-1 0 0,24-7 1,-19 3 127,-1-1 1,0 0 0,0-1-1,-1 0 1,0-2-1,0 1 1,25-22 0,-29 21 508,-2 1 0,1-2 0,-1 0 0,-1 0 0,0 0 0,0-1 0,-1 0 0,-1 0 0,0-1 0,7-17 0,-12 27-161,-1 1 1,1-1-1,0 0 0,-1 0 0,0 0 1,1 0-1,-1 0 0,0 0 1,0 0-1,0 0 0,0 0 1,0 0-1,0 0 0,-1 0 1,1 0-1,-1 0 0,1 0 1,-1 1-1,0-1 0,0 0 1,1 0-1,-1 0 0,0 1 1,-1-1-1,-1-2 0,1 3-47,0-1 0,0 1 0,0 0-1,-1 0 1,1 0 0,0 0 0,-1 0-1,1 1 1,0-1 0,-1 1 0,1-1-1,0 1 1,-1 0 0,1 0 0,-1 0-1,1 0 1,-1 1 0,1-1 0,0 1 0,-1-1-1,-1 2 1,-2 0-100,0 0-1,0 0 1,1 1-1,0 0 1,-1 0-1,1 0 1,0 1-1,0-1 1,1 1-1,-1 0 1,1 1-1,0-1 1,0 1-1,0 0 1,1 0-1,-1 0 1,1 0-1,1 1 1,-5 9-1,6-10-169,-1 0 0,1 0-1,0-1 1,0 1 0,1 0-1,-1 0 1,1 0 0,0 0-1,1 0 1,-1 0 0,1-1-1,0 1 1,0 0 0,1 0-1,-1-1 1,1 1 0,0-1-1,0 1 1,0-1 0,1 0-1,0 0 1,0 0 0,0 0-1,0 0 1,5 3 0,1 1-275,1-1-1,0 0 1,0 0 0,1-1 0,-1-1 0,1 0 0,1 0 0,-1-1 0,17 3 0,17 3 256,52 3 0,-56-8 790,-4 1 245,-24-3-243,1-1 0,-1 0 0,1-1 0,0 0 0,-1-2 0,19-1 0,-32 2-518,1-1-1,0 1 1,-1 0-1,1-1 1,-1 1-1,1 0 0,-1-1 1,1 1-1,-1-1 1,1 1-1,-1-1 1,0 1-1,1-1 1,-1 1-1,0-1 0,1 0 1,-1 1-1,0-1 1,0 1-1,0-1 1,1 0-1,-1 1 0,0-1 1,0 0-1,0 1 1,0-1-1,0 0 1,0 1-1,0-1 1,-1 0-1,1 1 0,0-1 1,0 1-1,0-1 1,-1 0-1,-10-33 1144,6 18-704,4 10-418,0-1 1,0 0-1,0 1 1,1-1-1,0 1 0,1-1 1,0 0-1,0 1 0,0-1 1,1 1-1,4-13 0,-1 9-35,0-1 0,1 1-1,0 0 1,0 1 0,1-1-1,10-9 1,9-7-131,1 2 0,1 1 1,40-25-1,46-22-1325,-53 41-1387,-1 9-3516,-59 20 6105,0-1 1,-1 1 0,1 0-1,0 0 1,-1-1-1,1 1 1,0 0 0,0 0-1,-1 0 1,1 0 0,0-1-1,-1 1 1,1 0-1,0 1 1,0-1 0,-1 0-1,1 0 1,0 0-1,0 0 1,-1 0 0,1 1-1,0-1 1,-1 0 0,1 1-1,0-1 1,-1 0-1,1 1 1,-1-1 0,1 1-1,-1-1 1,1 1 0,-1-1-1,1 1 1,-1-1-1,1 1 1,-1 0 0,0-1-1,1 1 1,-1 0 0,0-1-1,1 1 1,-1 0-1,0-1 1,0 1 0,0 0-1,0 0 1,0-1 0,0 2-1,4 15-1668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2.8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1416,'-1'0'199,"0"0"0,0 1 0,0-1-1,0 0 1,0 0 0,0 1 0,0-1 0,0 1-1,0-1 1,0 1 0,0-1 0,0 1 0,0-1 0,0 1-1,1 0 1,-1 0 0,0-1 0,0 1 0,1 0-1,-1 0 1,0 0 0,1 0 0,-1 0 0,1 0 0,-1 0-1,1 0 1,0 0 0,-1 0 0,1 0 0,0 0-1,0 0 1,0 0 0,0 0 0,0 0 0,0 0-1,0 2 1,5 46 1661,-4-43-1506,6 29 571,2 1 0,1-1 0,16 35 0,-19-53-818,1-1-1,1 0 0,0 0 0,1-1 1,0-1-1,1 0 0,1 0 1,16 14-1,-26-25-126,0-1 0,0 0 0,1 0 0,-1 0 0,1-1 1,0 1-1,0 0 0,-1-1 0,1 0 0,0 0 0,0 0 0,0 0 0,0 0 1,0 0-1,0-1 0,1 0 0,-1 1 0,0-1 0,0 0 0,0-1 1,0 1-1,0 0 0,0-1 0,1 0 0,-1 0 0,0 0 0,-1 0 0,1 0 1,0 0-1,0-1 0,0 0 0,-1 1 0,1-1 0,-1 0 0,1 0 0,-1 0 1,0-1-1,0 1 0,3-5 0,5-6-71,-1 0 1,-1-1-1,0 0 1,-1 0-1,0-1 1,6-21-1,33-146 0,-46 182 93,0 0 0,0-1 0,0 1 0,0 0 0,0 0 0,0 0-1,0 0 1,0-1 0,0 1 0,0 0 0,0 0 0,0 0 0,0 0 0,0-1-1,0 1 1,1 0 0,-1 0 0,0 0 0,0 0 0,0 0 0,0-1 0,0 1-1,1 0 1,-1 0 0,0 0 0,0 0 0,0 0 0,0 0 0,1 0-1,-1 0 1,0 0 0,0 0 0,0 0 0,1 0 0,-1 0 0,0 0 0,0 0-1,0 0 1,0 0 0,1 0 0,-1 0 0,0 0 0,0 0 0,0 0 0,1 0-1,-1 0 1,0 0 0,9 11 46,11 26-10,-14-24-13,6 8-19,1-1 0,0 0 1,1-1-1,1 0 0,1-1 0,1-1 1,27 22-1,-37-34-18,0 0 0,0 0 1,1 0-1,-1-1 0,1-1 1,0 1-1,0-1 0,0 0 1,1-1-1,-1 0 0,1 0 1,-1-1-1,1 0 0,-1-1 0,1 0 1,0 0-1,-1-1 0,1 0 1,-1 0-1,1-1 0,-1 0 1,0 0-1,16-8 0,-9 2-41,-1-1-1,-1 0 1,1-1-1,-1 0 0,-1-1 1,0-1-1,-1 0 1,0 0-1,-1-1 1,0-1-1,-1 0 0,-1 0 1,0 0-1,0-1 1,-2 0-1,9-29 1,-13 38 56,-1 1 0,0-1 0,0 0 0,0 0 1,-1 1-1,0-1 0,-1-11 0,1 15 7,0 1 0,0-1 1,-1 1-1,1-1 0,0 1 0,-1 0 0,1-1 0,-1 1 0,0 0 0,1-1 0,-1 1 0,0 0 1,0 0-1,0 0 0,0-1 0,0 1 0,0 0 0,0 0 0,0 1 0,0-1 0,-1 0 0,1 0 1,0 0-1,-1 1 0,1-1 0,0 1 0,-1-1 0,1 1 0,-1 0 0,1-1 0,-1 1 0,1 0 1,0 0-1,-1 0 0,1 0 0,-3 0 0,-3 2 71,1-1 0,-1 1 1,1 0-1,-1 0 0,1 1 1,0-1-1,0 2 0,0-1 0,0 1 1,1-1-1,-1 2 0,1-1 0,0 0 1,0 1-1,1 0 0,-7 8 1,2 0 124,-1 0 1,2 1-1,0 0 1,1 0-1,-11 29 1,15-33-130,-1 1 1,2-1-1,0 1 1,0 0-1,1 0 1,0 0-1,1 0 1,0 0-1,1 1 1,0-1-1,4 16 1,-3-20-106,1 0 1,0 1-1,0-2 1,0 1 0,1 0-1,0-1 1,0 0-1,0 1 1,1-2-1,0 1 1,0 0-1,1-1 1,-1 0 0,1-1-1,0 1 1,1-1-1,11 6 1,-3-4-378,1 0 1,-1-1-1,1 0 1,1-2 0,-1 0-1,0 0 1,1-2-1,0 0 1,19-2-1,24-3-2380,66-14 0,-125 17 2744,185-42-4794,-94 16 2983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3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1120,'4'19'6346,"2"11"-4446,3 16 371,-2 0 1,0 57 0,-7 97-124,-2-80-1595,10 92-357,10-75-3956,-18-123 980,-22-45-4926,10-5 5372,-4-10 420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3.8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7 190 1292,'-3'-23'1037,"2"11"501,-1 0 1,2-1-1,-1 1 0,3-20 1,-1 29-1277,0-1 0,-1 1 0,1 0 0,0 0 0,1-1 0,-1 1 0,1 0 0,-1 0 0,1 0 0,0 1 0,0-1 0,0 0 1,0 1-1,1-1 0,-1 1 0,1 0 0,-1 0 0,1 0 0,0 0 0,0 0 0,4-2 0,7-1-67,-1 1 0,1 0-1,0 0 1,0 1 0,0 1 0,0 0-1,0 2 1,1-1 0,22 3 0,-13 1-250,0 0 0,-1 2 1,1 1-1,43 16 0,-57-18-107,0 1-1,-1 0 0,1 0 1,-1 1-1,0 1 1,-1-1-1,1 1 0,-1 1 1,12 14-1,-17-18 65,0 0 0,0 0-1,0 1 1,-1-1 0,1 1-1,-1 0 1,0-1 0,-1 1-1,1 0 1,-1 0 0,0 0-1,0 0 1,-1 0 0,1 1-1,-1-1 1,0 0 0,-1 0-1,1 0 1,-1 0 0,0 0-1,0 0 1,-4 9 0,-3 3 67,-2-1 0,1 0 0,-2 0 1,0-1-1,-1-1 0,-1 1 1,-25 21-1,-8 10 281,45-45-232,0 0-1,0 0 0,0 1 0,0-1 1,-1 0-1,2 1 0,-1-1 1,0 0-1,0 1 0,0-1 1,1 1-1,-1-1 0,1 1 1,-1-1-1,1 1 0,-1 0 1,1-1-1,0 1 0,0 3 0,1-4-17,-1 0 0,1 0 0,0 1 0,0-1 0,0 0-1,0 0 1,0 0 0,0 0 0,0 0 0,0 0-1,0 0 1,1-1 0,-1 1 0,0 0 0,1-1 0,-1 1-1,0 0 1,1-1 0,-1 0 0,0 1 0,1-1-1,2 0 1,145 23-1188,-115-20 1106,-1 1-1,0 1 0,-1 2 1,1 1-1,56 24 0,-85-31 97,0 1-1,0 0 1,0 0 0,-1 0-1,1 0 1,-1 1 0,1-1 0,-1 1-1,0 0 1,0 0 0,0 0-1,-1 0 1,1 1 0,-1-1-1,1 1 1,-1-1 0,0 1-1,-1 0 1,1 0 0,-1 0-1,1 0 1,-1 0 0,-1 0-1,1 0 1,0 1 0,-1-1-1,0 0 1,0 0 0,0 0-1,-1 1 1,1-1 0,-1 0-1,0 0 1,0 0 0,0 0-1,-1 0 1,0 0 0,1 0-1,-1-1 1,-1 1 0,1 0-1,-4 4 1,-4 5 118,0-1 1,-1 0-1,0 0 0,-1-1 0,0-1 0,-1 0 0,0 0 1,-27 13-1,15-10-328,-1-1-1,0-2 1,-1-1 0,-33 8 0,59-17 33,1 1-1,-1-1 1,0 0 0,1 1 0,-1-1 0,0 0 0,1 0-1,-1 0 1,0 0 0,1 1 0,-1-1 0,0 0-1,1 0 1,-1 0 0,0 0 0,1 0 0,-1-1 0,0 1-1,1 0 1,-1 0 0,1 0 0,-1 0 0,0-1-1,1 1 1,-2-1 0,14-11-3088,32-13-81,-2 2 1458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4.3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246 31 444,'17'-17'4787,"-17"17"-4668,0-1-1,0 1 1,0 0 0,0-1 0,1 1 0,-1 0-1,0-1 1,0 1 0,0 0 0,0-1-1,0 1 1,0 0 0,0-1 0,-4-4 2019,4 5-2020,0 0 1,-1 0 0,-2-1 66,1 0-1,-1 1 1,0-1 0,0 1-1,1-1 1,-1 1 0,0 0-1,0 0 1,0 1-1,1-1 1,-1 0 0,-4 2-1,-7 2 39,1 1 0,0 1-1,0-1 1,1 2-1,-1 0 1,1 0-1,1 1 1,0 1-1,0 0 1,0 0-1,-15 20 1,20-22-159,0 0 1,0 0-1,1 1 0,0 0 1,0 0-1,1 0 0,0 1 0,1-1 1,0 1-1,0 0 0,1 0 1,0 0-1,0 0 0,1 0 1,0 0-1,1 1 0,0-1 0,2 16 1,-1-20-153,0-1 1,0 0 0,1 1-1,-1-1 1,1 0 0,0 0-1,0 0 1,0 0 0,1 0-1,-1-1 1,1 1 0,0-1-1,0 0 1,0 0 0,1 0-1,-1 0 1,1 0 0,-1-1-1,1 1 1,0-1 0,0 0-1,0 0 1,0-1 0,0 1-1,1-1 1,-1 0 0,0 0-1,5 1 1,-3-2-102,-1 0 1,0 0-1,0 0 0,1-1 1,-1 0-1,0 0 1,0 0-1,0-1 0,0 1 1,0-1-1,0 0 1,-1-1-1,1 1 0,0-1 1,-1 0-1,0 0 1,0 0-1,0-1 0,0 1 1,0-1-1,-1 0 1,0 0-1,5-8 0,2-7 385,0 0-1,-2-1 1,-1-1-1,9-36 0,9-24 4788,-25 81-4961,-1 0-1,1-1 1,0 1-1,0 0 0,0 0 1,0 0-1,0 0 1,0 0-1,0 0 0,0-1 1,1 1-1,-1 0 1,0 0-1,0 0 0,0 0 1,0 0-1,0 0 1,0 0-1,0-1 0,0 1 1,0 0-1,0 0 1,0 0-1,0 0 0,0 0 1,1 0-1,-1 0 1,0 0-1,0 0 0,0-1 1,0 1-1,0 0 1,0 0-1,0 0 0,1 0 1,-1 0-1,0 0 1,0 0-1,0 0 1,0 0-1,0 0 0,0 0 1,1 0-1,-1 0 1,0 0-1,0 0 0,0 0 1,0 0-1,0 0 1,0 0-1,0 0 0,1 0 1,-1 1-1,0-1 1,0 0-1,0 0 0,0 0 1,0 0-1,0 0 1,0 0-1,0 0 0,1 0 1,-1 1-1,5 11 457,1 18-361,-5-7-933,1-1 0,1 1 0,1-1 0,14 43 0,-15-58 236,0 1 1,0-1-1,1 0 1,0 0-1,0-1 1,0 1-1,1-1 1,0 0-1,0 0 1,1 0-1,0-1 1,0 0-1,0 0 1,0-1-1,1 1 1,0-1-1,13 5 1,8 1-1108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4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0 446 1416,'61'-162'13853,"-60"160"-13801,-1 1 0,0 0 1,1 0-1,-1 0 0,1-1 1,-1 1-1,1 0 1,-1 0-1,1 0 0,0 0 1,0 0-1,-1 0 0,1 0 1,0 0-1,0 0 0,0 0 1,0 1-1,0-1 0,0 0 1,0 1-1,0-1 0,1 0 1,-1 1-1,0 0 0,0-1 1,0 1-1,1 0 0,-1-1 1,0 1-1,1 0 1,-1 0-1,0 0 0,0 0 1,1 0-1,-1 0 0,0 1 1,0-1-1,1 0 0,-1 1 1,0-1-1,0 1 0,0-1 1,0 1-1,1-1 0,-1 1 1,0 0-1,0 0 0,0 0 1,1 1-1,3 3-69,0 0 0,0 1-1,0-1 1,-1 1 0,0 0-1,0 1 1,4 10 0,-5-9 14,0 0 0,0 1 0,-1-1 0,-1 1 0,0 0 1,0-1-1,0 1 0,-1 0 0,-1 9 0,-3 12 28,-9 40 0,7-42-273,-4 34-1,10-60 138,0 0 0,-1 0 0,1 0 0,0 0 0,0 0 1,1-1-1,-1 1 0,0 0 0,1 0 0,-1 0 0,1 0 0,-1-1 1,1 1-1,0 0 0,0 0 0,0-1 0,0 1 0,0-1 1,0 1-1,0-1 0,0 1 0,1-1 0,-1 0 0,2 2 0,0-2-179,1 1 0,-1-1 0,0 0-1,0 0 1,1 0 0,-1 0-1,0-1 1,1 1 0,-1-1-1,1 0 1,-1 0 0,5-1 0,6-1-690,0 0 1,0-1 0,0-1 0,-1 0-1,18-8 1,-18 5 757,0-1 1,0-1-1,-1 1 0,0-2 0,0 0 1,-1 0-1,-1-1 0,0 0 1,0-1-1,-1 0 0,-1-1 0,0 0 1,0 0-1,7-20 0,6-20 1241,-3 0 0,18-83 0,-30 109-455,7-29 1452,-5 15 2129,18-48-1,-28 95-3967,2 0-1,-1 0 1,1 1-1,0-1 1,0 0-1,2 10 1,0 4-66,-2-4-99,18 227-209,-13-213-839,0 1-1,2-1 1,2 0 0,0-1-1,25 52 1,-28-71 11,0 0 1,0 0-1,13 15 0,-16-22 685,0 0-1,0 0 0,0 0 0,0-1 0,0 1 0,0-1 1,1 0-1,0 0 0,-1 0 0,1 0 0,0-1 0,0 1 1,7 1-1,12-2-1168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5.4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1 207 516,'37'-94'10606,"-37"94"-10559,0 0 0,0 0 0,0 1 0,0-1 0,0 0 0,0 0 0,0 1 0,0-1 0,0 0 0,1 0 0,-1 1 0,0-1 0,0 0 0,0 0 0,0 0 0,0 1-1,1-1 1,-1 0 0,0 0 0,0 0 0,0 0 0,0 1 0,1-1 0,-1 0 0,0 0 0,0 0 0,1 0 0,-1 0 0,0 0 0,0 0 0,0 0 0,1 0 0,-1 1 0,0-1-1,0 0 1,1 0 0,-1 0 0,0 0 0,0-1 0,1 1 0,-1 0 0,0 0 0,0 0 0,1 0 0,-1 0 0,0 0 0,0 0 0,0 0 0,1 0 0,-1 0 0,0-1 0,0 1 0,0 0-1,1 0 1,-1 0 0,0 0 0,0-1 0,0 1 0,0 0 0,1 0 0,-1-1 0,0 1 0,0 0 0,0 0 0,0-1 0,7 22 299,-3-6-307,0 1 0,2-1 0,0 0 0,0-1 0,1 0 0,1 0 0,1 0 0,0-1-1,1 0 1,12 13 0,-16-20-152,0 1-1,1-2 1,0 1 0,-1-1-1,2 0 1,-1 0 0,1-1-1,-1 0 1,1-1 0,0 1-1,0-1 1,1-1-1,-1 0 1,1 0 0,-1 0-1,1-1 1,-1-1 0,1 1-1,0-1 1,11-2-1,-15 1 84,0 0-1,-1 0 0,1-1 1,-1 0-1,1 0 0,-1 0 0,1 0 1,-1-1-1,0 1 0,0-1 1,-1 0-1,1-1 0,0 1 0,-1 0 1,0-1-1,0 0 0,0 0 1,0 0-1,-1 0 0,1 0 0,-1-1 1,0 1-1,0-1 0,-1 1 1,0-1-1,2-5 0,0-5 225,-1-1 1,0 0-1,-1 1 0,0-1 0,-2 0 0,-3-28 1,4 39-142,-1 1 0,0-1 1,0 0-1,-1 1 1,1-1-1,-1 1 1,0 0-1,0-1 1,-1 1-1,1 0 1,-1 0-1,0 0 1,0 1-1,0-1 0,0 1 1,-1-1-1,-6-3 1,7 5-38,-1 0 0,0 0 1,1 0-1,-1 1 0,0 0 1,0 0-1,0 0 0,0 0 1,0 0-1,0 1 0,-1 0 1,1 0-1,0 0 0,0 0 0,0 1 1,0 0-1,0-1 0,0 1 1,0 1-1,-6 2 0,-1 1-153,1 1 0,0 1-1,0-1 1,1 1-1,0 1 1,1 0 0,-1 0-1,1 1 1,1 0 0,0 0-1,0 1 1,1 0-1,0 0 1,0 0 0,1 1-1,1 0 1,0 0 0,0 0-1,1 0 1,1 1-1,0-1 1,0 1 0,1 0-1,1 12 1,0-20-97,1 1 0,0 0 1,1-1-1,-1 1 0,1-1 0,0 1 1,0-1-1,0 0 0,0 0 0,1 0 1,0 0-1,0 0 0,0-1 0,0 1 1,0-1-1,1 0 0,-1 0 0,1 0 1,0 0-1,0-1 0,0 1 0,0-1 1,1 0-1,-1 0 0,9 2 0,9 2-304,0-1 0,1-1 0,-1-1 0,25 0-1,-27-1 649,336 7 7725,-355-9-7807,3 0 91,-1 0 0,0 0 0,1-1 0,-1 1 0,0-1 0,0 0 0,7-2 0,-9 3-72,0-1 0,0 0-1,-1 0 1,1 0 0,0 1-1,0-1 1,-1 0 0,1 0-1,-1 0 1,1 0 0,0 0-1,-1 0 1,0 0 0,1-1-1,-1 1 1,0 0 0,0 0-1,1 0 1,-1 0 0,0 0-1,0 0 1,0-1 0,0 1-1,0 0 1,-1 0-1,1-2 1,-1-4 127,1 0-1,0 0 1,0 0-1,1 0 1,0 0 0,0 1-1,1-1 1,-1 0-1,1 1 1,6-13 0,-2 8-87,0 0 0,1 0 0,0 1 1,1 0-1,12-13 0,7-2-1092,0 1 0,2 2 0,37-23 0,88-43-6363,-102 60 5140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5.9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19 904,'0'0'1509,"18"4"3770,20 2-2044,48 3-1,104-8-656,-93-3-1972,315-3-159,-204 1-2632,-2 3-6401,-224-1 7121,0 0 0,-1-1 0,-20-6 0,0-1 508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6.3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84 81 308,'-21'-12'1326,"-23"-13"2423,42 23-3222,0 1 0,1-1 1,-1 0-1,0 1 0,0-1 0,1 0 0,-1 0 1,1 0-1,-2-4 0,3 5-436,0 0 1,0 1-1,0-1 0,0 0 1,0 1-1,0-1 0,0 0 1,0 0-1,0 1 1,0-1-1,1 0 0,-1 1 1,0-1-1,1 1 0,-1-1 1,0 0-1,1 1 0,-1-1 1,1 1-1,-1-1 0,1 1 1,-1-1-1,1 1 0,-1-1 1,1 1-1,-1 0 1,1-1-1,0 1 0,-1 0 1,1 0-1,0-1 0,-1 1 1,1 0-1,0 0 0,-1 0 1,1 0-1,0 0 0,-1 0 1,1 0-1,0 0 0,0 0 1,37-4 751,-36 4-723,33 1 138,0 1 0,0 1 1,49 12-1,101 38-120,-179-51-144,23 7-73,0 2 1,39 21-1,-61-28-57,-1 0 1,1 0-1,0 1 0,-1 0 0,0 0 1,0 1-1,-1-1 0,1 1 0,-1 0 1,-1 1-1,1-1 0,-1 1 0,0 0 1,6 14-1,-9-16 14,0 1-1,0-1 1,-1 0 0,0 1-1,0-1 1,0 1 0,0-1 0,-1 1-1,0-1 1,0 0 0,-1 1-1,1-1 1,-1 0 0,0 0-1,-1 0 1,1 0 0,-1 0 0,0-1-1,0 1 1,0-1 0,-6 6-1,-6 6-155,0-1 0,0 0 0,-2-1-1,-21 13 1,-86 49-2159,-9 5-3408,117-69 4369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7.2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478 11 160,'-5'-2'319,"1"0"0,-1 0 1,0 1-1,0 0 0,0 0 0,0 0 1,-1 1-1,1 0 0,0 0 0,0 0 0,0 0 1,0 1-1,0 0 0,0 0 0,0 0 0,0 1 1,0 0-1,0 0 0,-4 2 0,-12 7 439,0 1 0,-33 25 0,50-35-655,-10 8 135,0 1 0,1 1 0,0 0 0,1 0-1,0 2 1,1-1 0,0 1 0,1 1 0,-7 15-1,13-24-159,1 1-1,1-1 0,-1 1 0,1-1 1,1 1-1,-1 0 0,1 0 0,0 0 1,0 0-1,1-1 0,0 1 0,0 0 1,1 0-1,0 0 0,0 0 0,1 0 1,0 0-1,0-1 0,0 1 0,1-1 1,0 1-1,0-1 0,0 0 0,1 0 1,6 7-1,4 3 64,0 0-1,2-1 1,-1-1 0,32 22-1,77 38 160,-78-48-452,54 39 0,-94-61 76,0 0 0,-1 1 0,0 0 0,0 0 0,0 1 0,0-1 0,-1 1 1,0 0-1,0 0 0,3 7 0,-6-10 36,0 0-1,-1 0 1,1 0-1,0-1 1,-1 2 0,0-1-1,1 0 1,-1 0 0,0 0-1,-1 0 1,1 0 0,0 0-1,-1 0 1,0 0-1,0 0 1,0-1 0,0 1-1,0 0 1,0 0 0,-1-1-1,0 1 1,1-1 0,-1 1-1,0-1 1,-4 4-1,-5 5-7,-2-1 0,1 0-1,-1-1 1,0 0-1,-1-1 1,0-1-1,0 0 1,-1-1 0,0 0-1,-30 6 1,1-3 44,0-1 1,-73 2 0,105-9-25,-78-1 32,84 0-75,-1-1 0,1 0-1,0 0 1,0 0 0,0-1 0,0 1 0,0-2-1,0 1 1,0 0 0,1-1 0,-8-5 0,12 7-2,0 1 1,0-1-1,0 0 1,0 0-1,1 0 1,-1 0 0,0 0-1,0 0 1,1 0-1,-1 0 1,1-1-1,-1 1 1,1 0-1,-1 0 1,1 0 0,-1-1-1,1 1 1,0 0-1,0 0 1,0-1-1,0 1 1,0 0-1,0-2 1,1 0-78,0 1 0,0-1 0,0 0 0,0 1 0,0 0-1,0-1 1,1 1 0,-1 0 0,1-1 0,2-2 0,6-4-537,0 0-1,0 0 1,18-10-1,25-14-589,1 3 0,82-33-1,124-33 4076,-178 67-817,-67 23-1620,-5 2 285,0 0-1,1 1 1,-1 0-1,21-2 1,-29 4-492,0 1 0,-1 0 1,1 0-1,0 0 1,0 0-1,0 1 1,0-1-1,0 0 1,-1 1-1,1-1 1,0 1-1,0 0 0,-1-1 1,1 1-1,0 0 1,-1 0-1,1 0 1,-1 0-1,1 1 1,-1-1-1,1 0 0,-1 1 1,0-1-1,0 0 1,0 1-1,0 0 1,0-1-1,0 1 1,0-1-1,0 1 1,-1 0-1,1 0 0,-1 0 1,1 2-1,4 18 644,1 0 0,0 0 0,2-1 0,0 0 0,15 25 0,-17-36-800,0-1 1,0 0 0,1-1-1,1 1 1,-1-1 0,2 0-1,-1-1 1,1 0 0,0 0-1,0-1 1,0 0-1,20 8 1,-17-9-144,-1-1-1,1 0 1,0-1-1,0 0 1,0-1-1,1-1 0,-1 1 1,0-2-1,1 0 1,-1 0-1,21-4 1,-25 2 51,0 0 0,0 0 0,-1-1 1,1 0-1,-1-1 0,0 1 0,1-1 0,-2 0 0,1-1 1,-1 0-1,1 0 0,-1 0 0,-1-1 0,1 0 0,-1 0 1,0 0-1,0-1 0,7-13 0,-3 0 290,-1 0 0,9-32 0,0-2 1060,-17 53-1247,0 1 1,0-1 0,0 1 0,0 0 0,0-1 0,0 1-1,0-1 1,0 1 0,0 0 0,1-1 0,-1 1 0,0 0-1,0-1 1,0 1 0,0-1 0,1 1 0,-1 0-1,0-1 1,0 1 0,1 0 0,-1 0 0,0-1 0,0 1-1,1 0 1,-1 0 0,0-1 0,1 1 0,-1 0 0,0 0-1,1 0 1,-1-1 0,1 1 0,-1 0 0,0 0 0,1 0-1,-1 0 1,0 0 0,1 0 0,-1 0 0,1 0-1,-1 0 1,0 0 0,1 0 0,-1 0 0,1 0 0,-1 0-1,0 1 1,1-1 0,-1 0 0,0 0 0,1 0 0,-1 0-1,0 1 1,1-1 0,-1 0 0,0 0 0,1 1 0,-1-1-1,0 0 1,0 1 0,1-1 0,-1 0 0,0 1-1,0-1 1,0 0 0,1 1 0,-1 0 0,16 32-306,-12-24 60,0 1-415,1-1 1,0 0 0,1 0 0,0-1-1,1 0 1,0 0 0,0 0-1,0-1 1,15 11 0,-15-13 27,0-1-1,0 0 1,0-1 0,0 0 0,1 0 0,-1 0-1,1-1 1,0 0 0,0 0 0,0-1-1,-1 0 1,1-1 0,12 0 0,17-4-1177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8.0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21 128 448,'-6'-27'1590,"-4"-24"2908,5 2 4045,14 71-4554,6 16-3539,24 161 313,3 19-1590,-32-184-46,0 1 0,3-1 0,0-1 0,20 34 0,-28-58 422,0-1 0,1 1 0,0-1 0,0 0 0,1-1 0,0 0 1,0 0-1,1 0 0,0-1 0,0 0 0,0-1 0,1 0 0,12 6 0,-14-8 247,-1-1-1,0-1 0,1 1 1,-1-1-1,1 0 0,0-1 1,-1 1-1,1-1 0,0 0 1,-1-1-1,1 0 0,-1 0 1,1 0-1,-1-1 0,1 0 1,-1 0-1,0-1 0,0 0 1,0 0-1,11-7 0,-8 3 346,0-1 0,0 1 1,0-2-1,-1 1 0,0-1 0,-1-1 0,0 1 0,0-1 0,5-12 0,5-13 4966,18-51 0,-34 81-4403,-2 18-412,-1-1 0,2 1 1,-1 0-1,2 0 0,2 21 1,-2-27-217,-1 1-203,1 0 0,0 0-1,1 0 1,-1 0 0,1 0-1,1 0 1,0-1 0,0 1 0,0-1-1,1 1 1,0-1 0,0-1 0,1 1-1,0 0 1,0-1 0,1 0 0,-1-1-1,1 1 1,0-1 0,1 0 0,0 0-1,-1-1 1,1 0 0,1 0 0,-1-1-1,0 1 1,1-2 0,0 1 0,0-1-1,10 1 1,-4 0-169,1-1-1,-1-1 1,1-1-1,-1 0 1,1-1-1,-1 0 1,0-1-1,26-7 1,-34 8 297,-1-1 0,1 0-1,0-1 1,-1 1 0,0-1 0,1 0 0,-1-1 0,-1 1-1,1-1 1,0 0 0,-1 0 0,0 0 0,0 0 0,0-1-1,0 0 1,-1 0 0,0 0 0,0 0 0,0-1-1,0 1 1,-1-1 0,0 1 0,2-11 0,-2-2 609,-1 0 0,0 0 0,-1-1 0,-5-30 0,0-23 1732,6 77-2285,0 0 1,0 0 0,0 0 0,1 0 0,2 8-1,4 8-79,-2 5-681,2 0 1,1-1 0,1 0-1,23 41 1,-29-59 196,0 0-1,0-1 1,1 0 0,0 0 0,1 0-1,-1-1 1,1 0 0,0 0 0,1 0-1,-1-1 1,1 1 0,-1-2 0,1 1-1,1-1 1,-1 0 0,0 0 0,1-1-1,-1 0 1,1-1 0,0 1 0,8-1-1,24-2-1487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20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1 600,'27'13'2828,"-7"-4"681,-3-4 415,-3-3 176,-4-2-607,4-2-1381,-4-3-1340,0-1-1468,-3-1-1584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8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450 98 956,'-4'-8'898,"0"1"0,-1 0 1,0 0-1,-1 0 0,1 0 0,-1 1 0,-1 0 1,1 0-1,-1 1 0,0-1 0,-13-6 0,15 9-632,0 1-1,-1 0 0,1 1 0,-1-1 0,0 1 0,1 0 0,-1 0 1,0 1-1,1-1 0,-1 2 0,0-1 0,0 0 0,1 1 0,-1 0 1,0 0-1,1 1 0,-1 0 0,-9 4 0,-4 4-136,1 1-1,0 0 1,0 2-1,1 0 1,1 1 0,0 0-1,1 1 1,0 1-1,1 1 1,1 0-1,1 0 1,0 2-1,2-1 1,0 1-1,-10 28 1,18-40-113,0 1 0,0 0 0,1 0-1,0 0 1,0 0 0,1 0 0,0 1 0,1-1-1,0 0 1,0 0 0,5 15 0,-5-19-17,0 0 1,1 0 0,-1 0-1,1 0 1,0 0-1,1 0 1,-1-1 0,1 1-1,-1-1 1,1 1-1,0-1 1,0 0 0,1 0-1,-1-1 1,1 1-1,-1-1 1,1 1 0,0-1-1,0 0 1,0 0-1,0-1 1,0 1-1,6 0 1,1 0-51,-1-2-1,0 1 1,1-1 0,-1-1 0,1 0-1,-1 0 1,0-1 0,1 0-1,-1-1 1,11-4 0,13-7-137,48-27 0,-75 37 197,14-10 106,-18 11-60,1 1 1,-1-1-1,1 1 1,-1 0-1,1 0 1,0 1-1,6-3 0,-10 4-45,1 1 0,-1-1 0,1 0 0,0 0 0,-1 0-1,1 1 1,-1-1 0,1 0 0,-1 0 0,1 1-1,-1-1 1,1 0 0,-1 1 0,1-1 0,-1 1 0,1-1-1,-1 1 1,1-1 0,-1 1 0,0-1 0,1 1 0,-1-1-1,0 1 1,0 0 0,1 0 0,9 25-179,-1-5-362,-5-18 163,0 1 0,0-1 1,0 0-1,0 0 0,0 0 1,1-1-1,-1 0 0,1 1 0,0-1 1,-1-1-1,1 1 0,0-1 1,0 0-1,0 0 0,0 0 1,0-1-1,1 0 0,-1 0 1,5-1-1,12 0-1402,-1-2 0,0-1 1,23-6-1,-3-3-270,0-6 473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8.9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1 330 276,'35'-47'4241,"-6"-6"6269,-28 52-10398,-1 1-1,1-1 0,0 1 1,-1-1-1,1 1 0,0-1 0,0 1 1,-1-1-1,1 1 0,0 0 1,0-1-1,-1 1 0,1 0 1,0 0-1,0 0 0,0-1 0,0 1 1,-1 0-1,1 0 0,0 0 1,0 0-1,0 0 0,0 1 1,-1-1-1,1 0 0,0 0 0,0 1 1,0-1-1,-1 0 0,1 1 1,0-1-1,1 1 0,32 19-112,-22-13 221,3 1-244,1-1 0,0 0 0,1-1 0,0-1 0,0-1 0,0 0 0,0-1 0,1-1 0,-1 0 0,1-2 0,26-1 1,-34 0-13,-1 0 1,0-1 0,0 0 0,0-1 0,0 0 0,0 0 0,-1 0 0,1-1 0,-1-1 0,0 0 0,0 0 0,-1 0-1,1-1 1,-1 0 0,0 0 0,-1-1 0,1 0 0,-2 0 0,1 0 0,-1-1 0,0 0 0,0 0 0,4-12 0,-6 14 38,0-1 0,-1 1 0,0-1 0,-1 1 0,0-1 0,0 0 0,0 1 0,0-1 0,-1 0-1,-1 0 1,1 1 0,-1-1 0,-1-7 0,1 11 5,-1-1 0,1 0 0,-1 0 0,0 1 0,0-1 0,0 1 1,0 0-1,-1 0 0,1 0 0,-1 0 0,0 0 0,0 0 0,0 0 0,0 1 0,0 0 0,0 0 0,-1 0 0,1 0 0,-1 0 0,0 1 0,0-1 0,1 1 0,-7-1 0,-2 0-117,0 0 0,-1 1 0,1 1 0,0 0 1,0 1-1,0 0 0,0 1 0,0 0 0,0 1 0,0 1 1,1 0-1,-1 0 0,-13 8 0,6-3-1302,1 1 0,-28 21 0,31-20-1452,1 1-1,-23 26 1,29-29 518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19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57 107 480,'-2'-12'577,"1"5"83,0-1 0,0 1-1,-1 0 1,0-1 0,0 1 0,-1 0 0,0 0-1,0 0 1,-1 1 0,-6-10 0,10 15-579,0 1 0,0 0-1,0-1 1,-1 1 0,1-1 0,0 1 0,0 0 0,-1-1 0,1 1 0,0 0 0,-1-1 0,1 1-1,0 0 1,-1-1 0,1 1 0,0 0 0,-1 0 0,1 0 0,0-1 0,-1 1 0,1 0 0,-1 0-1,1 0 1,-1 0 0,1 0 0,0 0 0,-1 0 0,1 0 0,-1 0 0,1 0 0,-1 0-1,1 0 1,-1 0 0,1 0 0,0 0 0,-1 0 0,1 0 0,-1 0 0,1 1 0,-1-1 0,1 0-1,0 0 1,-1 0 0,1 1 0,0-1 0,-1 0 0,1 1 0,0-1 0,-1 0 0,1 1 0,0-1-1,0 0 1,-1 1 0,1-1 0,0 1 0,0-1 0,0 0 0,0 1 0,-1 0 0,-1 30 2110,8 18-893,16 63 0,-16-92-1777,0 0-1,1 0 0,1-1 1,1 0-1,20 32 0,-26-46-23,1-1 0,-1 1 0,1-1-1,0 0 1,1 0 0,-1 0 0,1 0 0,-1-1 0,1 1-1,11 4 1,-13-7 160,0 0 0,1 0 0,-1 0-1,0 0 1,1-1 0,-1 1 0,1-1-1,-1 0 1,1 0 0,-1 0 0,1 0 0,-1-1-1,1 0 1,-1 1 0,0-1 0,1 0 0,-1-1-1,0 1 1,6-4 0,17-12-1620</inkml:trace>
  <inkml:trace contextRef="#ctx0" brushRef="#br0" timeOffset="1">342 241 140,'13'-33'1660,"1"4"560,-4 5 365,-3 6 127,-7 3 1588,-3 20-2920,-4 14-588,-3 6-700,3 12-740,7 5-976,0 6-724,10 1-412,4-1-108,6-3 263,7-4 497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0.0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1 445 808,'4'-31'3440,"14"-69"5058,-15 90-7903,0 0 0,0 0-1,1 1 1,0 0-1,1 0 1,0 0-1,10-13 1,-15 20-543,1 1 0,0-1 0,0 1 0,0 0 0,0 0 0,1 0 0,-1 0-1,0 0 1,0 0 0,1 0 0,-1 0 0,0 0 0,1 0 0,-1 1 0,1-1 0,-1 0 0,1 1 0,-1-1 0,1 1 0,-1 0 0,1 0 0,0-1 0,-1 1 0,1 0-1,0 0 1,-1 1 0,1-1 0,2 1 0,-2 0-39,-1 0 0,1 0 0,-1 1 0,1-1 1,-1 0-1,1 1 0,-1 0 0,0-1 0,0 1 0,1 0 0,-1-1 0,-1 1 0,1 0 0,0 0 0,0 0 0,-1 0 0,1 0 0,-1 0 1,1 0-1,-1 0 0,0 0 0,0 3 0,-1 18-4,0-1 0,-2 1 0,0-1 0,-2 0 0,-10 33 0,5-21-16,-6 42 0,14-60-34,0 0 0,1 1 0,0 0 0,2-1 0,4 33 0,-4-44 7,0-1-1,0 1 0,1-1 0,0 1 0,-1-1 0,1 0 1,1 0-1,-1 0 0,1 0 0,-1 0 0,1 0 1,0-1-1,0 0 0,1 1 0,-1-1 0,1 0 1,0-1-1,-1 1 0,1 0 0,1-1 0,-1 0 0,0 0 1,0-1-1,1 1 0,-1-1 0,5 1 0,2 0-6,0 0 0,1-1 0,-1-1 0,0 0 0,0-1 0,0 0 0,0 0 0,0-1 0,0-1 0,0 0 0,0 0 0,-1-1-1,0 0 1,0-1 0,0 0 0,0-1 0,-1 0 0,10-8 0,-6 3 48,0 0 1,0-1-1,-1-1 0,-1 0 1,0 0-1,-1-1 1,-1-1-1,0 1 0,0-2 1,-2 1-1,6-18 0,-5 10 90,-1-1 0,-1 0 0,-1-1-1,-1 1 1,-1-1 0,-2 0 0,-1-34-1,0 57-83,0 1 0,0-1 0,-1 1 1,1-1-1,0 1 0,-1-1 0,1 1 0,-1-1 0,1 1 0,-1 0 0,0-1 0,-1-2 0,2 4-4,-1 0 1,1 0-1,0-1 0,-1 1 1,1 0-1,0 0 0,-1 0 1,1-1-1,-1 1 0,1 0 1,0 0-1,-1 0 0,1 0 1,-1 0-1,1 0 0,0 0 1,-1 0-1,1 0 1,-1 0-1,1 0 0,-1 0 1,1 0-1,0 0 0,-1 0 1,1 0-1,-1 0 0,1 1 1,-1-1-1,-1 2 21,-1-1 1,1 1-1,0 0 1,0 0-1,1 0 0,-1 0 1,0 0-1,0 1 1,1-1-1,0 0 1,-1 1-1,0 3 0,-5 12 0,0 0 0,2 1 0,0-1-1,1 2 1,1-1 0,1 0 0,1 0-1,0 1 1,2-1 0,0 1 0,1-1-1,9 37 1,-9-51-162,-1 0 0,1 0 0,1 0 0,-1 0 0,1-1 0,-1 1-1,1-1 1,1 0 0,-1 0 0,0 0 0,1 0 0,0 0 0,0-1 0,8 5 0,-5-4-226,0 0 0,0-1 0,1 0 0,-1 0 0,1-1 0,0 0 0,0 0 0,-1-1 0,10 1 0,-3-1-275,0-1 1,-1-1-1,1 0 0,0-1 0,-1 0 1,1-1-1,-1-1 0,0 0 0,0 0 1,0-2-1,13-6 0,-17 5 563,1 0 0,-1 0 0,0-1 0,-1 0 0,0 0 0,0-1 0,-1 0 1,0-1-1,-1 0 0,0 0 0,0 0 0,-1 0 0,-1-1 0,1 0 0,-2 0 0,5-20 0,0-14 2462,-2-1 0,1-87-1,-6 98-963,9-70 2341,-3 15-192,0 236-3296,2 29-401,-6-153-151,0 1 0,2-1 0,1 0 1,1 0-1,15 34 0,-17-47-162,1-1 1,-1 0-1,1 1 0,1-2 0,-1 1 1,1-1-1,1 0 0,-1-1 0,1 1 0,0-1 1,1-1-1,-1 0 0,1 0 0,0-1 1,1 0-1,-1 0 0,1-1 0,9 2 1,4 0-769,-1-1 0,1-1 0,-1-1 1,1-1-1,0-2 0,43-4 1,5-10-800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0.4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0 323 640,'19'-65'6630,"17"-118"0,-29 137-3387,-1 22-1598,-4 19-642,-1 17-387,-8 204 695,-2 10-1326,10-169-971,16 110 1,-13-147-703,13 37 0,-11-41-1350,1 0-1,13 22 1,-17-31 1742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1.1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82 598 1320,'-25'-19'2668,"17"14"-1079,0-1-1,1 1 0,-1-2 0,1 1 1,-7-9-1,14 15-1457,-1-1 1,1 0-1,0 1 0,-1-1 1,1 0-1,-1 1 0,1-1 1,0 0-1,0 0 0,-1 0 1,1 1-1,0-1 1,0 0-1,0 0 0,0 0 1,0 1-1,0-1 0,0 0 1,0 0-1,0 0 0,0 1 1,1-1-1,-1 0 1,0 0-1,0 1 0,1-1 1,-1 0-1,1 0 0,-1 1 1,0-1-1,1 0 0,-1 1 1,1-1-1,0 1 0,-1-1 1,1 1-1,1-2 1,29-15 583,-25 15-550,28-12-399,1 1 1,1 3-1,0 0 1,1 3-1,41-4 1,-26 6-72,-1 4 0,0 1 0,61 9 1,-100-8 403,-1 1 0,1 0 1,-1 1-1,0 0 0,1 1 1,-2 0-1,1 1 1,0 0-1,14 10 0,-19-10-66,0-1 0,-1 2 0,1-1 0,-1 0 0,0 1 0,-1 0 0,0 0 0,0 1 0,0-1 0,-1 1 0,1 0 0,-2 0 0,1 0-1,-1 0 1,2 13 0,-1 1-18,-1 0-1,-1 0 1,-1 22-1,-1-7 29,4-16 76,-3-20-115,0 0-1,0 0 1,0 0 0,0 0-1,0 1 1,1-1-1,-1 0 1,0 0 0,0 0-1,0 0 1,0 0 0,0 1-1,0-1 1,1 0-1,-1 0 1,0 0 0,0 0-1,0 0 1,0 0 0,1 0-1,-1 0 1,0 0-1,0 0 1,0 0 0,1 0-1,-1 0 1,0 0-1,0 0 1,0 0 0,1 0-1,-1 0 1,0 0 0,0 0-1,0 0 1,0 0-1,1 0 1,-1 0 0,0 0-1,0 0 1,0 0 0,0 0-1,1 0 1,-1-1-1,2-1 12,0 0-1,0 0 0,-1-1 0,1 1 0,-1 0 0,1-1 0,-1 0 1,0 1-1,0-1 0,1-3 0,13-55 80,-1 0 1,6-82-1,6-35-2287,-23 168 1412,-1 0 1,1 0-1,1 0 1,0 1 0,0 0-1,1 0 1,0 0-1,1 0 1,0 1-1,11-13 1,-6 10-57,0 1-1,1 0 1,1 0 0,0 1 0,0 1 0,18-9 0,-2 4 602,0 1 1,39-11-1,55-6 7118,-119 28-6518,-1 0 0,0 0-1,1 1 1,0-1-1,-1 1 1,1 0-1,-1 0 1,1 0-1,-1 0 1,1 1-1,-1-1 1,1 1-1,-1 0 1,7 3-1,-7-2-202,0 0 0,-1 1 0,0-1 1,1 1-1,-1-1 0,0 1 0,0 0 0,0 0 0,-1 0 0,1 0 0,-1 0 0,0 0 0,0 1 0,0-1 0,0 0 0,0 4 0,7 36 191,-3 0-1,-2 0 1,-1 1-1,-8 75 0,2-25-190,-1 1-74,3 94-127,2-187 21,0 0-19,0 0 0,0 0 1,0 1-1,0-1 1,0 0-1,1 0 0,-1 0 1,1 0-1,-1 0 1,1 0-1,0 0 0,0 0 1,0 0-1,0 0 0,0-1 1,0 1-1,2 2 1,-2-4 10,-1 0 0,1 0 0,-1 0 0,1 0 0,-1 0 0,1-1 0,-1 1 0,1 0 0,-1 0 0,0 0 0,1-1 0,-1 1 0,1 0 0,-1-1 0,0 1 0,1 0 0,-1-1-1,0 1 1,1 0 0,-1-1 0,0 1 0,0-1 0,1 1 0,-1 0 0,0-1 0,0 1 0,0-1 0,0 1 0,1-1 0,-1 1 0,0-1 0,0 1 0,0-1 0,0 0 0,2-19-441,-2 6 178,-2-1 0,0 1 0,-1-1 0,0 1 0,-11-28 0,-35-64-704,46 98 930,-8-12-24,0 0-1,-1 0 0,-15-19 1,24 36 103,1-1 1,-1 1 0,0 0-1,0 0 1,0 0 0,0 0 0,-1 0-1,1 1 1,-1-1 0,1 1-1,-1 0 1,0 0 0,0 0 0,0 1-1,0 0 1,0-1 0,-1 1-1,1 1 1,0-1 0,0 1 0,-1-1-1,1 1 1,-7 1 0,7 0-18,-1 1 0,1 0 0,0 0 1,-1 0-1,1 0 0,0 1 0,1 0 1,-1 0-1,0 0 0,1 0 0,-1 0 1,1 1-1,0-1 0,0 1 0,1 0 1,-1 0-1,1 0 0,0 0 0,0 1 0,0-1 1,0 0-1,1 1 0,0-1 0,-1 6 1,0-1-167,0-1 0,1 1 0,0 0 0,1 0 1,0 0-1,0 0 0,1 0 0,0 0 0,0 0 0,1 0 1,5 14-1,-4-16-36,1 0 1,-1-1-1,1 1 1,0-1-1,1 0 1,0 0-1,0-1 1,0 1-1,0-1 1,1 0-1,11 7 1,-6-6-123,0 0 0,0-1 0,0 0 0,1-1 0,-1 0 1,21 3-1,-2-3-443,0-1 1,1-1-1,-1-2 0,0-1 1,33-6-1,6-4-589,-3-5 174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1.6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1 304 96,'107'-41'5903,"-106"41"-5814,-1-1 1,0 1-1,1 0 0,-1 0 1,0-1-1,1 1 1,-1 0-1,1 0 1,-1 0-1,0 0 1,1 0-1,-1-1 1,1 1-1,-1 0 1,1 0-1,-1 0 1,0 0-1,1 0 1,-1 0-1,1 0 1,-1 0-1,1 1 0,-1-1 1,0 0-1,1 0 1,-1 0-1,1 0 1,-1 1-1,0-1 1,1 0-1,-1 0 1,0 1-1,1-1 1,-1 0-1,0 0 1,1 1-1,-1-1 1,0 0-1,0 1 1,1-1-1,-1 1 1,0-1-1,0 0 0,0 1 1,1-1-1,-1 1 1,0-1-1,0 0 1,0 1-1,0 0 1,-6 26 2061,3-13-1558,1-8-371,-2 20 474,0 0 0,-1 33 0,5-52-721,0-1 0,0 1 0,1-1 0,0 1 0,0-1 0,0 1 1,1-1-1,0 0 0,0 0 0,1 0 0,0 0 0,0 0 1,0 0-1,0-1 0,5 6 0,-6-9-59,-1-1-1,1 1 1,0 0 0,-1-1 0,1 1-1,0-1 1,0 1 0,0-1-1,0 0 1,0 0 0,1 0-1,-1 0 1,0 0 0,0 0-1,1-1 1,-1 1 0,0-1-1,1 0 1,-1 1 0,1-1 0,-1 0-1,0-1 1,1 1 0,-1 0-1,0-1 1,1 1 0,3-2-1,-3 0-15,0 0-1,0 0 1,0 0-1,0 0 0,0 0 1,-1-1-1,1 1 0,-1-1 1,0 1-1,1-1 1,-1 0-1,0 0 0,-1 0 1,1 0-1,-1-1 1,1 1-1,-1 0 0,1-5 1,1-8 214,-1-1 1,0 0-1,-1 0 1,-1 0-1,-1 0 1,-3-23-1,1 23 237,1 0 0,1 0 0,1 0-1,1 0 1,0 1 0,5-26 0,-5 39-386,0 0 1,-1 0 0,2 0-1,-1 0 1,0 0 0,0 1-1,1-1 1,0 0 0,-1 1 0,1-1-1,0 1 1,0-1 0,1 1-1,-1 0 1,0 0 0,1 0-1,-1 0 1,1 1 0,4-3 0,-3 3-105,0-1 1,0 1-1,0 1 0,1-1 1,-1 1-1,0-1 1,1 1-1,-1 0 1,0 1-1,1-1 1,-1 1-1,6 1 1,6 3-286,0 1 1,-1 0-1,0 1 1,0 1-1,0 0 0,15 13 1,-10-6 576,-1 1 0,0 1 0,-2 1 0,1 1 0,-2 0 0,-1 1 1,0 0-1,-2 2 0,0-1 0,-2 2 0,0 0 0,-1 0 0,10 37 0,-20-59-91,0-1-1,0 0 0,0 0 0,0 1 1,0-1-1,0 0 0,0 1 1,0-1-1,0 0 0,0 0 0,0 1 1,0-1-1,0 0 0,0 0 1,0 1-1,0-1 0,1 0 1,-1 0-1,0 0 0,0 1 0,0-1 1,0 0-1,1 0 0,-1 0 1,0 1-1,0-1 0,0 0 0,1 0 1,-1 0-1,0 0 0,0 0 1,1 0-1,-1 0 0,0 1 0,1-1 1,5-10 1233,4-31-184,-6 26-659,6-18-136,2 1 0,1 1 0,1 0 0,2 1 0,2 1 0,40-54 0,-36 56-1210,2 0 1,2 1-1,45-36 0,-60 53-156,0 1 0,0 1-1,1 0 1,0 1 0,0 0 0,0 1-1,1 0 1,0 1 0,20-4 0,-20 8-1170,-11 5 486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3.3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188 0 112,'-23'25'6932,"23"-25"-6686,-1 1 1,1 0-1,-1-1 0,1 1 1,0 0-1,-1 0 1,1-1-1,0 1 0,0 0 1,0 0-1,0-1 1,-1 1-1,1 0 0,0 0 1,0 0-1,0-1 1,1 1-1,-1 0 0,0 0 1,0 0-1,0-1 1,1 1-1,-1 0 0,0 0 1,1-1-1,-1 1 1,0 0-1,1-1 0,-1 1 1,1 0-1,-1-1 0,1 1 1,-1-1-1,1 1 1,0-1-1,-1 1 0,2 0 1,6 4 701,-6-4-817,-1 0 0,1 0 1,0 0-1,-1 0 1,0 0-1,1 0 1,-1 1-1,0-1 1,1 0-1,1 3 1,-3-3-133,0 0 0,0 0 0,0 0 1,-1 0-1,1 0 0,0-1 0,0 1 1,0 0-1,-1 0 0,1 0 0,0 0 1,-1-1-1,1 1 0,-1 0 0,1-1 1,-1 1-1,1 0 0,-1-1 0,0 1 1,1 0-1,-1-1 0,0 1 0,1-1 1,-1 1-1,0-1 0,-1 1 0,-24 17-237,-46 23-1,-9 6 324,81-47-76,-1 0 0,1 0 0,0 0 0,0 0 0,0 0-1,0 0 1,-1 0 0,1 0 0,0 0 0,0 0 0,0 0 0,0 0-1,-1 0 1,1 0 0,0 0 0,0 1 0,0-1 0,0 0-1,0 0 1,0 0 0,-1 0 0,1 0 0,0 0 0,0 1-1,0-1 1,0 0 0,0 0 0,0 0 0,0 0 0,0 1 0,0-1-1,0 0 1,0 0 0,0 0 0,0 0 0,0 1 0,0-1-1,0 0 1,0 0 0,0 0 0,0 1 0,0-1 0,0 0 0,0 0-1,0 0 1,0 0 0,0 1 0,0-1 0,0 0 0,0 0-1,0 0 1,1 0 0,-1 0 0,0 0 0,0 1 0,0-1 0,15 3 275,21-4-33,209-22 157,802-49-1383,-1010 70 626,-19 1-401,0 0 0,0 2-1,20 2 1,-81 8-4556,13-8 2722,0-1 1,-42-3-1,58 1 2563,0-2 0,0 0 0,0-1 1,0 0-1,1-1 0,0 0 0,-19-10 0,31 14 278,-1-1 1,1 1-1,0-1 1,-1 1 0,1-1-1,0 0 1,0 0-1,0 0 1,0 1-1,0-1 1,0 0-1,0 0 1,0-1-1,0 1 1,0 0-1,0 0 1,1 0 0,-1 0-1,1-1 1,-1 1-1,1 0 1,-1-1-1,1 1 1,0 0-1,-1-1 1,1 1-1,0-1 1,0 1 0,0 0-1,0-1 1,0 1-1,1-3 1,0 2 4,0 0 0,1 0 0,-1 0 1,0 0-1,1 0 0,-1 1 0,1-1 0,0 0 1,0 1-1,-1-1 0,1 1 0,0 0 0,0 0 1,0 0-1,0 0 0,1 0 0,-1 0 1,0 0-1,0 1 0,3-1 0,10-1-161,-1 0-1,1 1 1,0 1 0,0 0-1,0 1 1,-1 1-1,1 0 1,0 1 0,-1 1-1,0 0 1,0 1-1,0 0 1,0 1 0,-1 1-1,0 0 1,0 1-1,-1 0 1,16 14 0,-26-20-128,1 0 1,-1 0-1,0 1 0,0-1 1,0 1-1,0 0 1,0-1-1,0 1 1,-1 0-1,1 0 1,-1 0-1,0 0 1,0 0-1,0 1 0,0-1 1,-1 0-1,1 0 1,-1 1-1,0-1 1,0 0-1,0 0 1,0 1-1,-1-1 0,1 0 1,-1 0-1,0 1 1,0-1-1,0 0 1,0 0-1,-1 0 1,1 0-1,-1 0 1,0-1-1,0 1 0,0 0 1,0-1-1,-3 4 1,-5 4-67,0 0 0,-1-1 1,0 0-1,-1 0 0,0-1 1,0-1-1,-19 9 1,-15 3-1130,-66 20 0,-54 4-5388,99-26 2264,39-11 2408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4.9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1104,'4'3'6740,"0"10"-4348,2 14-603,28 292 4920,-4-22-6406,-27-277-984,1-1 1,0 0-1,1 0 0,12 28 1,-15-44 261,0 1 0,0 0 0,0-1 0,1 1 1,-1-1-1,1 0 0,-1 0 0,1 0 1,0 0-1,1 0 0,-1-1 0,4 3 0,-4-3 33,0-1-1,-1 0 0,1-1 0,0 1 1,0 0-1,0-1 0,-1 0 0,1 1 1,0-1-1,0 0 0,0 0 0,0-1 1,0 1-1,-1-1 0,1 1 0,0-1 0,0 0 1,-1 0-1,5-3 0,14-7-1615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6.0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0 125 204,'19'-37'13053,"-9"93"-10396,-7-42-2480,0 1 0,2 0 0,0-1 0,0 0 0,1 0 0,1 0 0,0-1 0,1 0 0,1 0 0,0-1 0,0 0 0,17 16 0,-21-23-220,1 0-1,-1 0 1,1 0-1,0-1 1,0 0-1,1 0 1,-1-1-1,1 1 1,-1-1-1,1-1 1,0 0-1,0 1 1,1-2-1,-1 1 1,0-1-1,0-1 1,1 1-1,-1-1 1,0 0-1,1-1 1,-1 0-1,0 0 0,1 0 1,-1-1-1,0 0 1,0-1-1,11-4 1,-10 2 4,0 0 0,0-1 0,0 0 0,-1 0 0,0 0 1,0-1-1,0 0 0,-1-1 0,0 1 0,-1-1 0,0 0 0,0-1 0,0 1 1,-1-1-1,-1 0 0,4-12 0,3-13 71,-2-1-1,-2-1 1,2-36 0,-4 32-18,-5 22 311,3 35 278,16 38 73,43 92 0,-1-3-327,-39-84-249,-3 1 0,-2 0 0,8 73 0,-20-106-105,-2-1-1,-1 0 1,-1 1 0,-2-1 0,0 1-1,-2-1 1,-1 0 0,-1 0-1,-18 49 1,19-65-24,0 0 0,-1-1 0,0 0 0,-1 0 0,0 0 0,0-1 0,-1 0 0,0 0-1,-1-1 1,0 0 0,0-1 0,-15 10 0,17-14 14,1 1 1,0-1-1,-1-1 0,0 1 0,0-1 0,1 0 1,-1-1-1,0 1 0,-1-1 0,1-1 0,0 1 1,0-1-1,0-1 0,0 1 0,0-1 0,0 0 1,0-1-1,0 0 0,0 0 0,0 0 1,-11-7-1,13 7-10,0-1 1,0-1-1,0 1 1,0-1 0,0 0-1,1 0 1,0 0-1,-1 0 1,2-1 0,-1 0-1,0 1 1,1-2-1,0 1 1,0 0 0,1 0-1,0-1 1,-1 0-1,2 1 1,-1-1 0,1 0-1,0 0 1,0 0-1,0 0 1,1 0-1,0 0 1,0 0 0,2-11-1,2-1-103,0 0-1,0 0 1,2 0 0,0 0-1,2 1 1,-1 0-1,20-28 1,6-4-9,2 3 0,3 0 1,1 3-1,2 1 0,2 2 0,70-50 0,-106 85 200,0 0 0,0 0 0,1 1 0,0 0 0,-1 0 0,1 1 0,1 0 0,14-4 0,-19 7-53,1-1 1,-1 1 0,0 0 0,0 0 0,1 1 0,-1-1 0,0 1 0,0 0 0,0 0 0,0 1-1,0-1 1,0 1 0,0 0 0,0 0 0,-1 0 0,1 0 0,-1 1 0,1-1 0,3 5 0,8 7-77,0-1 0,0-1 0,1-1 0,1 0 0,0-1 0,0-1 0,1 0 0,25 8 0,-33-15 8,0 1 1,0-1 0,1-1 0,-1 0 0,0 0 0,0-1-1,1 0 1,-1-1 0,0 0 0,0-1 0,0 0 0,0-1 0,0 0-1,0 0 1,-1-1 0,1 0 0,15-10 0,-18 10 71,-1-1 1,0 0-1,0 1 1,-1-2 0,0 1-1,1-1 1,-2 1-1,1-1 1,-1-1 0,0 1-1,0-1 1,0 1-1,-1-1 1,0 0 0,-1-1-1,0 1 1,0 0-1,0-1 1,-1 1 0,0-1-1,0 1 1,-1-1-1,0 1 1,0-1-1,-1 1 1,0-1 0,0 1-1,-4-11 1,2 8 15,0 0-1,0 1 1,-1-1 0,0 1-1,-1 0 1,0 0 0,0 0 0,-1 1-1,0 0 1,-1 0 0,0 1 0,0-1-1,-1 1 1,1 1 0,-1 0 0,-1 0-1,1 0 1,-1 1 0,0 0-1,-16-5 1,16 7 38,0 2 0,0-1 0,1 1 0,-1 1 0,0-1 0,0 1 0,0 1 0,0 0 0,0 0 0,0 1 0,1 0 0,-1 0 0,1 1 0,-16 8 0,20-10-36,0 1-1,1 0 1,-1 0-1,1 0 1,0 1-1,0-1 1,0 1-1,0 0 1,0 0-1,0 0 1,1 0 0,0 0-1,-1 1 1,1-1-1,0 1 1,1-1-1,-1 1 1,1 0-1,-1 0 1,1 0-1,0 0 1,1 0-1,-1 0 1,1 0-1,0 0 1,0 0-1,0 0 1,0 0 0,0 0-1,1 0 1,0 0-1,0 0 1,0-1-1,3 7 1,0-2-63,0-1 1,0 1 0,1-1 0,0 0 0,0 0-1,1-1 1,0 1 0,0-1 0,1-1 0,-1 1-1,1-1 1,1 0 0,-1-1 0,0 1 0,1-2-1,0 1 1,0-1 0,13 4 0,15 3-461,0-2 0,71 7 0,-105-15 469,76 10-794,-35-3 158,58 1 0,-100-8 675,0 0-1,1 0 1,-1 0 0,0 0-1,0 0 1,0 0-1,0-1 1,0 1 0,0 0-1,0-1 1,0 1-1,0-1 1,0 1 0,-1-1-1,1 1 1,0-1-1,0 0 1,0 1 0,0-1-1,-1 0 1,1 0-1,0 1 1,-1-1 0,1 0-1,-1 0 1,1 0-1,-1 0 1,1 0 0,0-1-1,3-34 776,-3 14-432,2 9-213,1 1 1,0 0-1,1 0 0,0 0 1,1 0-1,1 1 0,0 0 1,0 0-1,1 0 0,0 1 1,1 0-1,13-11 0,-14 13-87,1 0 0,1 1 0,-1 0 0,1 1 0,0 0 0,1 0 0,-1 1 0,1 1 0,0 0 0,0 0 0,1 1 0,-1 0 0,1 1 0,11-1 0,-17 3-62,-1 0-1,1 0 1,-1 1 0,1 0 0,-1 0 0,1 0 0,-1 1-1,0 0 1,0-1 0,0 2 0,0-1 0,0 1 0,0 0-1,0 0 1,-1 0 0,1 0 0,-1 1 0,0 0 0,0 0-1,-1 0 1,1 0 0,-1 1 0,0-1 0,4 8 0,0 2-596,-1 1 0,0 0 0,-1 1 0,-1-1 1,0 1-1,-1 0 0,1 19 0,-3-26-529,0 0 0,1-1 0,4 16 0,-5-21 781,0-1 1,0 1-1,0-1 0,1 0 1,-1 1-1,0-1 0,1 0 1,0 0-1,0 1 0,-1-1 1,1-1-1,0 1 1,1 0-1,-1 0 0,0-1 1,4 2-1,16 4-1739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41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50 552,'0'-7'885,"-1"4"-66,1 0 0,0 0-1,0 0 1,0 1-1,0-1 1,1 0 0,-1 0-1,1 0 1,0 1-1,2-6 1,9 1 2840,13 9-3348,178 56 1094,-95-24-1340,219 44-60,-257-67 21,1-3-1,125-2 0,-26-16 79,58-1-13,-173 11-156,0 3-1,64 11 0,22 17-120,39 6 255,-156-34-23,0-1 0,1-1-1,-1-1 1,0-1 0,40-7 0,109-40 272,-5 2-45,-141 41-267,0 1 0,0 1 0,0 1 0,41 3 0,-2 7-44,68 18 1,-71-12 24,82 6 1,-70-17 116,1-3 0,92-12 0,147-37 417,-309 48-514,58-10 102,108-4 0,-142 14-91,-1 2 1,1 2-1,-1 0 0,1 2 1,-1 1-1,28 11 0,2 6 10,-2 3-1,59 37 1,46 21 73,-153-80-81,-1-1 0,1-1 1,0 1-1,0-1 0,1-1 1,-1 1-1,0-2 0,0 1 1,1-1-1,-1-1 0,0 0 1,0 0-1,1-1 0,-1 0 1,10-3-1,12-7 13,-1-1 0,-1-1 0,29-19 1,15-7-103,-43 26 21,0 1 1,1 1-1,47-11 1,-59 19 29,1 0 0,1 2 0,-1 0 0,0 2 0,0 0 1,39 5-1,150 46-30,-151-34 65,1-2 1,114 12-1,-119-25-10,-1-3 1,1-2-1,94-18 0,152-54 72,-197 47 17,-59 16-57,1 2 1,0 2-1,1 2 0,0 3 0,0 1 0,0 2 0,0 2 0,75 13 0,40 19 13,-43-8 61,189 17 1,-212-40-27,175-18 1,89-38 26,-343 50-108,15-2 14,-1 1-1,1 1 1,-1 2 0,33 3 0,-49-1-296,0 1 0,0 1 0,0 0 0,-1 1 0,1 1 0,-1 0 0,0 0 0,0 1 0,-1 1 0,22 15 1,-32-21-61,-1 0 0,0 0 0,0 0 1,0 0-1,0 0 0,0 1 1,0-1-1,0 0 0,0 0 1,0 1-1,0-1 0,-1 0 1,1 1-1,-1-1 0,1 1 1,0 2-1,-23-1-7325,6-11 5439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6.4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0 237 1140,'5'-55'2477,"-2"24"1146,-1 1 0,-2-1 0,-6-59 0,8 114-2424,-2 48 0,-2 0-973,7 25-757,19 101 0,-22-183-118,1-1 0,1 0 0,0 1 0,1-1 0,0-1 0,1 1 0,14 21 0,-18-32 282,0 1-1,1-1 0,-1 0 1,1 0-1,0 0 0,0 0 1,0 0-1,0-1 0,1 1 1,-1-1-1,1 0 0,-1 0 1,1 0-1,0-1 0,-1 1 1,1-1-1,0 0 0,0 0 1,0 0-1,0 0 0,1-1 1,-1 0-1,0 0 0,0 0 1,0 0-1,0-1 1,0 1-1,0-1 0,0 0 1,0 0-1,7-4 0,20-11-1642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6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1 131 204,'17'-29'1644,"-11"19"-359,-1 1 1,1-1-1,-2 0 0,5-13 1,-9 33 828,1-1 1,0 1-1,4 17 1,-1-5-1827,1 0 0,2-1 0,16 40 0,-19-54-353,1-1-1,0 1 1,1-1-1,0 0 1,-1 0-1,2 0 1,-1-1-1,1 0 1,0 0 0,0-1-1,0 0 1,0 0-1,1 0 1,-1-1-1,1-1 1,0 1 0,0-1-1,0 0 1,1-1-1,-1 0 1,0 0-1,1-1 1,-1 0-1,12-2 1,-12 2-4,1-1 1,-1 0-1,0-1 1,-1 0-1,1 0 1,0-1-1,-1 0 1,1 0-1,-1 0 1,0-1-1,0 0 1,0-1-1,0 0 1,-1 0-1,0 0 1,0-1-1,0 0 1,-1 0-1,0 0 0,0 0 1,-1-1-1,1 0 1,-1 0-1,-1 0 1,4-10-1,-4 7 202,-1 0 0,0 0-1,0 0 1,-1 0 0,-1-1-1,1 1 1,-2 0 0,1-1-1,-4-14 1,3 22-80,1-1 0,-1 1 0,0 0 0,0-1 0,-1 1 0,1 0 0,-1 0 1,1 0-1,-1 0 0,0 0 0,0 0 0,-1 0 0,1 1 0,0-1 0,-1 1 0,0-1 0,1 1 0,-1 0 1,0 0-1,0 0 0,0 1 0,-1-1 0,1 1 0,0-1 0,0 1 0,-1 0 0,1 1 0,-1-1 0,1 0 1,-7 1-1,1 0 0,1 1 1,-1 1-1,1-1 1,-1 1-1,1 1 1,0-1 0,0 2-1,0-1 1,0 1-1,0 0 1,1 0-1,0 1 1,0 0-1,0 1 1,1-1 0,-1 1-1,1 1 1,1-1-1,-10 14 1,3-3-48,1 0 1,0 0-1,2 2 1,0-1-1,1 1 1,1 0 0,-7 28-1,13-39-92,-1 0 0,1 1 0,0-1-1,1 1 1,0-1 0,0 1 0,1-1 0,0 0 0,0 1-1,1-1 1,3 9 0,-4-14 2,0 0 0,1-1-1,-1 1 1,1-1 0,-1 0-1,1 0 1,-1 1 0,1-1 0,0 0-1,0 0 1,0-1 0,1 1-1,-1 0 1,0-1 0,4 3 0,-3-3-30,0 0 0,1 0 0,-1-1 0,1 1 0,-1-1 0,0 1 0,1-1 0,-1 0 0,1 0 0,-1-1 1,1 1-1,-1-1 0,1 0 0,-1 0 0,4-1 0,2-2-12,0 0-1,0 0 1,-1 0 0,0-1-1,0-1 1,0 0 0,0 0-1,-1 0 1,0-1 0,10-11-1,0-4 1028,-2-1-1,20-35 0,-23 40 344,-12 18-1231,0 1 1,0-1-1,-1 0 0,1 0 1,0 0-1,0 0 1,0 0-1,0 0 1,0 0-1,0 0 1,0 0-1,0 0 0,0 0 1,0 1-1,0-1 1,0 0-1,0 0 1,0 0-1,0 0 0,0 0 1,0 0-1,0 0 1,0 0-1,0 0 1,0 1-1,0-1 0,0 0 1,0 0-1,0 0 1,0 0-1,0 0 1,0 0-1,0 0 1,0 0-1,0 0 0,0 1 1,0-1-1,0 0 1,0 0-1,1 0 1,-1 0-1,0 0 0,0 0 1,0 0-1,0 0 1,0 0-1,0 0 1,0 0-1,0 0 0,0 0 1,0 0-1,1 0 1,-1 0-1,0 0 1,0 0-1,0 0 1,0 0-1,0 0 0,0 0 1,0 0-1,0 0 1,1 0-1,-1 0 1,0 0-1,0 0 0,0 0 1,0 0-1,-9 38 808,4-21-943,5-15 114,-3 11-200,0 1-1,1 1 1,0-1-1,1 16 1,1-27 1,0 0 1,0-1-1,0 1 1,1 0-1,-1 0 1,1-1-1,-1 1 1,1 0-1,0 0 0,0-1 1,1 1-1,-1-1 1,0 1-1,1-1 1,0 0-1,-1 0 1,1 1-1,0-1 1,0 0-1,0 0 1,0-1-1,1 1 0,-1 0 1,0-1-1,1 1 1,-1-1-1,6 2 1,3-1-591,1 0 0,-1 0 0,1-2 0,0 1 0,0-1 0,0-1 0,-1 0 0,1-1 0,12-3 0,28-7-1425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7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307 129 540,'7'-9'1131,"0"0"0,0 0 0,-1-1 0,-1 0 0,7-14 0,-11 23-916,-1-1-1,1 1 1,-1-1 0,1 0-1,-1 1 1,1-1-1,-1 1 1,0-1 0,0 0-1,0 1 1,0-1-1,0 0 1,0 1 0,0-1-1,0 0 1,-1 1 0,1-1-1,-1 1 1,1-1-1,-1 0 1,1 1 0,-1-1-1,0 1 1,0 0-1,0-1 1,0 1 0,0 0-1,0-1 1,0 1-1,-1 0 1,1 0 0,0 0-1,0 0 1,-1 0 0,1 0-1,-1 1 1,1-1-1,-1 0 1,1 1 0,-1-1-1,0 1 1,1 0-1,-1-1 1,1 1 0,-1 0-1,-3 0 1,-8-1 23,0 0 1,0 1-1,-1 1 0,1 0 1,0 1-1,0 0 0,0 1 1,1 0-1,-17 7 0,8-2-231,1 1 0,0 1 0,1 1 0,-32 23-1,48-32-31,0-1-1,1 1 1,-1 0-1,1 0 1,-1 1-1,1-1 1,0 0-1,0 1 1,0-1-1,0 1 0,1 0 1,-1 0-1,1 0 1,-1 0-1,1 0 1,0 0-1,0 0 1,0 0-1,1 0 1,-1 0-1,0 5 1,2-5-22,0 0 0,0-1 0,1 1 1,-1 0-1,1 0 0,-1-1 1,1 1-1,0-1 0,0 1 0,0-1 1,0 0-1,0 1 0,0-1 1,1-1-1,-1 1 0,1 0 1,0 0-1,-1-1 0,1 0 0,0 1 1,0-1-1,3 1 0,16 6-162,0-1-1,1 0 0,0-2 0,0-1 0,1 0 0,37 0 1,-10-5-187,100-13-1,-134 14 251,-17 1 148,1-1 0,-1 0 0,0 0 0,0 0 0,0 0 0,0 0 0,0 1-1,1-1 1,-1 0 0,0 0 0,0 0 0,0 1 0,0-1 0,0 0 0,0 0 0,0 0 0,0 1 0,0-1 0,0 0 0,0 0 0,0 0-1,0 1 1,0-1 0,0 0 0,0 0 0,0 0 0,0 1 0,0-1 0,0 0 0,0 0 0,0 0 0,0 1 0,0-1 0,-1 0 0,1 0-1,0 0 1,0 1 0,0-1 0,0 0 0,-25 24 398,10-11-289,7-3-141,-1 0 0,2 0 0,-1 1 0,2 0 1,-1 0-1,1 0 0,1 1 0,0 0 0,-3 13 0,7-21-189,0 0-1,0-1 0,1 1 0,0 0 1,0 0-1,0 0 0,0 0 0,0 0 1,1 0-1,-1 0 0,1-1 0,0 1 1,0 0-1,1 0 0,-1-1 0,1 1 1,0-1-1,0 1 0,0-1 0,0 0 1,1 0-1,-1 0 0,1 0 0,0 0 1,0-1-1,0 1 0,0-1 0,0 1 1,0-1-1,1 0 0,-1-1 0,1 1 1,5 2-1,4 0-634,0 1 0,1-2 0,-1 0 0,1 0 1,18 0-1,30-1-1324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29.3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17 455 480,'2'-18'1342,"4"-44"5176,-6 58-5968,0 1 0,0-1 1,0 1-1,-1 0 0,1-1 0,-1 1 0,0 0 0,0 0 0,0-1 1,0 1-1,0 0 0,-1 0 0,1 0 0,-3-3 0,4 6-523,-1 0 0,1-1 1,0 1-1,0 0 0,0 0 0,0 0 0,0 0 0,-1-1 0,1 1 0,0 0 1,0 0-1,0 0 0,0 0 0,-1 0 0,1 0 0,0-1 0,0 1 0,0 0 1,-1 0-1,1 0 0,0 0 0,0 0 0,-1 0 0,1 0 0,0 0 1,0 0-1,0 0 0,-1 0 0,1 0 0,0 0 0,0 0 0,0 0 0,-1 0 1,1 0-1,0 1 0,0-1 0,0 0 0,-1 0 0,1 0 0,0 0 0,0 0 1,0 0-1,-1 1 0,1-1 0,0 0 0,0 0 0,0 0 0,0 0 0,0 1 1,0-1-1,-1 0 0,1 0 0,0 0 0,0 1 0,0-1 0,0 0 0,0 0 1,0 0-1,0 1 0,0-1 0,0 0 0,0 0 0,0 1 0,0-1 1,0 0-1,0 0 0,0 1 0,-1 15 226,4 18-301,1-2 0,1 1 0,1 0 0,3-1 0,19 53 0,-27-83 13,0-1 0,-1 1 0,1 0 0,0-1 0,0 1 0,0 0 0,0-1 0,0 1 0,1-1 0,-1 1 1,0-1-1,1 0 0,-1 0 0,1 0 0,-1 1 0,1-1 0,0-1 0,-1 1 0,1 0 0,0 0 0,0-1 0,-1 1 1,1-1-1,0 1 0,0-1 0,0 0 0,0 0 0,0 0 0,0 0 0,-1 0 0,1 0 0,0 0 0,0-1 0,0 1 0,0 0 1,0-1-1,-1 0 0,3-1 0,1 0-58,0-1-1,0 0 1,-1 0 0,1-1 0,-1 0-1,1 0 1,-1 0 0,-1 0 0,1 0-1,0-1 1,4-8 0,8-21 144,-2-1 0,-1-1 1,-2 0-1,13-68 0,-11 44 598,-8 33-268,-2 15-90,-1 0 0,1 0 0,7-17 0,-6 49-78,3 39 0,-7-35-351,2 0 0,1-1 0,1 1 0,1-1 0,1 1 0,13 30 0,-18-50-18,1 0 0,0 0 0,1 0 0,-1 0 0,1-1 0,0 1 0,0-1 0,0 0 0,0 1 0,0-1 0,1 0 0,-1-1 0,1 1 0,0-1 0,0 0 0,0 0 0,5 2 0,-2-2-119,-1 0 0,1-1 1,-1 0-1,1 0 0,0-1 1,0 0-1,-1 0 0,1-1 1,0 1-1,10-4 0,-1 0-52,0-2 0,0 1-1,0-2 1,-1 0 0,1-1-1,-2-1 1,1 0 0,15-15-1,-2-2 1366,-2-1 0,33-42 0,-25 27 2664,-34 41-3653,1 1 0,-1 0 0,0 0-1,0-1 1,0 1 0,0 0 0,1 0 0,-1-1 0,0 1 0,0 0 0,1 0 0,-1 0 0,0-1 0,0 1 0,1 0-1,-1 0 1,0 0 0,0 0 0,1 0 0,-1 0 0,0-1 0,1 1 0,-1 0 0,0 0 0,1 0 0,-1 0-1,0 0 1,1 0 0,-1 0 0,0 0 0,0 0 0,1 1 0,-1-1 0,0 0 0,1 0 0,-1 0 0,0 0 0,7 14 653,0 31-918,-6-30 208,0-6-211,1-1 1,0 1 0,1-1 0,-1 1-1,2-1 1,-1 0 0,1 0 0,5 8-1,-6-12-78,0-1 0,0 1-1,0 0 1,1-1 0,0 0-1,-1 0 1,1 0 0,0 0-1,1-1 1,-1 1-1,0-1 1,1 0 0,-1 0-1,1-1 1,0 1 0,5 0-1,5 0-465,1 0 0,0-1 0,-1 0 0,1-1-1,-1-1 1,1-1 0,-1 0 0,1-1 0,-1-1-1,0 0 1,0-1 0,18-9 0,-17 7 686,0-2 1,0 0-1,-1-1 0,17-14 1,-19 13 1112,-2 0 1,1-1-1,-1 0 0,16-25 1,-26 36-678,0-1 0,1 0 0,-1 1 0,0-1 0,-1 0 0,1 0 0,0 0 0,0 0 0,-1 1 0,1-1 0,-1 0 1,0 0-1,1 0 0,-1-3 0,-2 8 122,-1 0-1,1 0 1,1 0 0,-1 1 0,0-1 0,1 1 0,0-1 0,-2 7-1,2-5-469,0 0 0,1-1-1,-1 1 1,1 0-1,0-1 1,0 1 0,1 0-1,-1 0 1,1-1-1,0 1 1,0-1-1,1 1 1,-1-1 0,1 1-1,0-1 1,0 0-1,1 0 1,-1 0 0,1 0-1,0 0 1,0 0-1,0-1 1,0 0-1,1 1 1,-1-1 0,1-1-1,0 1 1,0 0-1,0-1 1,0 0 0,0 0-1,1 0 1,-1 0-1,7 1 1,1 0-180,0-1 1,0 0-1,0-1 1,0 0-1,0 0 1,0-2-1,0 1 1,0-2-1,0 1 1,0-2-1,0 0 1,16-6-1,-20 6 143,0 0-1,-1-1 1,0 0-1,0-1 0,0 0 1,0 0-1,-1 0 1,0-1-1,9-10 1,-11 12 109,-1-1 1,0 1-1,0-1 1,0 0-1,-1 0 1,0 0 0,0 0-1,0 0 1,0-1-1,-1 1 1,0-1-1,0 1 1,0-1 0,-1 1-1,0-8 1,0 11-27,0 0-1,0 0 1,-1-1 0,1 1 0,-1 0 0,0 0 0,1 0 0,-1 0 0,0 0 0,0 0-1,0 0 1,-1 0 0,1 1 0,0-1 0,-1 0 0,1 1 0,-1-1 0,0 1-1,1-1 1,-1 1 0,0 0 0,0-1 0,0 1 0,0 0 0,0 1 0,0-1 0,0 0-1,0 0 1,0 1 0,0-1 0,0 1 0,-1 0 0,1 0 0,0 0 0,0 0-1,0 0 1,-1 0 0,-2 1 0,-5 0 48,-1 1 0,1 0 0,0 0-1,0 1 1,0 1 0,-17 8 0,15-6-106,0 1-1,1 1 1,0 0-1,1 0 1,0 1-1,-13 15 1,19-20-44,1 0-1,-1 0 1,1 0 0,0 0 0,1 1 0,-1-1-1,1 1 1,0 0 0,0 0 0,0-1 0,0 1-1,1 0 1,0 1 0,0-1 0,1 0 0,-1 0-1,1 0 1,0 0 0,1 9 0,0-11-39,0 0 0,0 0 0,0 0 0,1 0 0,-1 0 0,0-1 0,1 1 0,0 0 0,0-1 0,0 1 0,0-1 0,0 0 0,0 0 0,1 0 0,-1 0 0,1 0 0,3 2 0,-1-2-108,0 0 1,0 0-1,1 0 0,-1 0 1,1-1-1,0 0 0,-1 0 1,12 0-1,-3-1-167,-1-1 1,1-1-1,0 0 0,-1 0 1,1-1-1,-1-1 1,14-6-1,-13 4 199,-1-1 0,-1-1 0,1 0 1,-1 0-1,19-19 0,47-56 1157,-66 70-648,-11 12-293,0 0 0,0 0-1,-1 0 1,1 0 0,0 0 0,0 0 0,0 0 0,0 1 0,0-1 0,0 0 0,1 1 0,-1-1 0,0 1 0,2-1 0,-3 1-37,1 0 0,-1 0-1,0 0 1,1 0 0,-1 0 0,1 0 0,-1 0 0,0 1 0,1-1 0,-1 0 0,0 0 0,1 0 0,-1 1 0,1-1 0,-1 0 0,0 0 0,0 1 0,1-1 0,-1 0 0,0 1 0,0-1 0,1 0-1,-1 1 1,0-1 0,0 0 0,0 1 0,1 0 0,5 39 348,-6-27-393,2 1-106,-1 0 0,2 0 0,0-1 0,0 0 0,2 1 0,-1-1 0,10 17 0,-11-24-113,1 0-1,0-1 1,0 0 0,0 0-1,1 0 1,-1 0-1,1 0 1,0-1 0,0 0-1,1 0 1,-1-1 0,1 0-1,0 1 1,0-2-1,0 1 1,0-1 0,12 3-1,5-1-561,0-1-1,-1 0 1,1-2-1,0-1 0,26-3 1,-17-1 461,0-1 0,0-1 0,32-12-1,-55 15 535,-1 1 0,0-2 0,0 1 0,-1-1-1,1-1 1,-1 1 0,1-1 0,-2-1 0,1 1 0,0-1-1,-1 0 1,8-11 0,-9 10 316,0-1-1,-1 0 1,0 0-1,0-1 1,-1 1 0,0-1-1,-1 0 1,0 1-1,0-1 1,-1 0 0,1-17-1,-3-134 6223,-3 110-5562,-11-59 0,15 108-1175,0 0-1,0 1 0,0-1 0,0 0 0,0 0 1,-1 0-1,1 1 0,0-1 0,0 0 0,-1 0 1,1 1-1,0-1 0,-1 0 0,1 1 0,-1-1 1,1 0-1,-1 1 0,1-1 0,-1 0 0,0 1 1,0-1-1,0 1 3,1 0 0,-1 0 1,1 0-1,-1 0 0,1 1 1,-1-1-1,1 0 0,-1 0 1,1 1-1,-1-1 0,1 0 1,-1 1-1,1-1 0,-1 1 1,1-1-1,0 1 0,-1-1 0,1 0 1,0 1-1,-1-1 0,1 1 1,0 0-1,-16 37-140,5 2-1,1-1 0,2 2 1,2-1-1,2 1 0,2-1 1,1 1-1,6 58 0,-4-93-20,0-1-1,0 0 1,0 0 0,0 0-1,1 0 1,0 0 0,0 0-1,0 0 1,0 0-1,1-1 1,0 1 0,0-1-1,0 0 1,1 0-1,-1 0 1,1 0 0,0-1-1,0 1 1,8 4-1,-6-5-142,0 0 0,1-1 0,-1 1 0,1-1 0,0-1 0,0 1 0,0-1-1,0 0 1,-1-1 0,1 0 0,0 0 0,0 0 0,0-1 0,10-2-1,-3-1-43,0 0-1,-1-1 0,0 0 1,0-1-1,0 0 0,-1-1 0,0-1 1,12-9-1,3-5 1133,-1-1 0,26-29 0,-52 52-721,0-1-1,0 1 0,1 0 1,-1 0-1,0-1 0,0 1 1,0 0-1,1 0 0,-1-1 1,0 1-1,0 0 0,1 0 1,-1 0-1,0-1 0,0 1 1,1 0-1,-1 0 0,0 0 0,1 0 1,-1 0-1,0 0 0,1 0 1,-1-1-1,0 1 0,1 0 1,-1 0-1,0 0 0,1 0 1,-1 0-1,0 1 0,0-1 1,1 0-1,-1 0 0,0 0 1,1 0-1,-1 0 0,0 0 1,1 0-1,-1 1 0,0-1 0,0 0 1,1 0-1,-1 0 0,0 1 1,0-1-1,0 0 0,1 0 1,-1 1-1,0-1 0,0 0 1,0 0-1,1 1 0,-1-1 1,0 0-1,0 1 0,0-1 1,0 0-1,0 1 0,0-1 1,6 32 695,-1-5-341,-3-23-387,0 0-1,0 0 1,0 0-1,1 0 1,-1 0-1,1-1 1,0 1-1,0-1 1,0 0-1,0 0 1,1 0-1,-1 0 1,1-1-1,4 4 1,0-3-51,-1 1 0,1-1 0,0-1 0,0 1 0,0-1 1,0-1-1,10 2 0,6-2-205,0-1 0,0-1 0,0 0 0,31-8 0,-39 6 72,1 0 0,-1-2 0,0 0-1,-1-1 1,1 0 0,-1-1 0,18-12 0,-29 17 191,-1 0-1,0-1 1,0 1 0,0 0-1,0-1 1,0 0 0,0 0-1,-1 1 1,1-2 0,-1 1-1,0 0 1,0 0 0,0-1-1,-1 1 1,1-1 0,-1 1-1,0-1 1,0 0 0,0 0-1,0 1 1,0-1 0,-1 0-1,0 0 1,0 0 0,0 0-1,0 0 1,-1 0-1,1 1 1,-1-1 0,0 0-1,0 0 1,-1 1 0,1-1-1,-1 1 1,0-1 0,-3-4-1,1 1 114,-1 1-1,0 0 0,0 1 1,-1 0-1,1-1 0,-1 2 0,-1-1 1,1 1-1,0 0 0,-1 0 1,0 0-1,0 1 0,0 0 0,0 1 1,-1-1-1,1 2 0,-1-1 1,1 1-1,-1 0 0,1 0 1,-14 1-1,13 0-127,-1 0 0,1 1 0,-1 0 0,1 0 0,0 1 1,-1 0-1,1 0 0,0 1 0,0 0 0,0 0 0,1 1 0,-1 0 0,1 0 1,0 1-1,0 0 0,1 0 0,-1 1 0,1 0 0,-8 10 0,12-14-94,1 0 1,-1 0-1,1 0 0,-1 1 0,1-1 0,0 0 0,0 1 0,0-1 0,0 1 0,1 0 1,-1-1-1,1 1 0,-1-1 0,1 1 0,0 0 0,0-1 0,0 1 0,0 0 1,1-1-1,0 5 0,0-4-56,1 0 0,-1-1-1,1 1 1,0-1 0,0 1 0,0-1 0,0 0 0,0 1 0,1-1 0,-1 0 0,1 0 0,-1-1 0,1 1-1,5 2 1,7 2-320,-1-1 0,1 0 0,1-1 0,-1 0 0,29 1-1,71 5 683,166-9-1,-273-1-114,31-6 722,-38 6-740,0 0 0,0 0 0,0-1-1,0 1 1,0-1 0,-1 1 0,1-1-1,0 1 1,0-1 0,0 1 0,-1-1 0,1 0-1,0 1 1,-1-1 0,1 0 0,-1 0-1,1 0 1,-1 1 0,1-1 0,-1 0-1,1 0 1,-1 0 0,0 0 0,1 0 0,-1 0-1,0 0 1,0 0 0,0 0 0,0 0-1,0 0 1,0 0 0,0 0 0,0-1-1,-1-2 173,0 0-1,1-1 0,0 1 1,0 0-1,0-1 0,1 1 0,-1 0 1,1 0-1,1-5 0,0 4-515,1 0 1,-1 1-1,1-1 0,0 1 0,0-1 0,0 1 0,1 0 0,-1 0 0,1 0 0,0 1 0,5-4 0,11-8-854,2 0 0,-1 1-1,2 2 1,0 0-1,0 1 1,1 2 0,26-8-1,-18 9 1027,53-8 0,-55 12 2178,55 2 0,-78 3-1555,-1-1 1,1 1-1,-1 0 0,1 0 1,-1 0-1,0 1 1,1 0-1,-1 1 1,10 4-1,-12-4-322,-1-1 1,0 1-1,0-1 1,0 1-1,0 0 0,-1 0 1,1 1-1,-1-1 1,0 0-1,0 1 0,0-1 1,0 1-1,-1 0 1,1-1-1,-1 1 0,0 0 1,1 5-1,0 5-60,-1 1-1,0 0 0,-2 15 1,0-14-1199,1 0 0,1-1 0,4 27 0,-4-39 587,0 1 1,0 0-1,0-1 0,0 1 1,1-1-1,-1 0 0,1 1 1,0-1-1,0 0 1,0 0-1,1 0 0,-1 0 1,1-1-1,0 1 0,-1-1 1,1 1-1,0-1 0,1 0 1,5 3-1,17 5-2102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30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0 116 712,'10'-2'8564,"11"2"-4909,146 8 1617,1-6-3322,332-25-3177,-480 22 882,-13 1 64,-1 0-1,0 0 1,0-1-1,0 1 1,0-1 0,0-1-1,0 1 1,-1-1-1,10-4 1,-19 3-603,-1 1 0,1 0 1,0 0-1,-1 1 0,-7-3 0,-25-7-3523,-65-29-1,59 19 2871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30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32 676,'-12'-8'533,"-9"-15"9024,22 23-9422,19 3 3132,89 33 654,-58-16-3462,58 31 1,-102-48-495,0 1 0,0 0 0,-1 1 0,1 0 0,-1 0 0,0 0 0,0 1 0,6 8 0,-10-12 1,-1 1 1,0-1-1,1 0 1,-1 1-1,0-1 1,0 0-1,-1 1 1,1-1 0,0 1-1,-1-1 1,0 1-1,1 0 1,-1-1-1,0 1 1,-1-1-1,1 1 1,0 0-1,-1-1 1,1 1 0,-1-1-1,0 1 1,0-1-1,0 0 1,0 1-1,0-1 1,0 0-1,-1 0 1,1 1-1,-3 1 1,-3 5-125,-1-1-1,0 1 1,-1-2 0,1 1-1,-2-1 1,1 0-1,-1-1 1,-11 6 0,-90 36-2843,63-30 609,30-10 1459,-112 41-7416,108-43 6764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31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389 22 1176,'-22'-8'13011,"21"7"-12856,0-1 1,0 1 0,-1 0 0,1 0 0,0 0-1,-1 0 1,1 0 0,-1 0 0,1 0 0,-1 1-1,0-1 1,1 1 0,-1-1 0,-2 0 0,-5 1-103,-1 1 0,1 0 0,0 1 0,-1-1 0,1 2-1,0-1 1,0 1 0,0 1 0,0 0 0,1 0 0,0 0 0,-13 10 0,1 0-1,1 0-1,1 2 0,-30 31 0,31-26-151,0 0 0,-27 44 1,40-58 46,0 0 1,0 1 0,1-1-1,-1 1 1,2 0 0,-1 0 0,1 0-1,1 0 1,-1 0 0,1 1-1,1-1 1,-1 0 0,3 14-1,-2-19 49,1 0-1,0 1 0,0-1 1,0 0-1,0 0 0,0 0 0,1 0 1,-1 0-1,1 0 0,0 0 0,0-1 1,0 1-1,0-1 0,1 1 0,-1-1 1,1 0-1,-1 0 0,1 0 1,0 0-1,0 0 0,0 0 0,0-1 1,0 0-1,0 0 0,0 1 0,0-2 1,1 1-1,-1 0 0,0-1 0,0 1 1,1-1-1,-1 0 0,0 0 1,7-1-1,1-1 38,0 1 0,0-2 0,0 0 0,-1 0 0,1 0 0,-1-2 0,0 1 0,0-1 0,13-9 0,-2-2 89,0 0-1,-2-1 1,0-1-1,20-26 1,57-86 1320,-91 122-1322,-13 23-437,0-1 0,0 1 0,2 0 0,0 1-1,0-1 1,2 1 0,0 0 0,1 1 0,-2 24 0,4-32-270,1 1-1,0-1 1,1 1-1,0 0 1,1-1 0,0 0-1,0 1 1,5 12-1,-4-17 128,-1 0 0,1 0-1,0 0 1,0 0 0,1 0-1,-1 0 1,1-1-1,0 0 1,0 0 0,1 0-1,-1 0 1,1-1 0,0 1-1,9 4 1,26 7-1637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31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278 116 1344,'1'-4'370,"0"-1"0,0 0-1,-1 1 1,1-1 0,-1 0-1,0 1 1,-1-1 0,1 0 0,-1 1-1,0-1 1,0 0 0,0 1-1,-1-1 1,1 1 0,-6-8 0,5 9-170,0 0 0,-1 0 1,1 1-1,-1-1 1,0 1-1,0-1 1,0 1-1,0 0 1,0 0-1,0 1 1,-1-1-1,1 1 1,0 0-1,-1-1 0,1 1 1,-1 1-1,0-1 1,1 1-1,-1-1 1,0 1-1,-5 0 1,0 1 43,0 0 0,0 0 0,0 1 0,0 0 1,0 1-1,1 0 0,-1 0 0,1 0 0,-1 1 1,1 1-1,-12 8 0,14-8-92,-1-1 1,1 1 0,0 1-1,1-1 1,0 1-1,-1 0 1,2 0-1,-1 1 1,1-1-1,0 1 1,0 0-1,1 0 1,-6 15 0,9-18-120,-1 0 1,1 0-1,-1 1 1,1-1-1,1 0 1,-1 0-1,0 0 1,1 0-1,0 0 1,0 1 0,0-1-1,1-1 1,-1 1-1,1 0 1,0 0-1,0 0 1,0-1-1,0 1 1,1-1-1,0 0 1,-1 0 0,1 0-1,0 0 1,0 0-1,1-1 1,4 4-1,10 6 42,1-1 0,0-1 0,38 15 0,-38-17 30,-17-7-96,8 3 37,0 0 0,-1 1 0,0 0 0,0 0 0,11 10 0,-18-14-44,-1 0 1,0 0-1,1 0 1,-1 1-1,0-1 0,0 0 1,0 1-1,0-1 0,0 1 1,0 0-1,-1-1 1,1 1-1,0-1 0,-1 1 1,1 0-1,-1 0 1,0-1-1,0 1 0,1 0 1,-1 0-1,0 0 0,0-1 1,-1 1-1,1 0 1,0 0-1,-1-1 0,1 1 1,-1 0-1,1-1 1,-1 1-1,0 0 0,0-1 1,0 1-1,0-1 0,0 1 1,0-1-1,0 0 1,0 1-1,-2 1 0,-7 6-93,0-1-1,-1 1 1,0-2-1,0 0 0,-1 0 1,0-1-1,-24 9 1,26-10-391,51-35-8222,43-23 3396,-31 19 3228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32.3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0 594 892,'27'-15'1017,"7"-4"3513,53-21 1,-86 40-4331,0-1 1,0 1-1,0-1 1,0 1-1,0 0 1,1 0-1,-1 0 1,0-1-1,0 1 1,0 0-1,0 0 1,0 0-1,0 0 1,0 1-1,0-1 1,0 0-1,0 0 1,0 1-1,0-1 1,0 1-1,0-1 1,0 1-1,0-1 1,0 1-1,1 0 1,-1 1-8,0-1 0,0 1 0,0-1 0,0 1 1,0 0-1,0 0 0,0-1 0,-1 1 0,1 0 1,-1 0-1,1 0 0,-1 0 0,0 2 0,1 7 250,-1 0 0,0 0 0,-4 19 0,1-11-311,1-1 0,0 31 0,2-43-337,0-1 0,1 0 0,0 1-1,0-1 1,0 0 0,1 1 0,-1-1 0,1 0 0,0 0-1,1 0 1,-1-1 0,1 1 0,0 0 0,4 3 0,-6-6 8,0-1 1,1 1 0,-1-1 0,0 0 0,1 0-1,-1 0 1,1 0 0,-1 0 0,1 0 0,0 0-1,-1 0 1,1-1 0,0 1 0,0-1 0,-1 1-1,1-1 1,0 1 0,0-1 0,0 0-1,0 0 1,-1 0 0,1 0 0,0-1 0,0 1-1,0 0 1,0-1 0,-1 1 0,1-1 0,0 1-1,-1-1 1,1 0 0,0 0 0,-1 0 0,1 0-1,-1 0 1,1 0 0,-1 0 0,0-1-1,1 1 1,1-3 0,3-2-323,-1-1-1,0 0 1,0 0-1,-1 0 1,0 0 0,0-1-1,4-14 1,7-32 1286,14-112 0,-23 116 731,2 2 0,2-1 0,22-63 1,-26 100-1812,0 0 1,0 1-1,1-1 1,1 1 0,0 1-1,0 0 1,1 0 0,0 0-1,1 1 1,0 0 0,1 1-1,-1 0 1,2 1-1,-1 0 1,16-6 0,-1 1-244,1 1 1,53-13-1,8 6 2269,-82 16-1380,0 1-1,0 1 0,0-1 0,0 1 0,0 0 0,0 1 0,0-1 0,0 1 0,0 0 0,12 4 0,-16-3-182,1-1 0,0 1 0,-1 0 0,1-1 0,-1 1 0,0 1 0,1-1-1,-1 0 1,0 0 0,0 1 0,-1-1 0,1 1 0,0 0 0,-1 0 0,0-1-1,1 1 1,-1 0 0,0 0 0,-1 0 0,1 0 0,0 0 0,-1 0 0,0 4-1,3 21 402,-3-1 0,0 0 0,-7 48 0,-24 83 132,8-46-505,19-87-233,-18 126-113,20-131-302,1 1-1,1-1 1,1 0-1,1 1 1,6 26 0,-7-44 106,-1 0 0,1 0 0,0 0-1,0 1 1,0-1 0,1 0 0,-1 0 0,1-1 0,-1 1 0,1 0 0,0-1 0,0 1 0,4 3 0,-5-6 289,-1 0-1,0 0 1,0 0 0,1 0 0,-1 0 0,0 0 0,0 0 0,1 0 0,-1 0-1,0 0 1,0 0 0,1 0 0,-1 0 0,0 0 0,0-1 0,0 1 0,1 0-1,-1 0 1,0 0 0,0 0 0,0-1 0,1 1 0,-1 0 0,0 0 0,0 0 0,0-1-1,0 1 1,0 0 0,1 0 0,-1-1 0,0 1 0,0 0 0,0 0 0,0-1-1,0 1 1,0 0 0,0 0 0,0-1 0,0 1 0,0 0 0,0 0 0,0-1 0,0 1-1,0 0 1,0 0 0,0-1 0,0 1 0,-1 0 0,1 0 0,0 0 0,0-1-1,0 1 1,-1 0 0,-1-18-1217,-10-15-169,-18-34-1,16 38 3056,-19-56 0,32 82-1388,1 0 0,-1 0 0,1 0-1,0 1 1,0-1 0,0 0-1,0 0 1,0 0 0,1 0-1,-1 0 1,1 1 0,0-1-1,-1 0 1,2 0 0,-1 1-1,0-1 1,0 1 0,1-1-1,-1 1 1,1-1 0,0 1-1,0 0 1,0 0 0,0 0-1,0 0 1,0 0 0,1 0-1,-1 1 1,0-1 0,1 1-1,-1 0 1,4-2 0,10-4 58,1 1 0,-1 0 0,1 1 0,19-3 0,-29 6-241,32-6-436,69-5-1,-87 12-516,0 1 0,-1 1-1,1 0 1,0 2-1,23 5 1,-44-8 922,3 0-240,-1 1 0,1-1-1,-1 1 1,1 0 0,-1 0-1,1 0 1,-1 0 0,0 0-1,1 0 1,-1 1 0,0-1-1,0 1 1,0-1 0,0 1-1,0 0 1,-1 0 0,4 4-1,-3 11-1693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32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79 552,'1'-38'4002,"8"-3"8221,-6 47-10738,1 9-335,0 5-715,-1 0-1,-1 1 0,-1 0 0,-1-1 0,-4 33 0,-24 107-250,19-115-136,-4 17-276,0 3-1682,-7 78 0,19-141 1527,1 1 1,0-1-1,1 0 1,-1 1-1,0-1 1,1 0-1,-1 1 1,1-1-1,0 0 1,0 0-1,0 0 1,0 1-1,0-1 0,0 0 1,0 0-1,1-1 1,2 5-1,-3-6 178,-1 0 0,1 1 0,-1-1 0,1 1 0,-1-1 0,1 0 0,0 0 0,-1 1 0,1-1 0,-1 0 0,1 0 0,0 0 0,-1 1 0,1-1 0,0 0 0,-1 0 0,1 0 0,0 0 0,-1 0 0,1 0 0,0-1 0,-1 1 0,1 0 0,0 0 0,0-1-14,1 0 0,-1 0 0,0 0-1,0 0 1,0 0 0,0 0 0,0 0-1,0 0 1,0-1 0,0 1 0,0 0-1,0-1 1,-1 1 0,1 0 0,0-2-1,9-20-1578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30.1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67 412,'-22'-39'3179,"21"36"-2809,-1 1 0,0 0 0,0 0 1,1 0-1,-1 0 0,-1 0 1,1 0-1,0 0 0,0 1 0,-1-1 1,1 1-1,0 0 0,-1 0 1,-3-1-1,6 2-257,-1 0 1,0 0 0,0 0-1,1 0 1,-1 0-1,0 0 1,0 0-1,1 1 1,-1-1 0,0 0-1,0 1 1,1-1-1,-1 0 1,1 1-1,-1-1 1,0 1 0,1-1-1,-1 1 1,1-1-1,-1 1 1,1 0 0,-1-1-1,1 1 1,-1-1-1,1 1 1,0 0-1,-1 0 1,1-1 0,0 1-1,0 0 1,-1-1-1,1 1 1,0 0-1,0 0 1,0 0 0,0 0-1,-3 30 1479,3-13-1024,5 104 663,-4-108-2018,2 0 1,-1-1-1,2 1 1,0-1-1,0 0 1,11 22-1,-13-33 340,-1 1 1,1 0-1,0-1 0,0 1 0,0-1 0,0 1 0,1-1 0,-1 0 0,4 3 0,-5-5 275,0 1-1,0-1 1,0 1-1,0-1 0,0 1 1,0-1-1,1 1 0,-1-1 1,0 0-1,0 0 0,0 0 1,0 0-1,0 0 0,1 0 1,-1 0-1,0 0 1,0 0-1,0 0 0,0 0 1,1-1-1,-1 1 0,0-1 1,0 1-1,0-1 0,0 1 1,0-1-1,0 1 0,1-2 1,12-13-1441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3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1 660,'17'1'8219,"-15"0"-7915,11 19 3822,2 30-1230,-15-50-2844,46 207 1035,-26-125-7904,-18-73 4984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33.3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23 139 480,'-9'-23'724,"6"18"251,1-1 0,0 1 0,0-1 0,0 1-1,-1-12 1,3 16-729,0-1-1,0 1 1,0-1-1,0 1 1,1-1 0,-1 1-1,0 0 1,1-1-1,-1 1 1,1-1-1,0 1 1,-1 0 0,1 0-1,0-1 1,0 1-1,-1 0 1,1 0-1,0 0 1,0 0 0,1 0-1,-1 0 1,0 0-1,0 0 1,0 1-1,0-1 1,1 0 0,-1 1-1,2-2 1,17-5 567,0 0 1,0 1 0,1 1-1,41-4 1,-22 6-676,68 3 0,-95 1-162,1 0-1,-1 1 1,1 0 0,25 8 0,-37-9 7,1 0 1,-1 0-1,0 0 1,0 0-1,1 0 1,-1 0-1,0 0 1,0 1-1,0-1 1,0 1-1,0 0 1,-1-1-1,1 1 1,0 0-1,-1 0 1,0 0 0,1 0-1,-1 0 1,0 1-1,0-1 1,0 0-1,0 1 1,0-1-1,-1 0 1,1 1-1,-1-1 1,1 1-1,-1-1 1,0 1-1,0-1 1,0 1-1,-1-1 1,1 0-1,-1 5 1,-3 4-20,-1 0 1,1-1-1,-1 1 1,-1-1-1,0-1 1,-1 1-1,1-1 0,-2 0 1,1-1-1,-12 11 1,7-8 55,2 1 1,-1 0-1,1 1 0,-9 17 1,18-29-35,1 0 0,-1 0 0,1 0 0,0-1 0,-1 1 0,1 0 0,0 0 0,0 0 0,0 0 0,0 0 0,0-1 0,0 1 0,0 0 0,0 0 0,0 0 0,0 0 0,0 0 0,1 0 0,-1-1 0,0 1 0,0 0 0,1 0 0,-1 0 0,1-1 0,-1 1 0,1 0 0,-1 0 0,1-1 0,-1 1 1,1 0-1,0-1 0,-1 1 0,1-1 0,0 1 0,0-1 0,-1 1 0,1-1 0,0 0 0,0 1 0,0-1 0,-1 0 0,1 1 0,1-1 0,8 3-186,-1-1 1,1 1-1,13 0 1,-2 0-151,-4 1 367,-1 1 0,0 1-1,0 1 1,22 12-1,-33-17 70,0 1-1,0 1 0,0-1 1,-1 1-1,1 0 1,-1 0-1,0 0 0,0 0 1,0 1-1,-1-1 1,0 1-1,1 0 1,-2 0-1,1 1 0,-1-1 1,4 10-1,-6-11-69,0 0 1,0 0-1,0 0 0,0-1 0,-1 1 0,1 0 1,-1 0-1,0 0 0,0 0 0,0-1 0,-1 1 1,0 0-1,1-1 0,-1 1 0,0-1 0,-1 0 1,1 0-1,0 0 0,-1 0 0,0 0 0,-4 4 0,-8 5 24,0 0 0,0 0-1,-18 8 1,-7 2-214,-78 31 0,43-22-5182,125-45-5129,-11 1 8883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33.7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132 167 1072,'8'-4'855,"0"0"-1,0-1 1,0 0 0,-1 0-1,0-1 1,0 0 0,-1 0-1,0 0 1,0-1 0,0 0-1,-1 0 1,0-1-1,0 1 1,-1-1 0,0 0-1,0-1 1,-1 1 0,0-1-1,3-14 1,-6 22-839,1 1 0,-1-1 0,0 1 0,0-1 0,0 1 0,0-1 0,0 0 0,0 1 0,0-1 0,0 1 0,0-1 0,0 1 0,0-1 0,0 0 0,-1 1 1,1-1-1,0 1 0,0-1 0,-1 1 0,1-1 0,0 1 0,0-1 0,-1 1 0,1-1 0,-1 1 0,1 0 0,0-1 0,-1 1 0,1-1 0,-1 1 0,1 0 0,-1 0 0,1-1 0,-1 1 0,1 0 0,-1 0 0,1-1 0,-1 1 0,0 0 0,1 0 0,-1 0 0,1 0 0,-1 0 0,1 0 0,-1 0 1,0 0-1,1 0 0,-1 0 0,1 0 0,-1 0 0,1 1 0,-1-1 0,0 0 0,1 0 0,-1 1 0,1-1 0,-1 1 0,-39 16 86,37-15-53,-15 8-45,1 1-1,0 1 0,1 0 1,0 1-1,-25 28 0,35-35-108,0 1 1,0 0-1,1 0 0,0 1 0,0-1 0,1 1 0,0 0 1,1 0-1,0 1 0,0-1 0,0 1 0,1-1 0,1 1 1,-1 0-1,1 16 0,1-23 0,0 1 0,0-1 0,1 1-1,-1-1 1,1 1 0,-1 0 0,1-1 0,0 0 0,0 1 0,0-1 0,1 0-1,-1 1 1,0-1 0,1 0 0,0 0 0,-1 0 0,1 0 0,0 0 0,2 1-1,-1-1-81,1 0 0,-1 0-1,1-1 1,-1 1 0,1-1-1,0 0 1,0 0-1,0 0 1,-1 0 0,1-1-1,6 1 1,2-1-237,0-1 0,0-1 0,0 1 0,0-2 0,-1 0 0,1 0 0,15-7 0,4-5 1098,-1-1-1,36-27 0,-65 43-632,-1 0-1,0-1 1,0 1-1,0 0 1,0 0-1,1-1 1,-1 1-1,0 0 1,0 0-1,0 0 1,1 0-1,-1-1 0,0 1 1,0 0-1,0 0 1,1 0-1,-1 0 1,0 0-1,0 0 1,1-1-1,-1 1 1,0 0-1,1 0 1,-1 0-1,0 0 0,0 0 1,1 0-1,-1 0 1,0 0-1,0 0 1,1 0-1,-1 1 1,0-1-1,1 0 1,-1 0-1,0 0 1,0 0-1,1 0 1,-1 0-1,0 0 0,0 1 1,0-1-1,1 0 1,-1 0-1,0 0 1,0 1-1,0-1 1,1 0-1,-1 0 1,0 1-1,0-1 1,0 0-1,0 0 0,0 1 1,0-1-1,0 0 1,1 0-1,-1 1 1,0-1-1,0 0 1,0 0-1,0 1 1,0-1-1,0 0 1,0 1-1,-4 27-565,0-2-1105,4-24 1386,1 0 0,-1 0 0,1 0 0,0 0 0,-1 0-1,1 0 1,0 0 0,0 0 0,0-1 0,1 1 0,-1 0 0,0-1 0,1 1 0,-1-1 0,1 1 0,-1-1 0,1 1 0,0-1 0,0 0 0,-1 0 0,1 0 0,0 0 0,0 0 0,0-1 0,0 1-1,3 0 1,5 2-705,1-1 0,-1-1-1,20 2 1,-28-3 882,38 0-1541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34.1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0 202 1044,'8'-18'2173,"3"-5"1072,0 1 0,1-1 1,26-36-1,-33 53-2750,0 1 1,0 0 0,0 0-1,1 0 1,-1 1 0,1-1 0,10-4-1,-11 7-477,-1 0 0,1 0 1,0 0-1,0 1 0,0 0 0,-1 0 0,1 0 0,0 1 0,0 0 0,0 0 0,0 0 0,6 1 1,-8-1-9,-1 1 0,1-1 0,0 0 1,-1 1-1,1 0 0,-1 0 1,1 0-1,-1 0 0,0 0 0,1 0 1,-1 0-1,0 1 0,0-1 0,0 1 1,0 0-1,0 0 0,0-1 1,0 1-1,0 1 0,-1-1 0,1 0 1,-1 0-1,0 0 0,0 1 1,0-1-1,0 1 0,1 3 0,-1-2-10,-1 0 0,0 0 0,0 0-1,0 0 1,0 0 0,-1 0 0,1 0-1,-1 0 1,0 0 0,0 0 0,-1-1-1,1 1 1,-1 0 0,0 0 0,0-1-1,0 0 1,-3 4 0,-12 15 1,-28 26 1,30-34-12,1 0 0,1 2 1,1-1-1,-17 27 1,29-41-7,-1 0 0,1 0 1,-1 0-1,1 0 0,-1 0 1,1 0-1,0 0 1,0 0-1,-1 0 0,1 0 1,0 0-1,0 1 1,0-1-1,0 0 0,1 0 1,-1 0-1,0 0 0,0 0 1,0 0-1,1 0 1,-1 0-1,1 0 0,-1 0 1,1 0-1,-1 0 1,1 0-1,0 0 0,-1 0 1,1-1-1,0 1 0,0 0 1,-1 0-1,1-1 1,0 1-1,0 0 0,0-1 1,0 1-1,0-1 1,0 1-1,0-1 0,0 0 1,2 1-1,5 2-124,0-1 1,0 0-1,0 0 0,11 0 0,-17-1 106,39 2-1005,0-1-1,0-3 1,79-10-1,119-35-6672,-232 44 7399,97-23-4548,-74 14 3061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46.9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257 1 972,'-11'5'11145,"3"9"-6299,-2 25-4615,4-15 661,-82 172 343,62-146-1231,2 2 0,3 0 0,-19 68 0,33-93-245,3-12-432,0 1 1,1-1-1,-1 24 0,4-39 616,0 0 0,0-1 0,0 1 0,0 0 0,0 0 0,0 0 0,1-1 0,-1 1 0,0 0 0,0 0 0,0 0 0,0-1 0,0 1 0,1 0 0,-1 0-1,0 0 1,0 0 0,0 0 0,0 0 0,1-1 0,-1 1 0,0 0 0,0 0 0,1 0 0,-1 0 0,0 0 0,0 0 0,0 0 0,1 0 0,-1 0-1,0 0 1,0 0 0,1 0 0,-1 0 0,0 0 0,0 0 0,1 0 0,-1 0 0,0 0 0,0 0 0,0 0 0,1 1 0,-1-1 0,0 0 0,0 0 0,0 0-1,1 0 1,-1 0 0,0 1 0,0-1 0,0 0 0,0 0 0,0 0 0,1 0 0,-1 1 0,0-1 0,0 0 0,0 0 0,0 1 0,0-1 0,0 0-1,0 0 1,0 0 0,0 1 0,0-1 0,0 0 0,0 0 0,0 1 0,0-1 0,14-15-2666,-6 1 1203,0-2 1,0 1 0,-2-1 0,9-29 0,-1-8-333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47.2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90 1092,'17'-53'5013,"-7"17"1390,-9 53-2342,12 60-2672,-2-31-1223,1 0 0,2-1 0,3-1-1,1 0 1,28 49 0,-26-60-691,1-1-1,2-1 1,49 54 0,-65-78-182,1 1 0,0-2 0,1 1 0,-1-1 0,19 10 0,-23-14 212,0 0 1,-1-1-1,1 1 1,0-1-1,0 0 1,0 0-1,0-1 1,0 1-1,0-1 1,0 0-1,0 0 1,0 0-1,0 0 1,0-1-1,0 0 1,0 0-1,0 0 1,7-3-1,3-4-1571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47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112 65 452,'-34'2'1688,"7"-2"344,7 0 329,3 0 27,3 0 1396,18 0-2424,9 1-312,14-1-364,11-1-420,9-1-564,4-4-576,10-3-736,0-2-640,7 0-348,0 2-72,3 0 223,3 0 405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48.0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314 44 712,'0'-1'185,"0"0"0,1 0 1,-1 0-1,0 0 0,0 0 0,0 0 0,0 0 0,0 0 0,0 0 1,0 0-1,0 0 0,0 0 0,0 0 0,-1 0 0,1 0 1,0 0-1,-1 0 0,1 0 0,-1 0 0,1 0 0,-1 1 1,1-1-1,-1 0 0,-1-1 0,1 0 131,-1 1-1,0-1 1,0 1 0,-1 0-1,1 0 1,0 0 0,0 0-1,-1 0 1,-4-1 0,-4 0 493,0 0 0,0 1 0,-16 0 0,5 2-165,0 0-1,1 2 0,-24 4 0,35-4-526,0-1-1,0 1 1,0 1 0,1 0-1,0 0 1,-1 1 0,2 0-1,-14 10 1,21-15-111,0 1-1,0 0 1,0 0 0,0 0 0,0 0 0,0-1-1,0 1 1,1 0 0,-1 0 0,0 0 0,1 1-1,-1-1 1,1 0 0,-1 0 0,1 0-1,0 0 1,-1 0 0,1 1 0,0-1 0,0 0-1,0 0 1,0 1 0,0-1 0,0 2 0,1-1-17,0 0 0,-1 0 1,1-1-1,0 1 1,1 0-1,-1 0 0,0 0 1,0-1-1,1 1 1,-1-1-1,1 1 0,3 2 1,5 2-142,0 1 0,0-2 0,21 10 1,36 8-541,-51-19 552,-1 1 0,1 0 0,-1 1 0,0 1 0,-1 0 0,1 1 0,23 18 0,-36-23 133,0-1 0,0 1-1,0-1 1,0 1 0,0 0 0,0-1-1,-1 1 1,1 0 0,-1 0 0,0 0-1,0 0 1,0 1 0,0-1-1,0 0 1,-1 0 0,0 1 0,1-1-1,-1 0 1,-1 0 0,1 1 0,0-1-1,-1 0 1,1 0 0,-1 1 0,0-1-1,0 0 1,0 0 0,-1 0 0,1 0-1,-1 0 1,0 0 0,-2 2-1,-2 5 78,-1-1 0,0 0-1,-1 0 1,0-1-1,0 0 1,-1-1-1,-19 13 1,13-10-120,0-1 1,-1-1 0,0-1-1,0 0 1,-1-1-1,0 0 1,0-2 0,0 0-1,-22 2 1,38-6-80,0 0 1,0 0 0,0 0-1,0 0 1,0 0-1,0 0 1,0 0-1,0 0 1,-1-1 0,1 1-1,0 0 1,0-1-1,0 1 1,0 0 0,0-1-1,0 0 1,0 1-1,-1-2 1,2 1-25,-1 1 0,1-1 1,0 1-1,-1-1 0,1 0 0,0 1 0,0-1 1,0 0-1,0 1 0,0-1 0,0 0 0,0 0 1,0 1-1,0-1 0,0 0 0,0 1 0,0-1 1,0 0-1,0 1 0,1-1 0,-1-1 1,3-2-461,-1-1 0,1 1 0,0-1 0,0 1 0,0 0 0,6-5 0,17-16-1363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48.3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1 366 1372,'20'-7'1369,"-16"5"-370,0 1 1,0-1-1,0 1 0,0 0 1,0 0-1,0 0 1,0 1-1,8-1 0,-10 2-794,-1-1 0,1 1 0,-1 0 0,1-1 0,-1 1 0,1 0 0,-1 0 1,0 0-1,0 0 0,1 0 0,-1 0 0,0 1 0,0-1 0,0 0 0,0 0 0,0 1 0,-1-1 0,1 1 0,0-1 0,-1 1 0,1-1 0,-1 1 0,1-1 0,-1 1 0,0-1 0,1 1 0,-1 3 0,42 174 1588,-31-145-2856,1-1 1,1 0-1,21 36 0,-33-67 881,0 0 0,0 0 0,1 0 0,-1-1-1,0 1 1,1 0 0,-1-1 0,1 1 0,0-1 0,-1 0 0,4 2 0,-5-2 51,1-1 1,0 0-1,-1 0 0,1 1 1,0-1-1,-1 0 1,1 0-1,0 0 0,0 0 1,-1 0-1,1 0 1,0 0-1,0 0 1,-1 0-1,1 0 0,0 0 1,-1-1-1,1 1 1,0 0-1,-1 0 1,1-1-1,0 1 0,0-1 1,1-1-93,0 0 1,-1 0 0,1 0-1,0 0 1,-1 0 0,1 0-1,-1-1 1,0 1 0,0-1 0,0 1-1,0-1 1,0 1 0,-1-1-1,1 1 1,-1-1 0,1-3-1,1-27-574,-2-48 1,-19-92 3011,0-11 1889,18 166-4009,1 0 0,1 0 0,0 1-1,5-25 1,-5 37-424,1-1-1,0 1 1,0-1-1,0 1 1,0 0 0,1 0-1,0 0 1,0 0-1,0 1 1,0-1-1,1 1 1,0 0-1,0 0 1,0 0-1,0 0 1,1 1 0,9-6-1,1 1-870,1 1 1,21-6-1,2 2-150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48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6 128,'18'-2'261,"-6"0"810,0 1-1,0 0 0,0 1 1,18 2-1,-26-1-662,0 0 0,0 0 1,0 0-1,-1 1 0,1-1 0,0 1 0,-1 0 0,1 0 1,-1 0-1,0 0 0,0 1 0,0-1 0,0 1 0,0 0 0,0 0 1,-1 0-1,5 6 0,4 11 430,0 0 1,-2 0 0,0 1-1,7 26 1,19 93-32,-19-67-661,6 21-551,27 100-5488,-40-164 3032,-6-19 184</inkml:trace>
  <inkml:trace contextRef="#ctx0" brushRef="#br0" timeOffset="1">190 494 1504,'-7'-11'1908,"0"2"201,7 0-17,4 2-496,6-2-724,10 1-668,11-1-620,9 0-776,8 0-508,9 3-217,8 1 69,9-2 140,1-1 252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49.2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36 480,'9'1'8476,"-3"9"-4579,2 25-2781,-2-12 58,3 7-735,1 1 0,1-2-1,2 0 1,1 0-1,27 40 1,-35-61-504,0-1 1,1 0-1,-1 0 1,1 0-1,0-1 1,1 0-1,0 0 1,0-1-1,16 8 1,-18-10-68,1-1-1,0 0 1,0 0-1,1 0 1,-1-1 0,0 0-1,0-1 1,1 0-1,-1 0 1,0 0 0,1-1-1,-1 0 1,0-1-1,11-3 1,-5 1-68,0-1 0,0-1 1,-1 0-1,1 0 0,-1-2 0,-1 1 0,0-1 0,0-1 1,0 0-1,-1-1 0,0 0 0,-1 0 0,0-1 0,9-15 0,-4 2 436,-1 0 0,-2 0 0,0-1 0,-1-1 0,-2 1-1,7-37 1,-4 35 887,-3 23-825,4 15-433,24 55-612,-31-54 545,0-1 0,1 0 0,0 0 0,1 0 0,0-1 0,1 0 0,0 0 0,1-1 0,17 16 0,-14-18-19,1 1 0,1-2 0,-1 0 0,1 0 0,0-1 0,0-1 0,0-1 1,1 0-1,0 0 0,-1-2 0,1 0 0,0 0 0,0-1 0,-1-1 0,18-3 0,-10 0 254,1 0-1,-1-1 1,0-1 0,-1-1-1,0-1 1,0-1-1,0-1 1,-1-1-1,22-16 1,-37 24 102,-1-1 1,0 1-1,-1-1 0,1 0 1,-1 0-1,1-1 1,-1 1-1,-1 0 1,1-1-1,-1 0 0,1 0 1,-1 1-1,-1-1 1,1-1-1,-1 1 0,1 0 1,-2 0-1,1 0 1,0-10-1,-1 12-24,-1-1 0,1 1 0,-1 0 0,0-1 0,1 1-1,-1 0 1,-1 0 0,1 0 0,0-1 0,-1 1 0,0 1 0,1-1 0,-1 0-1,-1 0 1,1 1 0,0-1 0,0 1 0,-1 0 0,1 0 0,-1 0 0,0 0 0,0 0-1,0 0 1,0 1 0,0-1 0,0 1 0,0 0 0,0 0 0,-1 0 0,1 0 0,-7 0-1,3 0-7,0 1-1,0 0 0,0 0 0,-1 0 0,1 1 0,0 0 0,0 0 1,0 1-1,0 0 0,1 0 0,-1 1 0,0 0 0,1 0 0,0 0 0,-1 1 1,1 0-1,1 0 0,-1 1 0,1-1 0,-1 1 0,1 1 0,1-1 1,-1 0-1,1 1 0,0 0 0,0 0 0,1 1 0,0-1 0,-5 12 1,5-11-118,1 1-1,-1-1 1,1 1 0,1 0 0,-1-1 0,1 1 0,1 0 0,-1 0 0,1 0 0,1-1 0,-1 1 0,1 0 0,1 0 0,0-1 0,0 1 0,0-1 0,1 1 0,0-1 0,0 0 0,1 0 0,0 0 0,0-1 0,0 1 0,1-1-1,0 0 1,0 0 0,9 6 0,-3-4-349,0-1 0,0 0 0,1-1 0,0-1-1,0 0 1,1 0 0,0-1 0,-1-1 0,1 0-1,0-1 1,26 1 0,10-2-2828,90-10 0,-120 8 2565,152-25-4130,-89 8 2993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3.8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48 292 604,'-7'-40'2112,"0"5"560,0 5 345,4 5 23,-4 1-528,4 8-640,-4 1-743,4 4-825,-1 0-872,4 0-1089,4 2-839,2-4-392,8-3-136,3-1 175,3-1 449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49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19 1464,'-6'-18'11578,"37"160"-6933,-3 81-3534,-17-127-871,15 89-753,-4-64-2843,-21-117 2800,1 0 1,-1 0-1,1-1 1,-1 1 0,1-1-1,0 1 1,4 4-1,-6-8 436,0 1 0,0-1 0,1 1 0,-1-1 0,0 1 0,1-1 0,-1 0 0,0 1 0,1-1 0,-1 1 0,0-1 0,1 0 0,-1 0 0,1 1 0,-1-1 0,1 0 0,-1 0 0,1 1 0,-1-1 0,1 0 0,-1 0 0,1 0 0,-1 0 0,1 0 0,-1 0 0,1 0 0,-1 0 0,1 0 0,-1 0 0,1 0 0,-1 0 0,1 0 0,-1 0 0,1 0 0,-1-1 0,1 1 0,-1 0 0,1 0 0,-1-1 0,1 1 0,-1 0 0,1 0 0,-1-1 0,0 1 0,1-1 0,-1 1 0,0 0 0,1-1 0,-1 1 0,0-1 0,1 1 0,-1-1 0,0 1 0,0-1 0,0 1 0,1-1 0,-1 1 0,0-1 0,0 1 0,0-1 0,0 1 0,0-1 0,0 1 0,0-1 0,4-18-1913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0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51 124 1656,'-8'-13'1070,"-20"-34"4412,26 42-4466,0 1-1,-1-1 1,2 0 0,-1 0-1,1 0 1,0 0 0,0 0-1,-1-5 1,2 9-944,1 1 1,-1-1-1,0 1 0,0-1 0,0 1 1,1-1-1,-1 1 0,0-1 1,1 1-1,-1-1 0,0 1 1,1-1-1,-1 1 0,1-1 1,-1 1-1,1 0 0,-1-1 1,1 1-1,-1 0 0,1 0 1,-1-1-1,1 1 0,-1 0 0,1 0 1,-1 0-1,1 0 0,-1-1 1,1 1-1,0 0 0,0 0 1,21-1 99,-19 1-70,66 0-60,-12-2-140,0 2 1,0 4 0,87 15-1,-140-18 77,1 0-1,-1 0 0,1 1 1,-1-1-1,0 1 1,1 0-1,-1 1 1,0-1-1,-1 1 0,1 0 1,5 4-1,-8-5 9,0-1 0,1 1 0,-1 0 0,0 0 0,0 0 0,0 0 0,0 0 0,-1 0-1,1 0 1,0 1 0,-1-1 0,0 0 0,1 0 0,-1 0 0,0 1 0,0-1 0,0 0 0,-1 0-1,1 0 1,0 1 0,-1-1 0,1 0 0,-1 0 0,0 0 0,-2 4 0,-5 9-20,0-1 1,-1 0-1,-1-1 0,-1 0 1,0 0-1,0-1 1,-23 18-1,18-17 14,1 2 1,1 0-1,0 0 0,-15 23 1,29-38 7,0 1 1,-1-1 0,1 0-1,0 1 1,0-1 0,0 0 0,-1 1-1,1-1 1,0 0 0,0 1-1,0-1 1,0 0 0,0 1-1,0-1 1,0 1 0,0-1-1,0 0 1,0 1 0,0-1 0,0 0-1,0 1 1,0-1 0,0 1-1,0-1 1,0 0 0,0 1-1,1-1 1,-1 0 0,0 1-1,0-1 1,0 0 0,1 0 0,-1 1-1,0-1 1,0 0 0,1 1-1,-1-1 1,0 0 0,1 0-1,-1 0 1,0 1 0,1-1-1,-1 0 1,0 0 0,1 0 0,-1 0-1,0 0 1,1 0 0,-1 1-1,0-1 1,1 0 0,-1 0-1,1 0 1,-1 0 0,0 0-1,1-1 1,28 1-769,-25 0 649,2-1-27,119-3-1170,-112 5 1456,-1 0 0,0 0 0,1 1 0,-1 1 1,0 0-1,-1 1 0,1 0 0,11 6 0,-20-9-95,-1 1 1,1-1-1,0 1 0,-1 0 1,0 0-1,1 0 1,-1 0-1,0 1 0,0-1 1,0 1-1,-1-1 1,1 1-1,-1-1 0,1 1 1,-1 0-1,2 5 1,-2-3-10,0 0 0,0 0 0,-1 1 0,1-1 0,-1 0 0,-1 0 0,1 0 0,-1 0 0,-1 7 0,-2 2 5,0 0 0,-1 0 0,-1 0 1,0-1-1,-1 0 0,-10 14 0,9-16-11,-1 0 0,0 0 0,-1-1 1,0 0-1,-1-1 0,-21 15 0,26-20-296,-1 0 0,0 0 0,0 0 0,0-1 0,-1 0 0,1 0 0,-1-1-1,1 0 1,-1 0 0,0-1 0,0 0 0,0 0 0,-12-1 0,19 0 114,1 0 1,-1 0-1,1 0 1,-1 0-1,0 0 1,1 0-1,-1 0 1,0 0-1,1 0 0,-1 0 1,1 0-1,-1 0 1,0-1-1,1 1 1,-1 0-1,1 0 1,-1-1-1,1 1 0,-1 0 1,1-1-1,-1 1 1,1-1-1,-1 1 1,1-1-1,-1 1 1,1-1-1,0 1 1,-1-1-1,1 1 0,0-1 1,0 1-1,-1-1 1,1 0-1,0-1-156,1 1 1,-1-1-1,1 1 0,0 0 1,0 0-1,-1-1 0,1 1 0,0 0 1,0 0-1,0 0 0,0 0 1,0 0-1,0 0 0,2-1 0,16-12-1931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0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203 166 1288,'12'-17'1676,"6"-6"2377,-1-1 1,24-45-1,-41 68-3945,1 0 0,-1 1 0,1-1 0,-1 0 0,1 0 0,-1 0 0,0 1 0,0-1 0,1 0 0,-1 0 0,0 0 0,0 0 0,0 1 0,0-1 0,0 0 0,0 0 0,0 0 0,0 0 0,0 0 0,0 0 0,0 1 0,-1-1 0,1 0 0,0 0 0,0 0 0,-1 1 0,1-1 0,-1 0 0,1 0 0,-1 1 0,1-1 0,-2-1 0,0 2-53,1-1-1,-1 0 0,0 1 1,0-1-1,0 1 0,0-1 1,-1 1-1,1 0 0,0 0 0,0 0 1,0 0-1,0 0 0,-2 1 1,-9 1-115,-1 1-1,1 1 1,-14 5 0,13-3 55,1 1 0,-1 1 1,1 0-1,0 1 1,1 0-1,0 1 0,0 0 1,1 1-1,-12 15 0,17-19-16,0 0 1,1 1-1,0-1 0,0 1 0,1 0 0,0 1 0,0-1 0,1 1 0,0-1 0,0 1 0,1 0 0,1 0 0,-1 0 0,1 0 0,1 0 0,0 18 0,2-21-121,-1 0 1,1-1-1,0 1 0,0 0 1,0-1-1,1 0 0,-1 1 1,2-1-1,-1 0 0,0 0 1,1-1-1,0 1 0,0-1 0,0 0 1,1 0-1,-1 0 0,1 0 1,0-1-1,0 0 0,0 0 1,1 0-1,-1-1 0,1 0 1,6 2-1,-4-1-88,1-1 0,-1 0 0,1-1 0,0 0 0,-1 0-1,1-1 1,0 0 0,0-1 0,-1 0 0,1 0 0,0 0 0,-1-1 0,1-1 0,-1 0 0,15-7 0,-19 8 432,0 0 1,-1-1-1,1 1 1,-1-1-1,0 0 1,0 0-1,0 0 1,0-1-1,-1 1 1,1-1 0,3-7-1,15-46 2918,-5 12-1289,-16 45-1834,0-1 0,0 1 0,0 0 0,0 0 0,0 0 0,0-1 0,0 1 0,0 0 0,0 0 0,0 0 0,0 0 0,1-1 1,-1 1-1,0 0 0,0 0 0,0 0 0,0 0 0,0-1 0,0 1 0,1 0 0,-1 0 0,0 0 0,0 0 0,0 0 0,0 0 0,1 0 0,-1 0 0,0-1 0,0 1 0,0 0 0,1 0 0,-1 0 0,0 0 0,0 0 0,0 0 0,1 0 0,-1 0 0,0 0 0,0 0 0,0 0 1,0 0-1,1 0 0,-1 1 0,0-1 0,0 0 0,7 11-377,3 26-749,-8-27 620,3 6-227,1 6-2217,18 41 1,-21-57 2366,0 0 1,0 0-1,1-1 0,0 1 0,0-1 0,1 0 0,-1 0 1,1 0-1,0-1 0,0 1 0,7 3 0,18 6-1452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1.0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4 171 1140,'-1'-8'1461,"0"0"1,0 1-1,1-1 0,0 0 1,0 0-1,1 0 0,0 0 1,0 1-1,5-13 0,-5 16-816,1 0-1,0 0 0,0 0 1,1 0-1,-1 0 1,1 1-1,4-5 0,-2 3-641,-1 1-1,1 0 0,0 1 1,0-1-1,11-4 1,-9 4 8,0 2 0,0-1 0,0 1 0,1 0 0,-1 1 0,1 0 0,-1 0 0,1 0 0,0 1 0,-1 0 0,1 1 0,9 1 0,-14-2-16,0 1 1,1 0 0,-1 0-1,0 0 1,0 0-1,0 0 1,0 0-1,0 1 1,0 0 0,-1-1-1,1 1 1,0 0-1,-1 0 1,1 1-1,-1-1 1,0 0 0,0 1-1,0-1 1,0 1-1,0 0 1,-1 0-1,1 0 1,-1 0 0,0 0-1,0 0 1,0 0-1,0 0 1,0 0-1,0 1 1,-1 3 0,0 4-9,0 0 1,-2 0 0,1 0 0,-1 0 0,-1 0 0,0 0 0,0 0 0,-1-1 0,-1 0 0,-5 10 0,-11 19-66,-33 41 1,31-45 62,-1-4 31,17-23-3,1 0-1,0 0 1,0 1-1,1 0 1,-6 11-1,11-19-12,0-1 0,0 1-1,0-1 1,-1 0 0,1 1-1,0-1 1,0 1 0,0-1-1,0 0 1,0 1 0,0-1-1,0 1 1,0-1 0,0 1-1,0-1 1,1 0 0,-1 1-1,0-1 1,0 1 0,0-1 0,0 0-1,1 1 1,-1-1 0,0 0-1,0 1 1,1-1 0,-1 0-1,0 1 1,0-1 0,1 0-1,-1 0 1,0 1 0,1-1-1,-1 0 1,0 0 0,1 1-1,-1-1 1,1 0 0,-1 0-1,0 0 1,1 0 0,-1 0 0,1 0-1,-1 0 1,1 0 0,-1 0-1,0 0 1,1 0 0,-1 0-1,1 0 1,-1 0 0,0 0-1,1 0 1,-1 0 0,1 0-1,-1-1 1,0 1 0,1 0-1,0-1 1,33-9-435,-27 8 372,72-20-1301,123-18 1,-63 15-5284,-127 23 5552,-9 2 597,1-1 0,0 1 0,-1-1 0,1 0 0,-1 0 0,1 0 0,-1 0 0,0-1 0,1 1 0,-1-1 0,0 0 0,0 0 0,0 0 0,4-4 1,0-5-1505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2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0 1264,'-15'142'7931,"14"2"-3446,5-88-3517,13 58 0,-7-62-1518,3-1 1,37 92 0,-49-141 158,-1-1 0,1 1 0,0 0 0,0 0 1,0-1-1,0 1 0,0 0 0,1-1 0,-1 0 0,0 1 0,1-1 1,2 2-1,7-22-6026,-11-1 4479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3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27 146 1320,'-10'-35'2940,"6"23"-489,1 0-1,0 0 0,0-1 1,-1-20-1,5 33-2364,-1-1-1,0 0 1,1 0 0,-1 0-1,1 1 1,-1-1 0,1 0-1,-1 0 1,1 1 0,-1-1-1,1 1 1,0-1-1,-1 0 1,1 1 0,0-1-1,-1 1 1,1-1 0,0 1-1,0 0 1,0-1 0,0 1-1,-1 0 1,1 0-1,0-1 1,1 1 0,28-5 4,-25 4-9,24-3-180,1 1 1,0 2-1,0 1 0,-1 1 0,1 2 0,0 0 0,-1 3 0,0 0 0,31 11 0,-55-15 19,-1 0 0,1 0 0,-1 0 0,0 1 0,0-1 0,0 1 0,0 0 0,0 0 0,0 1 0,-1-1 0,1 1 0,-1-1 0,0 1 0,0 0 0,-1 0 0,1 1 0,3 7 0,-5-7-1,0 0 0,0 1 0,0-1 1,0 0-1,-1 0 0,0 1 0,0-1 0,-1 0 0,1 0 1,-1 0-1,0 1 0,-1-1 0,1 0 0,-1 0 0,0-1 1,-3 8-1,-8 9-29,0-1 1,-1 0-1,-2 0 1,1-2-1,-2 0 1,-1 0 0,-23 17-1,-23 23-1572,64-57 1608,-1-1 0,1 1 1,-1 0-1,1 0 0,-1-1 0,1 1 0,-1 0 0,1 0 0,0-1 0,-1 1 1,1 0-1,0 0 0,0 0 0,-1 0 0,1 0 0,0 0 0,0-1 0,0 1 1,0 0-1,0 0 0,0 0 0,1 0 0,-1 0 0,0 0 0,0-1 0,1 1 1,-1 0-1,0 0 0,1 0 0,-1-1 0,1 1 0,-1 0 0,1 0 0,-1-1 1,1 1-1,-1 0 0,1-1 0,0 1 0,0-1 0,-1 1 0,1-1 0,0 1 1,0-1-1,-1 1 0,1-1 0,1 1 0,48 21-1143,-40-18 1138,16 6 368,1 1 1,-2 2-1,0 0 1,0 2 0,23 18-1,-41-27-131,0 0-1,-1 0 0,1 0 1,-1 1-1,-1 0 0,1 0 1,-1 1-1,0-1 1,-1 1-1,0 0 0,0 0 1,-1 1-1,0-1 0,0 1 1,-1 0-1,0 0 1,0 0-1,-1 0 0,-1 0 1,1 9-1,-3-3-45,0 0 0,-1-1 0,0 1-1,-1 0 1,-1-1 0,0 0 0,-1 0 0,-1 0 0,0-1-1,-1 0 1,-12 16 0,14-21-121,-1 0 0,0-1 0,0 0 0,0 0 0,-1 0 0,-1-1 0,-15 9 0,18-12-78,0 0 0,0-1 0,0 0 0,0 0 0,0 0 0,0-1 0,-1 0 0,1 0 0,-1-1 1,1 1-1,0-1 0,-1-1 0,-7-1 0,11 2-110,1 0 0,-1-1 1,1 0-1,-1 1 0,1-1 1,0 0-1,-1 0 0,1-1 1,0 1-1,0 0 0,-1-1 1,1 1-1,0-1 0,1 0 1,-1 1-1,0-1 0,0 0 1,1 0-1,-1 0 0,1-1 1,-2-2-1,2 2-104,0 0 1,0 0 0,1 0-1,-1 0 1,1-1-1,0 1 1,0 0-1,0 0 1,0 0-1,0-1 1,1 1 0,-1 0-1,1 0 1,0 0-1,0 0 1,0 0-1,2-4 1,16-23-1701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3.7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75 84,'68'-36'3974,"3"0"5000,-71 35-8850,1 1 0,0 0 1,0 0-1,0-1 0,0 1 1,0 0-1,0 0 0,0 0 1,0 0-1,0 0 0,0 0 1,0 0-1,0 0 0,0 1 1,0-1-1,0 0 0,0 1 1,0-1-1,0 0 0,0 1 1,0 0-1,0-1 0,0 1 0,-1-1 1,1 1-1,0 0 0,0-1 1,-1 1-1,1 0 0,0 0 1,-1 0-1,1-1 0,-1 1 1,1 0-1,-1 0 0,1 1 1,16 41 286,-15-38-172,1 4-190,24 69-831,48 102 0,-74-179 513,0 1 0,-1-1 0,1 0 0,0 1 1,0-1-1,0 1 0,0-1 0,0 0 0,0 0 0,0 0 0,0 0 0,0 0 1,1 0-1,-1 0 0,0 0 0,1 0 0,-1 0 0,1-1 0,-1 1 0,3 0 1,-3-1 54,0-1 0,0 1-1,0 0 1,0-1 0,0 1 0,0-1 0,0 1 0,-1-1 0,1 0 0,0 1 0,0-1 0,0 0 0,-1 0 0,1 0 0,0 1 0,-1-1 0,1 0 0,-1 0 0,1 0 0,-1 0 0,1 0 0,-1 0 0,0 0-1,1 0 1,-1 0 0,0 0 0,0 0 0,0 0 0,0-1 0,0 1 0,0-1 0,0-27-2062,-2-8 413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4.0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0 258 1104,'23'-79'3826,"-13"40"-201,2 2-1,21-47 1,-33 83-3538,0 0 0,1 0 0,-1 0 0,1 0 1,-1 0-1,1 0 0,-1 0 0,1 0 0,0 0 0,-1 0 0,1 1 0,0-1 0,0 0 0,0 0 0,0 1 0,0-1 0,0 0 1,0 1-1,0-1 0,0 1 0,0-1 0,0 1 0,1-1 0,-1 1-51,0 1 0,0-1 0,0 0 0,0 1-1,0-1 1,0 1 0,0-1 0,0 1 0,0 0 0,0-1 0,0 1 0,0 0-1,0 0 1,-1-1 0,1 1 0,0 0 0,-1 0 0,1 0 0,0 1 0,5 8-16,-1 1 0,-1-1 0,5 17 1,-8-24 28,46 176 262,-2-8-93,-34-136-281,2-1 0,30 58 0,-40-86-3,0-1-1,0 0 1,1 0-1,0 0 1,0 0 0,0-1-1,0 0 1,1 0-1,0 0 1,0 0-1,0-1 1,0 1-1,0-1 1,1-1-1,9 4 1,-8-4-172,1 0 1,0 0 0,0-1 0,1-1 0,-1 1 0,0-1-1,0-1 1,0 0 0,0 0 0,13-3 0,-2-2-518,1-1 0,-1 0 1,-1-2-1,1 0 1,-2-1-1,1-1 0,-1-1 1,23-21-1,-25 20 224,-1-1-1,0-1 1,-2 0 0,1-1-1,15-28 1,-24 38 701,-1-1-1,1 1 1,-1-1 0,-1 0 0,1 0 0,-1-1 0,0 1 0,-1 0-1,0-1 1,0 1 0,0-1 0,-1 1 0,0-1 0,-1 1-1,1-1 1,-2 1 0,1-1 0,-3-7 0,4 14-58,-1-1 1,0 0-1,1 1 1,-1-1-1,0 1 1,0-1-1,1 1 1,-1-1 0,0 1-1,-1 0 1,1-1-1,0 1 1,0 0-1,0 0 1,-1 0-1,1 0 1,-1 0-1,1 0 1,-1 0-1,1 0 1,-1 1-1,1-1 1,-1 1-1,0-1 1,1 1 0,-1-1-1,0 1 1,0 0-1,1 0 1,-1 0-1,0 0 1,1 0-1,-1 0 1,0 1-1,0-1 1,1 0-1,-1 1 1,-1 0-1,-1 1 13,1-1 0,-1 1 0,1 0 0,-1 1-1,1-1 1,0 0 0,0 1 0,0 0 0,0-1-1,1 1 1,-1 1 0,1-1 0,-1 0-1,1 0 1,-2 7 0,-2 6-14,1 1-1,0 0 1,2 1 0,0-1-1,1 1 1,0-1 0,2 1-1,0 0 1,1-1-1,1 1 1,0-1 0,2 1-1,0-1 1,0 0 0,2 0-1,10 22 1,-13-35-317,-1 0 0,1 0-1,0-1 1,0 1 0,0-1 0,1 0 0,-1 0 0,1 0-1,0 0 1,0 0 0,0-1 0,0 0 0,0 0 0,0 0-1,1 0 1,-1-1 0,1 1 0,-1-1 0,1-1 0,-1 1-1,1 0 1,0-1 0,5 0 0,12-1-1360,-1-1 0,1 0 0,35-10 1,-44 9 1045,51-14-1903,4-7 394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4.4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141 148 284,'20'-27'2127,"-15"19"-614,0 0 1,0 1 0,-1-1 0,5-13 0,-8 19-1148,-1 0 0,1 0-1,0 0 1,-1 0 0,0 0 0,1 0 0,-1-1 0,0 1 0,0 0 0,0 0 0,0 0 0,-1 0 0,1-1-1,0 1 1,-1 0 0,0 0 0,1 0 0,-1 0 0,0 0 0,-2-3 0,1 3-221,0 0 1,1 1 0,-1-1-1,-1 0 1,1 1 0,0-1-1,0 1 1,0 0-1,-1 0 1,1 0 0,-1 0-1,1 0 1,-5-1-1,3 2-157,-1-1 0,0 1 0,1-1-1,-1 1 1,1 0 0,-1 1-1,0-1 1,1 1 0,-1 0-1,1 0 1,-1 1 0,1-1-1,0 1 1,-1 0 0,1 0-1,0 0 1,0 1 0,1-1-1,-1 1 1,0 0 0,1 0-1,0 1 1,0-1 0,0 0-1,0 1 1,0 0 0,1 0-1,-4 6 1,1-1-63,1-1-1,0 1 1,0 0 0,1 0 0,0 0-1,0 0 1,1 1 0,0-1-1,1 1 1,0-1 0,1 1 0,1 17-1,0-22 2,0 0 0,0 0 0,0 0 0,1 0-1,-1-1 1,1 1 0,0 0 0,1-1 0,-1 0 0,1 1-1,0-1 1,0 0 0,0 0 0,1-1 0,-1 1 0,1-1-1,4 4 1,-1-3-65,-1-1 0,1 0-1,-1 0 1,1 0 0,0-1-1,0 0 1,0 0 0,0-1-1,0 0 1,0 0 0,10-1-1,3 0-53,1-1-1,-1 0 0,0-2 1,0-1-1,0 0 1,-1-1-1,1-1 0,21-11 1,-28 8 455,-12 9-249,-1 0 0,0 0 0,0 0 0,0 0 0,0 0 0,0 0 0,0 0 0,0-1 0,0 1 0,0 0 0,0 0 0,0 0-1,0 0 1,0 0 0,0 0 0,0-1 0,0 1 0,0 0 0,0 0 0,0 0 0,0 0 0,0 0 0,0 0 0,0-1 0,0 1 0,0 0 0,0 0 0,-1 0 0,1 0 0,0 0 0,0 0 0,0 0-1,0 0 1,0 0 0,0-1 0,0 1 0,0 0 0,0 0 0,-1 0 0,1 0 0,0 0 0,0 0 0,0 0 0,0 0 0,0 0 0,0 0 0,-1 0 0,1 0 0,0 0 0,-27 2 1091,18 1-971,1 0 0,0 1 0,0 0 1,0 1-1,1-1 0,-1 1 0,1 1 1,0 0-1,1 0 0,-1 0 0,-9 14 1,10-14-221,1 1 1,0 0 0,1 1 0,0-1-1,0 1 1,0-1 0,1 1 0,0 0-1,1 0 1,0 1 0,0-1-1,-1 15 1,3-20-141,0-1-1,0 1 0,1 0 1,-1-1-1,1 1 1,0 0-1,-1-1 0,1 1 1,0-1-1,0 1 0,1-1 1,-1 0-1,0 0 1,1 1-1,0-1 0,-1 0 1,1 0-1,0 0 1,0-1-1,0 1 0,0 0 1,0-1-1,1 1 1,-1-1-1,0 0 0,1 1 1,-1-1-1,1-1 1,-1 1-1,1 0 0,0 0 1,-1-1-1,5 1 1,4 0-773,1 0 1,0-1-1,0 0 1,0-1-1,24-4 1,11-5-922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6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1 448 1948,'8'-42'4925,"4"2"6627,-7 48-10825,4 13-576,15 85-541,0-4-3132,-24-101 3372,0 0 0,0 0-1,0 0 1,0 0-1,1 0 1,-1 0-1,0 0 1,1 1 0,-1-1-1,1-1 1,-1 1-1,1 0 1,0 0-1,-1 0 1,1 0 0,0 0-1,-1 0 1,1-1-1,0 1 1,0 0-1,0-1 1,0 1 0,0 0-1,0-1 1,0 1-1,0-1 1,0 1-1,0-1 1,0 0 0,0 0-1,0 1 1,0-1-1,0 0 1,1 0-1,0-1-38,0 1 0,-1-1-1,1 0 1,-1 0-1,0 0 1,1 0 0,-1 0-1,0 0 1,1 0 0,-1 0-1,0-1 1,0 1-1,0 0 1,0-1 0,0 1-1,0-1 1,-1 1-1,1-1 1,0 1 0,-1-1-1,1-2 1,3-12-13,-2-1 0,1 0-1,-2 0 1,-1 0 0,0 0 0,-1 0 0,-3-19 0,-1-39 1213,5 33 147,2 0 1,10-64-1,-10 94-1047,1 0 0,0 0 0,0 1 0,1 0 0,1-1 0,0 1 0,0 1 0,1-1 0,1 1 0,-1 0 0,2 0-1,-1 1 1,17-15 0,-23 23-79,1-1-1,-1 1 0,1 0 0,-1 0 1,1 0-1,0 0 0,-1 0 0,1 0 1,0 0-1,0 0 0,0 1 1,0-1-1,0 1 0,-1-1 0,1 1 1,0 0-1,0 0 0,0 0 0,0 0 1,0 0-1,0 0 0,0 1 0,0-1 1,0 0-1,0 1 0,0 0 1,0-1-1,-1 1 0,1 0 0,0 0 1,0 0-1,-1 0 0,1 0 0,-1 1 1,1-1-1,-1 0 0,0 1 0,1-1 1,-1 1-1,0-1 0,0 1 1,2 3-1,3 5 216,-1 1 0,1 0 1,-2 0-1,0 0 0,5 22 1,11 60 1058,14 56 2,-28-127-1358,2 0-1,0-1 1,1 0-1,18 30 1,-23-46-116,-1 0 0,1 1 0,0-2 0,0 1 0,1 0 0,-1-1 0,1 0 0,0 0 0,0 0 0,1 0 0,-1-1 0,1 0 0,-1 0 0,1-1 0,0 0 0,0 0 0,1 0 0,-1 0 0,0-1 0,0 0 0,13 0 0,-11-2-66,0 1 0,0-1 1,-1-1-1,1 0 1,0 0-1,0 0 1,-1-1-1,0 0 1,1-1-1,-1 1 1,0-2-1,-1 1 0,1-1 1,-1 1-1,0-2 1,0 1-1,6-7 1,3-8 103,0 1 1,-1-2-1,0 0 1,13-31-1,-19 35 1296,-1-1 1,0-1-1,3-25 1785,-17 51-2262,-5 13-201,5-7-372,2 1 0,-1 0 0,2 1 0,0-1 0,0 1 0,2 0 0,-1 0 0,2 0 0,0 0 0,1 0 0,1 0 0,0 0 0,1 0 0,5 20 0,-6-32-198,0 0 1,1 0-1,-1 0 0,1 0 0,0 0 0,0-1 0,0 1 1,0-1-1,1 1 0,-1-1 0,0 0 0,1 0 1,0 0-1,-1 0 0,1 0 0,0-1 0,0 1 0,0-1 1,0 0-1,0 0 0,0 0 0,1 0 0,-1 0 1,0-1-1,0 0 0,1 1 0,-1-1 0,0 0 0,5-1 1,9 0-868,1-2 0,-1 1 0,34-11 0,-51 13 944,14-5-613,1 1 0,0-2 0,-1 0 0,0-1 0,-1 0 0,1-1 0,-2 0 1,18-15-1,-24 18 607,-1-1 0,1 0 0,-1 0 0,0-1-1,-1 1 1,1-1 0,-1 0 0,-1 0 0,1 0 0,-1-1 0,-1 1 0,1-1 0,-1 0 0,0 0 0,-1 1 0,0-1 0,0-14 0,-3-5 1771,-1 1-1,-2 0 1,0 0-1,-14-39 1,3 11 2903,10 34-2150,7 37-1592,0 5-1094,5 72-329,23 128-1,-28-215 390,1 0 0,-1 0 0,1 0 1,1 0-1,-1 0 0,1 0 0,0-1 0,1 0 0,-1 1 1,1-1-1,0 0 0,1-1 0,0 1 0,-1-1 0,2 0 1,-1 0-1,1-1 0,-1 1 0,1-1 0,1 0 1,-1-1-1,0 0 0,1 0 0,0 0 0,-1-1 0,1 1 1,0-2-1,0 1 0,0-1 0,1 0 0,-1-1 0,0 1 1,0-1-1,1-1 0,8-1 0,-5 1 55,1-1 0,0-1-1,0 0 1,-1 0 0,0-1-1,0 0 1,0-1 0,0-1-1,-1 0 1,1 0 0,-1-1-1,-1 0 1,0 0 0,0-1 0,14-16-1,-14 13 243,-1-1 0,0-1 0,0 1 1,-1-1-1,-1 0 0,0 0 0,-1-1 0,0 0 0,-1 0 0,-1 0 0,0-1 0,1-23 0,-3 36-180,-1 0 0,0-1-1,0 1 1,0-1-1,0 1 1,0-1 0,-1 1-1,1-1 1,-1 1-1,1-1 1,-1 1 0,0 0-1,0-1 1,0 1-1,0 0 1,-1 0 0,1 0-1,0 0 1,-1 0-1,0 0 1,1 0 0,-1 0-1,0 1 1,0-1-1,0 1 1,-2-2 0,1 2-34,1 1 0,0-1 1,-1 1-1,1-1 0,-1 1 0,1 0 1,-1 0-1,1 0 0,-1 0 1,1 0-1,-1 1 0,1-1 0,0 1 1,-1 0-1,1-1 0,0 1 1,-1 0-1,1 0 0,0 1 1,0-1-1,0 0 0,0 1 0,0-1 1,0 1-1,0 0 0,-2 2 1,-6 8 18,1 1 1,0 0 0,0 0 0,1 1 0,1 0 0,0 0 0,1 1 0,1 0-1,0 0 1,1 0 0,1 1 0,0-1 0,1 1 0,0 29 0,2-41-7,0 0 0,1 0 0,0 0 0,0 0 0,0-1 0,0 1 0,1 0 0,-1-1 0,1 1 0,0-1 0,0 0 0,0 1 0,0-1 1,1 0-1,-1 0 0,1 0 0,0-1 0,0 1 0,0-1 0,0 1 0,0-1 0,1 0 0,-1 0 0,1-1 0,-1 1 0,1-1 0,0 0 1,-1 1-1,8 0 0,11 2-172,-1-2 1,1 0-1,0-1 1,27-2 0,-17 0-5,21 2 38,-21 0 529,1-1 0,-1-1 0,45-9 0,-74 8-229,-1 0 0,1-1 0,-1 1 0,1-1 0,-1 1 0,0-1 1,0 0-1,0 0 0,-1 0 0,1 0 0,-1 0 0,1-1 0,-1 1 1,1-6-1,6-11-295,3 1-217,1 1-1,0 1 1,1 0-1,1 0 1,1 1 0,0 1-1,1 1 1,1 0-1,23-15 1,-30 22 542,1 1-1,0 0 1,0 0-1,0 1 1,1 1 0,0 0-1,0 0 1,0 1-1,0 1 1,0 0 0,0 0-1,1 1 1,-1 1-1,1 0 1,-1 1 0,1 0-1,17 5 1,-25-5-92,-1 1 0,1-1-1,-1 1 1,1 0 0,-1 0 0,0 1 0,0-1 0,0 1 0,0 0 0,0 0 0,0 1 0,-1-1 0,0 1 0,0-1 0,0 1 0,0 0-1,0 0 1,-1 1 0,3 5 0,0 4-70,0 1 0,-2 0 0,0 0 0,2 28 0,-4-29-1168,1 1 1,1 0-1,0-1 0,0 1 0,8 16 1,-11-30 869,0 0 1,1 0 0,-1 0-1,1 0 1,0 0 0,-1 0 0,1 0-1,0 0 1,-1 0 0,1 0-1,0 0 1,0-1 0,0 1-1,0 0 1,1 0 0,-1-1 135,-1 0 0,0 1 0,1-1 0,-1 0 0,1 0 0,-1 0 1,1 0-1,-1 0 0,0-1 0,1 1 0,-1 0 0,1 0 0,-1 0 0,0 0 0,1 0 0,-1 0 0,1-1 0,-1 1 1,0 0-1,1 0 0,1-3-735,-1 1 666,0 0-1,1 0 1,-1 0 0,-1 0-1,1 0 1,0 0-1,0 0 1,-1-1 0,1 1-1,-1 0 1,0 0-1,0-1 1,0-2 0,-5-38 2652,-19-73 0,15 81 479,1-1-1,2 1 0,-2-52 0,8 84-3084,0 0 1,0 0-1,0 1 1,0-1-1,1 0 1,-1 0-1,1 1 1,0-1-1,0 1 0,0-1 1,0 1-1,0-1 1,1 1-1,-1-1 1,1 1-1,-1 0 1,1 0-1,0 0 0,0 0 1,3-3-1,-2 3-248,1 0 0,-1 1 0,1-1 0,0 1 0,-1-1 0,1 1 0,0 1 0,0-1 0,0 0 0,0 1 0,-1 0 0,1 0 0,0 0 0,5 1-1,9 1-652,0 1-1,-1 0 1,26 9-1,-29-6 1212,0-1 0,-1 2 0,0-1 0,19 14 0,-23-14 226,-1 1 1,0 0-1,0 0 1,-1 1 0,0 0-1,0 0 1,0 1 0,-1-1-1,-1 1 1,0 1-1,0-1 1,0 1 0,-1 0-1,-1 0 1,0 0-1,2 13 1,6 93 2794,-10-81-1578,11 63 0,-9-86-1313,0 3 671,-2-28-706,0-6-644,0-1 0,2 0 0,0 1 0,1 0 0,1 0-1,1 0 1,1 0 0,16-31 0,-18 40 426,0 1 1,0 0-1,1 0 0,0 1 1,1 0-1,0 0 0,0 0 0,0 1 1,1 0-1,1 0 0,-1 1 1,1 0-1,0 0 0,0 1 1,0 0-1,1 1 0,0 0 0,11-2 1,-14 4 145,1 1 1,-1 1 0,1 0 0,-1 0-1,0 0 1,1 1 0,-1 0-1,0 1 1,0-1 0,1 1-1,-1 1 1,0-1 0,-1 1 0,1 0-1,0 1 1,-1 0 0,0 0-1,0 0 1,0 1 0,-1 0 0,1 0-1,7 9 1,-1 0-304,-1 0-1,0 1 1,10 18 0,19 47-5096,-39-77 4668,1 0 0,-1 0 0,1-1 1,0 1-1,0-1 0,0 0 1,0 1-1,0-1 0,0 0 0,1 0 1,-1 0-1,1-1 0,0 1 1,-1 0-1,1-1 0,0 0 0,0 0 1,0 0-1,5 1 0,8 1-1418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4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0 504,'2'1'416,"0"0"1,0-1-1,0 1 0,0 0 1,0 1-1,0-1 0,0 0 1,0 0-1,-1 1 0,1-1 1,-1 1-1,1 0 0,-1-1 1,1 1-1,-1 0 1,0 0-1,0 0 0,0 0 1,0 0-1,0 0 0,1 3 1,12 52 4021,-13-48-3947,23 125 2322,-4-11-2796,5 0 0,50 140 0,-74-259-152,0 0-1,0-1 1,1 1 0,0-1 0,0 0 0,0 0-1,0 1 1,0-1 0,0 0 0,1-1-1,0 1 1,-1 0 0,1-1 0,4 3-1,-4-4-37,-1 0 0,1 0 0,0 0 0,0 0-1,-1-1 1,1 1 0,0-1 0,0 0-1,0 0 1,-1 0 0,1 0 0,0-1-1,0 1 1,0-1 0,-1 1 0,1-1-1,0 0 1,-1 0 0,6-3 0,5-2-242,0-1 0,-1-1 1,1 0-1,-2-1 1,1 0-1,-1-1 0,0 0 1,-1 0-1,0-1 0,-1-1 1,13-21-1,-11 15 1235,-1-1 0,13-35-1,-15 30 1463,-1 1 0,4-27 0,-12 49-2262,1 1 0,0 0-1,0-1 1,0 1-1,0 0 1,0-1-1,0 1 1,0 0 0,0-1-1,0 1 1,0 0-1,0 0 1,1-1-1,-1 1 1,0 0-1,0-1 1,0 1 0,0 0-1,0 0 1,1-1-1,-1 1 1,0 0-1,0 0 1,0-1-1,1 1 1,-1 0 0,0 0-1,0 0 1,0 0-1,1-1 1,-1 1-1,0 0 1,1 0-1,-1 0 1,6 10 846,5 29 511,-9-32-1267,3 13-984,1-1 0,1-1 0,1 1 0,0-1-1,1 0 1,1-1 0,20 27 0,-26-39 608,0-1 0,0 0-1,0 0 1,0 0 0,1 0-1,-1 0 1,1-1 0,0 0-1,0 0 1,0 0 0,1-1 0,-1 0-1,1 0 1,-1 0 0,1 0-1,-1-1 1,1 0 0,0 0 0,0-1-1,0 0 1,0 0 0,-1 0-1,1 0 1,0-1 0,0 0-1,0-1 1,-1 1 0,1-1 0,-1 0-1,8-4 1,18-12-2022,0-5 509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7.1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0 131 592,'39'-24'15559,"-38"25"-15309,10 21 1635,3 45-429,-14-57-1917,2 1 0,0 0 0,0 0 0,1-1-1,0 1 1,1-1 0,10 19 0,-14-29 373,0 1 0,0-1 0,0 0-1,0 0 1,0 1 0,0-1 0,0 0 0,1 0 0,-1 0 0,0 1 0,1 0-529,0-1 529,-1 0 0,0 0 0,0 0 0,1 0 0,-1 0-1,0 1 1,0-1 0,1 0 0,-1 0 0,0 0 0,0 0 0,1 0 0,-1 0 0,0 0 0,0 0-1,1 0 1,-1 0 0,0 0 0,0-1 0,1 1 0,-1 0 0,0 0 0,1 0 0,5-13-1739,-2-19 451,-10-50 920,-8-1 3411,2 16 2085,12 66-5050,0 0 0,0 1 0,0-1 0,0 0 0,0 0 0,0 0 0,0 0 0,0 0 1,0 0-1,0 0 0,1 0 0,-1 0 0,0 0 0,1 0 0,-1 1 0,1-1 0,-1 0 0,1 0 0,-1 0 0,1 1 1,-1-1-1,1 0 0,0 1 0,-1-1 0,1 0 0,0 1 0,0-1 0,-1 1 0,1-1 0,0 1 0,0 0 0,0-1 0,0 1 1,0 0-1,0-1 0,-1 1 0,1 0 0,0 0 0,0 0 0,0 0 0,0 0 0,0 0 0,0 0 0,0 0 0,1 1 0,7 0-542,-1 0 0,0 0 0,15 5 0,-23-6 550,21 8-314,0 0 1,-1 1 0,0 1-1,-1 1 1,0 1-1,-1 0 1,27 24-1,-22-15 1427,-1 1 0,-1 1 0,0 0 0,30 50 0,-47-74 172,0-10-867,2-13-303,-6 22-56,5-17 21,0-1 0,1 0-1,1 1 1,14-27 0,-15 35-80,0 0-1,1 1 1,0 0 0,0 0 0,1 1 0,0 0-1,1 0 1,18-14 0,-24 22 6,0-1-1,-1 0 0,1 1 1,0-1-1,0 1 1,1 0-1,-1 0 1,0 0-1,0 0 1,0 1-1,1-1 0,-1 1 1,0 0-1,1 0 1,-1 0-1,0 0 1,0 0-1,7 3 1,-4-1 12,0 0 0,-1 1 0,1-1 1,-1 1-1,0 1 0,1-1 1,-2 1-1,1 0 0,7 7 1,0 4-23,1-1 0,-2 2 1,0 0-1,-1 0 0,13 29 1,-14-23-232,18 39-3140,-8-38-1770,-8-16 453,-10-7 4107,1 1 0,-1-1 1,1 1-1,-1-1 0,1 0 0,1 0 1,4 0-1274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8.4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0 472,'4'125'13611,"7"-2"-8080,2-42-5389,2 0 0,40 117 0,-24-103-3738,-23-82 953,4-28-3695,-11 13 5811,-1 0-1,1-1 0,-1 1 1,1-5-1,-4-24-1946,0-6 443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8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17 178 48,'-7'-36'2088,"4"4"568,-1 7 353,1 3 231,3 2-452,0 7-736,0 0-779,0 6-809,7 1-888,3 3-1061,7 8-947,3 6-472,4 6-192,6 8 115,1 3 465,-1 1 800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6:59.8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12 186 1172,'-4'42'2264,"0"-8"-194,2 1-1,1 0 0,6 68 0,-3-93-1892,0 0-1,0-1 1,1 1 0,0-1 0,1 1-1,0-1 1,0 0 0,1 0 0,0-1-1,0 0 1,1 0 0,1 0 0,-1 0 0,1-1-1,0 0 1,1-1 0,-1 1 0,15 7-1,-15-9-196,1-1-1,-1-1 0,1 1 1,0-1-1,1-1 1,-1 1-1,0-1 0,1-1 1,-1 0-1,1 0 0,-1-1 1,1 0-1,0 0 0,-1-1 1,1 0-1,-1 0 0,1-1 1,-1 0-1,0-1 0,0 1 1,0-2-1,0 1 1,0-1-1,-1-1 0,1 1 1,-1-1-1,10-9 0,-5 3-68,0 1-1,-1-2 0,-1 1 1,0-2-1,0 1 0,-1-1 1,-1 0-1,0-1 0,-1 0 1,0-1-1,-2 1 0,1-1 1,-2 0-1,4-21 1,-5 4 267,-2 0 0,-1 0 0,-1 0 0,-2 0 0,-1 0 1,-2 1-1,-1-1 0,-21-56 0,26 70 658,10 37-143,53 302 1489,-38-212-2056,8 132 0,-27-188-141,-3 0 1,-2 0 0,-3 0-1,-16 87 1,16-120 37,-1-1 0,0 0 1,-1-1-1,-1 1 0,-18 31 0,25-48-30,-1-1-1,0 1 1,0-1-1,0 0 1,0 1-1,0-1 0,0 0 1,0 0-1,0 1 1,0-1-1,-1 0 1,1 0-1,0 0 1,-1 0-1,1-1 0,-1 1 1,1 0-1,-1-1 1,1 1-1,-1-1 1,0 1-1,1-1 0,-1 0 1,0 1-1,1-1 1,-1 0-1,0 0 1,1 0-1,-1-1 1,0 1-1,1 0 0,-1-1 1,0 1-1,1-1 1,-1 1-1,1-1 1,-1 0-1,1 1 0,-1-1 1,1 0-1,-3-2 1,0-1-173,-1 0 1,1-1-1,0 0 0,0 0 1,1 0-1,-1 0 1,1 0-1,0-1 1,1 1-1,-3-8 1,-1-4-597,2-2 0,0 1 0,1 0 0,1-1 1,1 0-1,1 1 0,0-1 0,1 0 0,1 1 1,1-1-1,1 1 0,0 0 0,1 0 0,11-24 1,-3 12-71,1 0 0,31-49 1,-22 46 2904,48-53 1,-50 62 289,-14 14-604,1 1-1,1 0 1,17-14-1,-25 22-1640,1 1 1,-1-1-1,0 0 0,1 1 0,-1-1 0,1 1 1,-1-1-1,0 1 0,1 0 0,-1 0 0,1 0 1,-1 0-1,1 0 0,-1 0 0,1 0 0,-1 0 1,1 0-1,-1 1 0,1-1 0,-1 1 0,0-1 1,1 1-1,-1-1 0,1 1 0,-1 0 0,1 1 1,33 28 291,-23-19-233,-9-8-149,19 17-12,0 0 1,2-1-1,42 24 0,-58-38-43,1-1 0,0 0 0,-1-1 0,1 0 0,1-1 0,-1 1 0,0-2 0,1 1 0,-1-1 0,0-1 0,1 0 0,-1 0 0,1-1 0,-1 0 0,18-5 0,-19 4 18,1-1 0,-1 0 0,0 0 0,0-1 0,0 0 0,-1 0-1,0-1 1,1 0 0,-2-1 0,1 1 0,-1-1 0,0-1 0,0 1-1,7-11 1,-10 12 15,0 1-1,0-2 0,-1 1 1,0 0-1,0 0 0,0-1 1,0 1-1,-1-1 0,0 0 0,0 1 1,-1-1-1,0 0 0,0 1 1,0-1-1,0 0 0,-1 0 1,0 1-1,0-1 0,-1 1 1,0-1-1,0 1 0,0 0 1,-3-6-1,2 6-20,-1-1 0,1 1 0,-1 0 0,0 1 0,-1-1 0,1 1 0,-1 0 0,0 0 0,0 0 0,0 1-1,0 0 1,-1 0 0,1 0 0,-1 0 0,0 1 0,1 0 0,-1 0 0,0 1 0,-1-1 0,1 2 0,0-1 0,0 0 0,-10 2 0,12-1 27,0 0 0,0 0 0,0 1 0,0-1 0,0 1 0,0 1 0,0-1 1,0 0-1,0 1 0,1 0 0,-1 0 0,0 0 0,1 0 0,0 0 0,-1 1 0,1 0 0,0-1 0,0 1 0,0 0 1,1 1-1,-1-1 0,1 0 0,0 1 0,0-1 0,0 1 0,0 0 0,1 0 0,-1-1 0,1 1 0,0 0 1,0 0-1,1 1 0,-1-1 0,1 0 0,0 7 0,0 3-38,1 0 1,0 0-1,2 0 0,-1 0 0,2-1 1,0 1-1,0-1 0,1 0 1,1 0-1,11 18 0,-13-24 7,0 0 0,1-1 1,0 1-1,1-1 0,-1 0 0,1-1 0,0 1 0,1-1 0,-1 0 0,1-1 0,0 0 0,0 0 0,0 0 1,1-1-1,-1 0 0,1 0 0,0-1 0,0 0 0,10 1 0,4-2 57,1-1 0,0 0 0,0-2 0,-1-1 0,1-1 0,-1-1 0,0 0 0,0-2 0,28-13-1,-49 20 30,0-1 0,1 1 0,-1-1-1,0 0 1,0 0 0,0 1 0,0-1-1,-1 0 1,1 0 0,0 0-1,0 0 1,0 0 0,-1 0 0,1 0-1,0 0 1,-1-1 0,1 1 0,-1 0-1,0 0 1,1 0 0,-1-2-1,0-28 1532,-1-1-973,3 22-581,1-1 0,0 1 0,0 0 0,1 0 0,0 0-1,1 1 1,0-1 0,1 1 0,0 1 0,0-1 0,1 1-1,0 0 1,0 0 0,1 1 0,0 0 0,1 0 0,-1 1-1,1 0 1,11-5 0,-14 7-21,0 1-1,1 1 1,-1-1 0,1 1-1,-1 0 1,1 0-1,0 1 1,0 0 0,0 0-1,0 1 1,0 0-1,0 0 1,0 1 0,0 0-1,0 0 1,0 0-1,-1 1 1,1 0 0,0 0-1,-1 1 1,1 0-1,-1 0 1,0 0 0,0 1-1,0 0 1,-1 0-1,1 0 1,-1 1 0,8 9-1,-2 0-237,-1 1 1,0 0-1,-1 0 0,-1 1 0,8 20 0,-10-20-1187,2 0 0,0 0 0,0-1 0,2 0 0,11 14 0,-19-26 986,1 0 0,0 0-1,-1-1 1,1 1 0,0-1 0,0 0 0,1 0 0,-1 0 0,0 0 0,1 0 0,-1-1 0,1 0 0,-1 0 0,1 0 0,0 0-1,0 0 1,-1-1 0,1 1 0,6-1 0,20-4-1482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00.6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17 139 2096,'-16'-124'14163,"16"110"-12065,5 16-725,7 24-656,-2 18-646,-2 1 1,-2-1-1,1 86 1,-1-16-622,-3-70 80,-1-5-739,10 50-1,-11-80 591,1 1 0,1-1 0,0 0 0,0 0-1,1-1 1,0 1 0,0-1 0,1 0 0,0 0 0,11 14 0,-14-20 414,0 0 0,0 0 0,0 0 0,0 0 0,0 0 0,1 0 0,-1-1 1,0 1-1,1-1 0,-1 0 0,1 0 0,-1 0 0,1 0 0,0 0 0,0 0 0,-1-1 1,1 1-1,0-1 0,0 0 0,0 0 0,-1 0 0,1 0 0,0 0 0,0-1 1,0 1-1,-1-1 0,1 1 0,0-1 0,-1 0 0,1-1 0,-1 1 0,1 0 0,-1-1 1,5-2-1,-1-2 567,1 0 1,-2 0 0,1 0 0,-1 0 0,0-1-1,0 0 1,0 0 0,-1 0 0,-1-1 0,5-11-1,-1-3 2017,-6 17-1497,0 0 0,1 0 0,-1 0 0,1 0-1,0 0 1,1 1 0,-1-1 0,5-5 0,-6 10-815,-1 0 1,1 0-1,0 0 1,-1 1-1,1-1 1,-1 0-1,1 0 1,0 0-1,-1 1 1,1-1-1,-1 0 1,1 1-1,-1-1 1,1 1-1,-1-1 1,1 1-1,-1-1 0,0 0 1,1 1-1,-1 0 1,0-1-1,1 1 1,-1-1-1,0 1 1,1-1-1,-1 1 1,0 0-1,0 0 1,10 20-17,-7-14-94,-1 0-1,1 0 1,1 0-1,-1 0 1,1-1-1,1 1 1,-1-1-1,1 0 1,0-1 0,0 1-1,1-1 1,-1 0-1,1 0 1,0 0-1,1-1 1,-1 0-1,1 0 1,0-1-1,0 0 1,0 0 0,0 0-1,0-1 1,1 0-1,-1-1 1,1 0-1,-1 0 1,1 0-1,0-1 1,-1 0-1,1-1 1,0 1-1,7-3 1,-1 1-167,-1-1 1,1-1-1,-1 0 1,0-1-1,0 0 0,0-1 1,-1 0-1,0-1 0,0 0 1,-1-1-1,0 0 1,0-1-1,-1 0 0,14-17 1,-18 19 136,0-1 0,0 0 1,-1-1-1,-1 1 0,1-1 0,-1 0 1,-1 0-1,1-1 0,-2 1 0,1-1 1,-1 1-1,-1-1 0,0 0 0,0 1 1,-1-1-1,0 0 0,-1 0 1,0 0-1,0 1 0,-1-1 0,-4-12 1,4 14 74,-1 1 0,0 0 0,-1 0 0,1 0 0,-1 0 0,-1 1 0,1-1 0,-1 1 0,0 0 1,-1 1-1,1-1 0,-1 1 0,-8-6 0,10 9 25,0-1 0,0 1 0,0 0 0,0 0-1,0 1 1,0-1 0,-1 1 0,1 0 0,0 0 0,-1 0 0,1 1 0,-1-1 0,1 1 0,-1 0 0,1 0-1,-1 1 1,1-1 0,-1 1 0,1 0 0,0 1 0,-1-1 0,1 1 0,0-1 0,-6 4 0,1 2 86,-1 0 1,1 0-1,1 0 1,-1 1-1,1 0 1,1 1-1,0 0 1,0 0 0,0 1-1,1-1 1,-8 18-1,8-12 28,0 0 1,0 0-1,2 0 0,0 1 0,0-1 0,2 1 1,-2 31-1,4-43-147,0 0 0,0-1 0,0 1-1,0 0 1,1 0 0,0 0 0,-1 0 0,2-1 0,-1 1 0,0 0 0,1-1 0,-1 1 0,1-1-1,0 1 1,0-1 0,1 0 0,-1 0 0,1 0 0,-1 0 0,6 3 0,-4-3-102,-1-1 1,1-1-1,0 1 0,0-1 1,1 1-1,-1-1 1,0 0-1,0-1 1,1 1-1,-1-1 0,0 0 1,1 0-1,-1 0 1,0-1-1,1 1 0,-1-1 1,0 0-1,6-2 1,2-1-225,-1 0-1,1-1 1,-1-1 0,0 1 0,0-2 0,-1 1 0,11-10 0,61-61 244,-68 63 590,-14 14-446,0-1 0,0 1 0,1 0 0,-1-1 0,0 1 1,0 0-1,0-1 0,1 1 0,-1 0 0,0 0 0,0-1 0,1 1 0,-1 0 1,0 0-1,1-1 0,-1 1 0,0 0 0,1 0 0,-1 0 0,0 0 0,1 0 1,-1-1-1,0 1 0,1 0 0,-1 0 0,0 0 0,1 0 0,-1 0 1,1 0-1,-1 0 0,0 0 0,1 0 0,-1 1 0,0-1 0,1 0 0,-1 0 1,0 0-1,1 0 0,0 1 0,1 17 1188,-11 45-302,5-39-483,3-18-467,1 1 0,0-1 0,0 0-1,0 1 1,1-1 0,0 0 0,3 13 0,-3-17-158,-1 0 0,1 1 0,0-1 0,1 0 0,-1 0-1,0 0 1,1-1 0,-1 1 0,1 0 0,-1 0 0,1-1-1,0 1 1,-1-1 0,1 1 0,0-1 0,0 0 0,0 0-1,1 0 1,-1 0 0,0 0 0,0 0 0,0-1 0,1 1-1,-1-1 1,3 1 0,15-1-1197,-1-1 0,1 0-1,-1-2 1,0 0 0,0-1-1,0-1 1,27-11 0,8-5-444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01.0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221 108 1116,'5'-39'4448,"-5"29"-2104,1 0-1,-1 1 1,-1-1-1,-1-11 1,2 20-2293,0 1 0,-1-1 0,1 1 0,0-1 0,-1 1 0,1 0 0,0-1 0,-1 1 0,1-1 0,-1 1 0,1 0 0,0-1 0,-1 1 0,1 0 0,-1-1 0,1 1 0,-1 0 0,1-1 0,-1 1 0,1 0 0,-1 0 1,0 0-1,1 0 0,-1 0 0,1 0 0,-1 0 0,1 0 0,-1 0 0,0 0 0,1 0 0,-1 0 0,1 0 0,-1 0 0,1 0 0,-1 0 0,1 1 0,-1-1 0,1 0 0,-1 0 0,0 1 0,-26 12 6,26-12-31,-16 10-145,0 0-1,1 2 1,0 0-1,-18 20 1,24-23 43,1 0 1,1 1 0,0 0-1,0 0 1,1 1 0,0 0-1,-7 19 1,14-30 27,-1 1-1,0 0 1,0 0 0,1 0-1,-1-1 1,1 1 0,0 0 0,0 0-1,-1 0 1,1 0 0,0 0-1,0 0 1,1 0 0,-1-1-1,0 1 1,1 0 0,-1 0 0,1 0-1,-1 0 1,1-1 0,0 1-1,0 0 1,0-1 0,0 1-1,0 0 1,0-1 0,1 0-1,-1 1 1,0-1 0,1 0 0,-1 1-1,1-1 1,-1 0 0,1 0-1,0 0 1,-1 0 0,1-1-1,0 1 1,0 0 0,-1-1-1,1 1 1,0-1 0,2 1 0,11 1-700,0 0 0,-1-1 1,1-1-1,24-2 0,-17 1 13,103-6-434,-162 54 2912,25-33-1785,1 1 0,1 1 0,1 0 0,-10 22 0,15-28-550,0-1 0,1 1 0,0 0 0,1 0 1,-1 16-1,2-25 367,1 1-1,0 0 1,0 0 0,-1 0 0,2 0 0,-1 0 0,0 0 0,0 0 0,0-1-1,1 1 1,-1 0 0,1 0 0,0 0 0,0-1 0,-1 1 0,1 0-1,0 0 1,0-1 0,0 1 0,1-1 0,-1 1 0,0-1 0,1 0-1,-1 1 1,0-1 0,1 0 0,2 1 0,15 5-1542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02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1 118 660,'2'-33'2027,"-2"19"260,1 0-1,1 0 1,0-1-1,5-13 1,-7 28-2228,0 0 1,0 0-1,1 0 1,-1 0-1,0 0 0,0 0 1,0 0-1,1 0 1,-1 0-1,0 0 0,0 0 1,0 0-1,1 1 1,-1-1-1,0 0 0,0 0 1,0 0-1,0 0 0,1 0 1,-1 0-1,0 1 1,0-1-1,0 0 0,0 0 1,0 0-1,1 0 1,-1 1-1,0-1 0,0 0 1,0 0-1,0 0 1,0 1-1,0-1 0,0 0 1,0 0-1,0 0 1,0 1-1,0-1 0,0 0 1,0 0-1,0 1 1,0-1-1,0 0 0,0 0 1,4 14 552,9 107 544,-12-89-1303,2-1 1,1 1-1,2 0 0,18 58 0,-24-89 130,0 0 0,0 0 0,1 0 1,-1 0-1,1 0 0,-1 0 0,1 0 0,-1 0 1,1 0-1,0 0 0,-1 0 0,1 0 0,0 0 0,0-1 1,0 1-1,-1 0 0,1 0 0,0-1 0,0 1 0,0-1 1,0 1-1,0-1 0,2 1 0,-2-1 26,0 0-1,0 0 1,0-1 0,0 1-1,1 0 1,-1-1 0,0 1-1,0-1 1,0 1 0,0-1-1,0 0 1,0 1 0,0-1-1,-1 0 1,1 1 0,0-1-1,0 0 1,1-1-1,4-8 162,1 1 0,-1-1-1,7-17 1,-9 19-163,27-57 479,-18 35-14,2 0 0,35-54 1,-50 84-464,1-1 0,-1 1 0,0-1 0,1 1 1,-1-1-1,0 1 0,1-1 0,-1 1 0,1 0 0,-1-1 0,1 1 1,-1 0-1,1-1 0,-1 1 0,1 0 0,-1-1 0,1 1 1,-1 0-1,1 0 0,-1 0 0,1 0 0,-1-1 0,1 1 0,0 0 1,-1 0-1,1 0 0,-1 0 0,2 1 0,-1-1-3,0 1 0,0-1 1,0 1-1,0 0 0,0 0 0,0 0 0,0-1 1,-1 1-1,1 0 0,0 0 0,-1 0 0,1 0 1,0 2-1,16 47-59,-13-36 56,4 11-53,24 61-267,-28-78 170,0 1 1,1-1-1,0 0 1,0 0 0,1-1-1,0 0 1,10 10-1,-14-15 73,0-1 0,0 1 0,0-1 0,0 0 0,0 1 0,0-1 0,0 0 0,1 0 0,-1-1 0,0 1 0,1 0 0,-1-1 0,0 0 0,1 1 0,-1-1 0,1 0 0,-1 0 0,4-1 0,-1 0-3,-1 0 0,1 0 0,-1-1 0,1 1 0,-1-1 0,1 0 0,-1-1 0,7-4 1,2-3 115,-1-1 0,0-1 0,0 1 0,12-19 0,11-16 600,-15 19 195,37-41 0,-57 67-829,1 1 0,-1-1 0,1 1 0,-1-1 0,1 1 0,-1 0 0,0-1 0,1 1 0,-1 0 0,1-1 0,0 1-1,-1 0 1,1-1 0,-1 1 0,1 0 0,-1 0 0,1 0 0,0 0 0,-1 0 0,1 0 0,-1 0 0,1 0 0,0 0 0,-1 0 0,1 0 0,-1 0 0,1 0 0,0 0 0,-1 0 0,2 1-1,-1 0-6,0 0 0,0 0-1,0 0 1,0 0-1,0 0 1,0 1-1,0-1 1,0 0 0,0 1-1,-1-1 1,1 0-1,0 3 1,12 50-188,-12-47 191,2 8-40,1 12-157,2 0 0,0 0 0,2-1 0,12 28 0,-18-50-78,-1-1 1,1 0-1,0 0 0,1 0 1,-1 0-1,0 0 0,1 0 1,0-1-1,-1 1 1,1-1-1,0 0 0,0 0 1,1 0-1,-1 0 0,0 0 1,1-1-1,-1 0 0,1 1 1,-1-1-1,1 0 0,-1-1 1,1 1-1,0-1 0,0 1 1,-1-1-1,1 0 0,0-1 1,-1 1-1,1-1 0,0 1 1,-1-1-1,1 0 1,4-2-1,3-1-621,-1 0-1,0 0 1,0-1 0,0-1 0,14-9-1,14-18 292,-7-3 2995,-4 4 6488,-26 32-8648,0 0 0,0-1 0,0 1 0,-1 0 1,1 0-1,0 0 0,0 0 0,0 0 0,0 0 0,0 0 0,0 0 0,0 0 0,0 0 0,0 0 0,0 0 0,0 1 0,-1-1 0,1 0 0,2 2 0,27 11-142,-8-4-51,-5-5-343,1-1 1,-1-1-1,0 0 0,1-1 0,-1-1 1,1-1-1,-1-1 0,1 0 0,-1-1 1,0-1-1,17-5 0,-26 6 27,1-1-1,0 0 1,-1 0 0,1-1-1,-1 0 1,0 0 0,-1-1-1,0 0 1,11-12 0,-13 13 190,-1 0 1,0 0 0,-1-1 0,0 0 0,0 0 0,0 0 0,0 0 0,-1 0 0,0-1 0,0 1 0,-1-1 0,0 1 0,0-1-1,0-12 1,-1 15 114,0 1-1,0-1 0,0 0 1,-1 0-1,1 1 0,-1-1 0,0 0 1,0 1-1,0-1 0,-1 1 1,1-1-1,-1 1 0,0-1 1,0 1-1,0 0 0,0 0 0,-1 0 1,1 0-1,-1 1 0,1-1 1,-1 1-1,0-1 0,0 1 1,0 0-1,-1 0 0,1 0 0,0 1 1,-1-1-1,1 1 0,-1 0 1,-6-2-1,3 2 36,-1 0 1,0 0-1,1 1 1,-1 0-1,0 1 1,1 0-1,-1 0 1,1 0-1,-1 1 1,1 0-1,0 0 1,-1 1-1,1 0 1,-13 8-1,11-5 0,0 0 0,1 1 1,0 1-1,0-1 0,0 1 0,1 1 0,0 0 0,-10 16 0,12-17 54,1-1-1,1 1 0,-1 0 0,1 0 1,1 0-1,-1 0 0,1 0 0,1 1 1,-1-1-1,2 1 0,-1 16 0,1-23-65,1 0 0,-1-1 0,1 1 0,-1 0-1,1-1 1,0 1 0,0 0 0,-1-1-1,1 1 1,0-1 0,0 1 0,1-1 0,-1 0-1,0 1 1,0-1 0,1 0 0,-1 0 0,0 0-1,1 0 1,-1 0 0,1 0 0,0 0 0,-1-1-1,1 1 1,0 0 0,-1-1 0,1 1 0,0-1-1,0 0 1,-1 0 0,1 0 0,0 1-1,0-2 1,0 1 0,-1 0 0,4-1 0,5 0-6,0 0 0,-1-1 0,1 0 0,0 0 0,12-6 0,15-9-329,44-27 0,-31 16 702,-50 28-394,1-1-1,-1 1 1,1 0 0,-1 0-1,0-1 1,1 1 0,-1 0-1,1 0 1,-1 0 0,1 0-1,-1 0 1,1 0 0,-1 0-1,1 0 1,-1 0 0,1 0-1,-1 0 1,1 0 0,-1 0-1,1 0 1,-1 0 0,1 0-1,-1 0 1,1 1 0,-1-1 0,0 0-1,1 0 1,-1 0 0,1 1-1,-1-1 1,1 1 0,6 17 284,-7 32-254,-1-40-13,1-5-97,0 0 0,1 0-1,-1 0 1,1 0 0,0 0 0,0 0-1,0 0 1,1 0 0,-1 0 0,4 5 0,-3-8-101,-1 0 1,1 0 0,0 0 0,0 0-1,0 0 1,0 0 0,0 0 0,0 0-1,0-1 1,1 1 0,-1-1 0,1 0-1,-1 0 1,1 0 0,-1 0 0,1 0-1,0 0 1,-1-1 0,6 1 0,10 1-1043,1-2 0,0 0 1,0 0-1,-1-2 1,1 0-1,-1-2 1,1 0-1,17-6 0,15-9-1078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03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14 223 832,'-7'-112'8421,"1"2"3641,16 196-11051,-12 24-831,5 129-480,-3-231-49,1 1-1,0-1 1,1 0 0,0 1 0,0-1-1,0 0 1,8 14 0,-8-19-35,0 0 1,0 0-1,1 0 1,-1 0-1,1-1 1,-1 1-1,1-1 1,0 1-1,0-1 0,0 0 1,0-1-1,1 1 1,-1 0-1,0-1 1,1 0-1,-1 1 1,1-1-1,-1-1 1,1 1-1,4 0 1,-2 0-229,0-1 0,0 0 0,0 0 0,0 0 1,0-1-1,0 0 0,0 0 0,-1 0 0,1-1 0,10-4 0,-9 3 403,0-1-1,-1 0 1,0 0-1,0 0 1,0-1-1,0 0 1,7-10-1,3-5 1783,-2-1 1,0-1-1,-1 0 0,10-25 1,-5 11 2465,-15 27-3047,5-7 1478,-7 16-2449,-1 0 0,0-1 0,0 1 1,1 0-1,-1 0 0,0 0 0,0 0 0,1 0 0,-1 0 0,0 0 0,1 0 0,-1 0 0,0 0 0,0 0 0,1 0 0,-1 0 0,0 0 0,0 0 0,1 0 0,-1 0 0,0 0 0,1 0 0,-1 0 1,0 0-1,0 1 0,1-1 0,-1 0 0,0 0 0,0 0 0,0 0 0,1 1 0,-1-1 0,0 0 0,0 0 0,0 0 0,0 1 0,1-1 0,-1 0 0,0 0 0,0 1 0,0-1 0,0 0 1,0 1-1,0-1 0,0 0 0,0 0 0,0 1 0,0-1 0,0 0 0,0 0 0,0 1 0,0-1 0,0 0 0,0 1 0,6 16 36,1-1 0,1 0 1,0 0-1,15 21 0,-18-32-68,-1 0 0,1 0 0,0 0 0,0-1 0,0 1 0,1-1 0,0 0 0,-1-1 0,1 0 0,1 1 0,-1-2 0,0 1 0,1-1 0,12 3 0,-9-3-79,-1 0-1,1-1 1,0-1-1,-1 1 1,1-1-1,-1-1 1,1 0-1,0 0 1,-1-1-1,19-5 1,-24 5 86,1 0 1,-1 0 0,0-1 0,1 1 0,-1-1-1,0 0 1,-1 0 0,1-1 0,0 1-1,-1-1 1,0 1 0,0-1 0,0 0-1,0 0 1,-1 0 0,0-1 0,1 1-1,-1-1 1,-1 1 0,1-1 0,-1 0 0,0 0-1,1-5 1,-1 3 59,0-1 1,-1 0-1,0 1 1,0-1-1,-1 0 0,0 0 1,0 1-1,-1-1 1,1 1-1,-2-1 0,1 1 1,-1 0-1,0 0 1,-1 0-1,0 0 1,0 0-1,0 1 0,-1 0 1,0 0-1,-6-6 1,7 8-85,-1 0 0,0 0 1,0 0-1,0 1 0,-1 0 1,1 0-1,-1 0 0,0 1 1,0 0-1,1 0 1,-1 0-1,-1 1 0,1 0 1,0 0-1,0 0 0,0 1 1,-1 0-1,1 0 1,0 0-1,0 1 0,0 0 1,-1 1-1,1-1 0,0 1 1,-6 2-1,3 1-38,0-1 0,0 1 0,0 1 0,1-1 0,0 1 0,0 1 1,0 0-1,1 0 0,0 0 0,0 1 0,1 0 0,0 0 0,0 1 0,1-1 0,0 1 0,1 0 0,-7 20 0,10-27 41,1 1 0,-1-1-1,1 0 1,0 1-1,0-1 1,0 1 0,1-1-1,-1 0 1,0 1-1,1-1 1,0 0 0,-1 1-1,1-1 1,0 0 0,0 0-1,0 1 1,1-1-1,-1 0 1,0 0 0,1-1-1,-1 1 1,1 0 0,0 0-1,0-1 1,-1 1-1,1-1 1,0 1 0,0-1-1,0 0 1,1 0-1,-1 0 1,0 0 0,0 0-1,1 0 1,2 0 0,10 3-76,0 0 0,1-2 0,0 1 1,18-1-1,-29-2 111,56 4 828,0-3-1,0-2 1,108-17 0,-166 17-832,1 1 1,0-1 0,-1 0-1,1 0 1,-1-1 0,1 1-1,-1-1 1,5-2-1,-7 3-19,1-1 0,-1 1-1,0-1 1,0 1 0,1-1 0,-1 0-1,0 1 1,0-1 0,0 0-1,-1 0 1,1 1 0,0-1-1,-1 0 1,1 0 0,-1 0-1,0 0 1,1-2 0,0-4-158,1 0 0,1 1 0,-1-1 0,1 1 0,1-1 0,-1 1 0,1 0 0,0 1 0,1-1 0,10-11-1,0 1-858,1 1-1,28-22 1,-28 26 224,1 0 1,0 2-1,1 0 1,0 1 0,0 1-1,1 1 1,0 0 0,0 2-1,30-6 1,-23 8 66,-1 0 0,39 2 0,-34 3 1676,55 10 0,-79-12-452,-1 1 1,0 1-1,0-1 1,0 1-1,0 0 0,0 0 1,-1 0-1,1 1 1,0-1-1,-1 1 1,0 0-1,1 1 1,-1-1-1,-1 1 0,5 4 1,-5-3-125,0-1 0,-1 1 0,0 0 0,0 0 0,-1 0 0,1 0 0,-1 0 0,0 1 0,0-1 0,-1 0 0,1 1 0,-1-1 0,0 0 0,-1 1 0,0 5-1,-5 29 805,3-26-1731,1 0 0,1 1-1,0-1 1,1 0 0,1 15-1,0-24 28,0 0-1,1 0 0,-1-1 0,1 1 0,0-1 1,0 1-1,0-1 0,0 0 0,1 0 1,0 0-1,0 0 0,0 0 0,0 0 1,1-1-1,-1 0 0,1 1 0,0-2 0,0 1 1,5 3-1,24 11-2592,1-3 508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03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1 532,'-15'8'27186,"27"-7"-28084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03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0 408,'-3'19'1696,"-4"-1"660,0-2 597,4-3 199,0-2-196,3-3-360,0-3-459,3 1-645,0-5-852,14 3-876,0-4-956,7 4-1240,3-1-721,0-3-335,-3-1 92,0-5 335,-1 1 645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4.5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78 151 1684,'-17'-31'2316,"0"3"417,4 6 279,3 4-380,-1 3-548,8 2-576,-4 4-627,7 4-849,0-2-973,7 5-1087,3 4-656,7 1-312,3 8-29,8 2 337,6 2 676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10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4 1624,'-31'-3'11969,"24"3"-9861,1 0-947,2 0-657,1 0-556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2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8 1084,'-4'-8'15949,"8"17"-15812,11 25 554,-1 1-1,-1 1 1,10 50-1,12 115-537,-16-84-71,6 45-899,-11-53-2886,-12-91 2531,5 15-2897,-7-31 3734,1-1 0,-1 0 0,1 1 0,-1-1-1,1 1 1,0-1 0,-1 0 0,1 0 0,0 1 0,0-1 0,0 0 0,0 0 0,0 0-1,0 0 1,0 0 0,1 0 0,-1 0 0,0-1 0,2 2 0,4-1-1869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3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51 980,'-5'-51'16826,"7"79"-15502,68 598-742,-67-607-1513,13 66-1348,-11-63-2134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3.5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75 117 640,'-24'-7'1744,"7"0"368,4-1 325,-1-1 2159,7 4-2744,7 1-348,4-1-360,3-1-551,13-3-858,10-2-1135,8 0-920,12-2-480,5 2-216,9 4 119,4 3 461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3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36 128 1052,'-2'0'607,"-31"-19"13802,33 19-14197,15-16 1436,13-9-823,-19 17-691,0-1 0,0 1 0,1 1 0,0 0-1,0 0 1,1 1 0,21-9 0,-31 14-132,0 1-1,0 0 1,-1 0 0,1 0-1,0 0 1,0 0 0,-1 1 0,1-1-1,0 0 1,0 0 0,-1 0-1,1 1 1,0-1 0,-1 0 0,1 1-1,0-1 1,-1 1 0,1-1 0,0 0-1,-1 1 1,1-1 0,-1 1-1,1 0 1,-1-1 0,1 1 0,-1-1-1,0 1 1,1 0 0,-1-1-1,0 1 1,1 0 0,-1 0 0,0-1-1,0 1 1,0 0 0,0-1 0,1 1-1,-1 0 1,0 0 0,0-1-1,-1 1 1,1 0 0,0 1 0,-3 35-166,-11 11-356,-4 13-936,17-58 1170,1 1 1,-1-1-1,1 0 0,0 1 0,0-1 0,0 1 0,0-1 0,1 0 0,-1 1 0,1-1 0,0 0 0,0 1 0,0-1 0,3 5 0,-1-5-52,0 1-1,0-1 0,0 0 1,0 0-1,1 0 0,0-1 1,-1 1-1,1-1 0,0 0 1,0 0-1,5 1 0,50 17-1437,-52-18 1670,8 2 590,0 0-1,0 1 1,-1 1 0,0 1 0,19 10 0,-31-15-370,0-1 0,1 1 1,-1 0-1,0 0 0,0 0 0,0 0 1,0 0-1,0 0 0,0 0 0,-1 1 1,1-1-1,-1 0 0,0 1 1,0 0-1,0-1 0,0 1 0,0 0 1,0-1-1,-1 1 0,1 0 0,-1 0 1,0 0-1,0-1 0,0 1 1,0 0-1,0 0 0,0 0 0,-1-1 1,0 1-1,1 0 0,-1 0 0,0-1 1,0 1-1,-1-1 0,1 1 0,0-1 1,-3 4-1,-7 11-168,0-1 0,-1 0 0,-1 0-1,0-1 1,-1 0 0,-1-2 0,0 0 0,-1 0 0,-1-1-1,1-1 1,-2-1 0,-30 14 0,47-24-121,0 1 0,0 0 0,0-1 0,-1 1 0,1-1 0,0 0 0,0 1 0,-1-1 0,1 0 1,0 0-1,-1 1 0,1-1 0,0 0 0,-1 0 0,1-1 0,0 1 0,-1 0 0,1 0 0,0-1 0,0 1 0,-1-1 0,1 1 0,0-1 0,0 1 0,0-1 0,0 0 0,-1 1 0,1-1 1,0 0-1,0 0 0,0 0 0,1 0 0,-1 0 0,0 0 0,-1-2 0,1 0-200,0 0 1,1 0-1,-1 0 0,1 0 0,0 0 1,0 0-1,0 0 0,0-1 1,1 1-1,-1 0 0,1 0 1,0 0-1,-1 0 0,3-4 1,9-21-1438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4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1 291 608,'4'-30'4905,"2"-5"5854,-5 35-10693,-1 0-1,1 0 1,-1 0 0,1 0 0,-1 0-1,1 1 1,-1-1 0,0 0-1,1 0 1,-1 0 0,1 1-1,-1-1 1,0 0 0,1 0-1,-1 1 1,1-1 0,-1 0-1,0 1 1,1-1 0,-1 0-1,0 1 1,0-1 0,1 1-1,-1-1 1,0 0 0,0 1-1,0-1 1,1 1 0,-1-1-1,0 1 1,0-1 0,0 1-1,0-1 1,0 1 0,9 20 53,-5-6-60,9 33 62,20 47-1,-27-80-137,1-1-1,0 0 1,1-1-1,0 0 0,1 0 1,1-1-1,18 19 1,-24-27 5,0-1-1,0 0 1,1 1 0,0-1 0,-1-1 0,1 1-1,0-1 1,0 0 0,0 0 0,1 0 0,-1-1-1,0 0 1,11 1 0,-8-1 8,0-1-1,1-1 1,-1 0 0,0 0-1,1 0 1,-1-1 0,0-1-1,11-3 1,-4-1 27,-1 0-1,0-1 0,0-1 1,0 0-1,-1-1 1,0 0-1,-1-1 0,20-22 1,-22 18 10,1 0 0,-2 0 0,0-1 0,-1 0 1,-1-1-1,-1 1 0,0-1 0,-1-1 0,0 1 0,3-36 0,-7 41-8,0-1 0,-1 1 0,-1 0 0,0-1 0,-1 1 0,0 0-1,-6-18 1,6 23-16,-1-1 0,0 1 0,-1 1 0,1-1 0,-1 0 0,-1 1 0,1 0 0,-1 0 0,0 0 0,0 1 0,-1 0 0,-10-9 0,7 9-49,0 0 0,0 1-1,-1 0 1,1 0 0,-1 1 0,0 0 0,0 1 0,0 0 0,0 0 0,0 1 0,-1 1-1,1-1 1,0 2 0,0-1 0,0 2 0,-1-1 0,1 1 0,-12 5 0,10-3-417,0 0 1,1 1-1,-1 0 1,1 1-1,1 0 1,-16 11-1,19-11-352,0 0-1,0 0 1,0 1-1,1 0 1,0 0-1,1 1 1,0-1-1,-8 17 1,11-21 404,0 1-1,0 0 1,1 0 0,0 0 0,0 0 0,0 0-1,0 0 1,1 0 0,0 1 0,-1-1 0,1 0 0,1 0-1,0 5 1,10 17-1753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4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45 728,'-1'4'18356,"10"-6"-18623,122-10 2619,-92 10-2779,1-1 0,-1-2 0,56-15 0,-85 16 807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5.3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6 728,'-20'-6'17252,"22"10"-16995,0-1-1,1 1 1,-1-1 0,0 1 0,-1 0 0,1 0 0,0 5-1,2 1-68,20 55 89,-2 1 1,24 130-1,-26-100-496,-14-60-110,3 13-751,3-20-2918,-3-23-47,-8-6 3677,0 1 0,0-1 0,0 0 1,0 0-1,0 0 0,0 0 0,0 0 1,0 0-1,0 0 0,0 0 0,0 0 1,0 0-1,0-1 0,0 1 0,0 0 1,0-1-1,0 1 0,0-1 0,0 1 1,0-1-1,3-2-1103,3-4-478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7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1 105 372,'16'-9'19734,"14"8"-19422,-18 0 107,302-41 8,-175 22-820,-27 0-879,-65 9-3414,-77 12-6942,13-1 9691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8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0 676,'2'21'14715,"3"11"-10235,5 40-6355,-7-44 3451,0 88-884,11 147-189,-11-231-705,2 18-534,3-21-4126,34-35-8249,-32-3 11315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4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317 1 1408,'-22'6'10170,"-23"17"-6490,27-13-2599,-2 0-960,2 0-1,-1 2 1,1 0 0,1 1-1,0 1 1,1 1 0,1 0-1,0 1 1,1 0 0,1 2-1,-20 31 1,31-45-257,0-1 1,0 1 0,0 0-1,0 0 1,1 0-1,-1 0 1,1 0-1,0 1 1,1-1-1,-1 0 1,1 0-1,0 1 1,0-1-1,0 0 1,0 1-1,1-1 1,-1 0-1,1 0 1,1 1-1,-1-1 1,0 0-1,1 0 1,0 0-1,0-1 1,0 1 0,0 0-1,1-1 1,-1 1-1,1-1 1,0 0-1,0 0 1,0 0-1,1 0 1,-1 0-1,1-1 1,-1 0-1,1 0 1,0 0-1,0 0 1,0 0-1,0-1 1,0 1-1,0-1 1,8 1-1,13 2-803,1-1 0,0-1 0,0-2 0,40-3 0,-22-2 1806,48-11 0,-114 22 307,0 1 0,0 0 0,1 2-1,-31 16 1,42-19-1177,1-1-1,0 2 1,0-1-1,1 1 1,-1 0-1,1 1 1,1 0-1,0 0 1,0 1 0,0 0-1,-8 16 1,14-23-194,0 1 1,-1 0 0,1 0 0,0 0-1,1 0 1,-1 0 0,1 0 0,-1 0-1,1 0 1,0 0 0,0 4-1,0-5-36,1 0-1,-1-1 0,0 1 0,1-1 0,0 1 1,-1-1-1,1 1 0,0-1 0,0 1 0,0-1 1,0 0-1,0 1 0,0-1 0,0 0 0,0 0 1,2 2-1,1-1-184,0 0 1,0 0 0,0 0-1,0-1 1,0 0-1,1 1 1,-1-2-1,0 1 1,1 0 0,-1-1-1,1 0 1,-1 0-1,0 0 1,7-1 0,23-4-1345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07.6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412 67 1232,'8'-19'18164,"-8"18"-18100,0 1-1,-1-1 1,1 1-1,0-1 1,0 1-1,0-1 1,0 1-1,-1-1 1,1 1-1,0-1 1,0 1-1,-1 0 0,1-1 1,0 1-1,-1-1 1,1 1-1,0 0 1,-1-1-1,1 1 1,-1 0-1,1-1 1,-1 1-1,1 0 1,-1-1-1,-10-4-178,0-1 1,0 1-1,0 1 0,0 0 0,-1 1 1,1 0-1,-1 0 0,0 2 0,-18-2 1,21 4 64,0-1 0,0 1 1,1 1-1,-1 0 0,0 0 0,1 0 1,0 1-1,0 1 0,-1-1 1,2 1-1,-1 1 0,0 0 0,-12 10 1,6-3 8,1 0 1,0 2 0,1 0-1,1 0 1,0 1 0,1 0 0,0 1-1,1 0 1,1 0 0,1 1-1,0 0 1,1 0 0,1 1-1,1 0 1,0 0 0,1 0-1,1 0 1,1 1 0,0-1-1,2 0 1,0 1 0,1-1-1,1 0 1,0 0 0,2 0-1,0 0 1,1-1 0,0 0 0,2 0-1,0-1 1,1 1 0,0-2-1,1 1 1,1-2 0,23 25-1,-23-28-234,1 0 0,0-1-1,0-1 1,1 0 0,0 0 0,1-1-1,0-1 1,0-1 0,1 0-1,0 0 1,0-2 0,0 0 0,0 0-1,1-2 1,-1 0 0,1 0 0,0-2-1,0 0 1,-1-1 0,1 0-1,0-1 1,-1-1 0,0-1 0,1 0-1,22-9 1,-15 3-205,0 0 0,0-2 0,-1-1 0,-1 0 0,0-1 0,31-28 0,-40 30 573,0-1 0,0 0 0,-1 0 0,-1-1 0,0-1 0,-1 1 0,-1-2 0,0 1 0,-1-1 0,7-25 0,-7 14 575,0 0-1,-2 0 1,-1-1-1,0-32 1,-4 54-523,0 1 573,-3 10 83,-1 3-538,-6 10 197,2 1 0,0 0 0,2 1 0,0 0 0,1 0-1,0 1 1,-2 40 0,6-38-421,1-1 1,1 1-1,1-1 0,1 1 0,1-1 1,1 0-1,0 0 0,2-1 0,1 0 1,0 0-1,2 0 0,11 18 0,-15-31-230,-1 0 1,1 0-1,1-1 0,-1 0 0,1 0 0,0-1 0,1 0 0,-1 0 1,1-1-1,1 0 0,-1 0 0,14 5 0,-14-7-374,1 0 1,-1-1-1,1 0 0,-1 0 0,1-1 1,-1 0-1,1 0 0,0-1 0,0-1 0,-1 1 1,1-1-1,0-1 0,-1 0 0,1 0 1,-1 0-1,0-1 0,0 0 0,0-1 1,0 0-1,0 0 0,12-10 0,5-9-1433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08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33 148 444,'-8'-12'1089,"-14"-24"8206,21 35-9073,1 1 1,0-1-1,0 0 1,-1 0-1,1 0 1,0 1-1,0-1 0,0 0 1,0 0-1,0 1 1,0-1-1,0 0 1,0 0-1,0 0 1,0 1-1,0-1 1,0 0-1,1 0 0,-1 0 1,0 1-1,1-1 1,-1 0-1,0 1 1,1-1-1,-1 0 1,1 1-1,-1-1 0,1 0 1,0 1-1,-1-1 1,1 1-1,-1-1 1,1 1-1,0 0 1,-1-1-1,1 1 0,0-1 1,0 1-1,-1 0 1,1 0-1,0-1 1,1 1-1,36-8 504,0 2 0,58-3 0,-48 6-2040,50-10 1,-63 7-468,29-7-3662,-25-2-1895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09.5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960 1 192,'-8'6'2169,"-25"21"3051,23-17-4474,0-1 0,-15 20-1,-600 727 3422,539-659-4019,-45 43-2870,131-140 2583,-1 1 0,1-1 0,0 1 0,-1-1 0,1 1 0,-1-1 0,1 1 0,-1-1 0,1 0 0,-1 1 0,1-1 0,-1 0 0,0 1 0,1-1 0,-1 0 0,1 0 0,-1 1 0,0-1 0,1 0 0,-1 0 0,0 0 0,1 0 0,-1 0 0,0 0 0,1 0 0,-1 0 0,0 0 0,1 0 0,-1 0 0,1-1 0,-1 1 0,0 0 0,0-2-201,0 1 1,0-1-1,0 1 0,0-1 1,0 1-1,0-1 1,1 1-1,-1-1 1,1 0-1,-1 1 0,1-3 1,-4-14-1318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09.9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202 12 56,'0'0'128,"0"-1"1,-1 0-1,1 0 1,-1 1-1,1-1 0,0 0 1,-1 1-1,1-1 0,-1 1 1,0-1-1,1 1 1,-1-1-1,1 1 0,-1-1 1,0 1-1,1-1 0,-1 1 1,0 0-1,0-1 1,1 1-1,-1 0 0,0 0 1,0-1-1,1 1 1,-3 0-1,1 0 54,0 1 1,0-1-1,0 0 0,1 1 0,-1 0 1,0-1-1,0 1 0,0 0 1,0 0-1,-1 1 0,-35 31 1606,38-33-1787,-14 16 207,0 1 0,2 1 1,0 0-1,1 1 0,1 0 0,0 1 0,2 0 0,0 0 1,1 1-1,2 0 0,-6 34 0,10-49-162,0 0 0,1 0 0,-1 0-1,2 0 1,-1 0 0,1 0 0,-1 0 0,2 0-1,-1 0 1,1 0 0,-1-1 0,2 1-1,-1-1 1,1 1 0,-1-1 0,6 6 0,-4-6-20,0 0 1,1 0-1,0-1 1,0 0-1,0 0 1,0 0-1,1 0 1,0-1-1,0 0 1,-1 0-1,2-1 1,-1 1-1,0-1 1,12 2-1,14 1-764,-1-2-1,1 0 0,53-4 1,94-20-5066,-133 12 4108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1.1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0 340,'10'17'2721,"-2"0"0,0 0-1,11 32 1,-12-22-797,9 54 0,-10-9-825,-2 75 0,-27 245-37,6-178-7267,18-180 2308,-1-34 3779,0 1 0,0-1-1,0 1 1,0-1 0,0 1-1,0-1 1,0 1 0,0-1-1,0 1 1,0 0 0,0-1 0,1 1-1,-1-1 1,0 1 0,0-1-1,0 1 1,1-1 0,-1 1-1,0-1 1,1 0 0,-1 1 0,0-1-1,1 1 1,-1-1 0,1 0-1,-1 1 1,0-1 0,1 0-1,-1 1 1,1-1 0,-1 0 0,1 0-1,-1 0 1,1 1 0,-1-1-1,1 0 1,-1 0 0,1 0-1,-1 0 1,1 0 0,0 0 0,-1 0-1,1 0 1,-1 0 0,1 0-1,-1 0 1,1 0 0,-1 0-1,1-1 1,-1 1 0,2-1 0,8-8-1648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1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58 684,'7'-26'2701,"1"-5"4676,-5 51-1792,3 12-4762,-13 376-522,0-264-4274,4 0-3968,3-139 7346,1-5 432,-1 1 0,0 0 0,0 0 0,0 0 0,0 0 0,0 0 0,0 0 0,0 0 0,0-1 0,-1 1 0,1 0 0,0 0 0,0 0 0,-1 0 0,1-1 0,0 1 0,-1 0 0,0 1 0,-3-3-1314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1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44 630 1080,'-17'-11'2124,"7"1"381,0 0 311,3 5-136,7-2-496,14 3-624,3 0-644,13 2-676,14-1-856,7-1-1032,3-1-800,4-5-348,0 3-44,-1-4 203,-3-2 497</inkml:trace>
  <inkml:trace contextRef="#ctx0" brushRef="#br0" timeOffset="1">732 43 388,'0'-7'1904,"4"1"412,2 1 261,1 1 75,10 0-480,-3 4-544,9 0-528,5 0-548,2 0-564,-3 0-632,0-2-788,0 1-780,-3 1-376,-7-2-56,-3-2 199,-8-3 377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2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6 532,'-1'-1'388,"0"1"0,0-1 0,0 1 0,0-1 0,0 1 0,0-1 0,0 1 0,0 0-1,0-1 1,0 1 0,-1 0 0,1 0 0,0 0 0,0 0 0,0 0 0,0 0 0,-1 0 0,1 0 0,0 1 0,0-1 0,0 0 0,0 1 0,0-1 0,-2 1 0,2 1-5,-1-1 1,1 0-1,0 1 1,0-1-1,0 1 1,0 0 0,0-1-1,0 1 1,0 0-1,0-1 1,1 1-1,-1 0 1,0 3 0,-1 7 454,1-1 0,0 1 0,1 22 1,18 206 217,4-81-7402,-21-147 5061,-1-9 668,1 1 0,-1 0-1,0-1 1,1 1 0,0 0 0,0-1 0,0 1 0,0 0-1,1-1 1,-1 0 0,1 1 0,0-1 0,0 0 0,0 0-1,3 4 1,3-4-1383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3.0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0 980,'6'14'15079,"15"16"-11858,28 33-3411,363 369 2179,-84-98-2499,-299-302 55,-1 1-1,-1 2 0,-2 1 0,-2 1 1,22 46-1,-38-58-1732,-7-9-3079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3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115 34 324,'7'-33'16734,"4"43"-15532,9 17-920,-2 2 0,0 0 0,22 55 0,25 100-786,-58-163 338,4 39-1,-9-54 132,-2 0 0,1 1-1,-1-1 1,0 0-1,-1 1 1,1-1 0,-1 0-1,0 0 1,-1 1 0,-3 9-1,4-15 30,0 0-1,0 0 0,0 1 1,0-1-1,0 0 1,0 0-1,0 0 0,0 0 1,-1 0-1,1 0 0,0-1 1,-1 1-1,1 0 0,-1-1 1,1 1-1,-1-1 1,1 1-1,-1-1 0,1 0 1,-1 0-1,0 1 0,1-1 1,-1 0-1,1-1 1,-3 1-1,-44-9-143,37 6 57,-11-3-6,1 1-1240,0 0-1,-31-3 1,48 8 766,-1-1 0,1 1 0,0 0 0,-1 0-1,1 1 1,0-1 0,-1 1 0,1 0 0,0 0 0,0 0 0,0 1 0,0-1 0,0 1-1,0 0 1,0 0 0,0 1 0,1-1 0,-5 5 0,-3 7-1508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6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50 157 688,'-8'-35'2052,"6"21"71,-1-1 0,-1 1 0,-1-1 0,1 1 0,-2 1-1,-12-23 1,18 64-311,30 412-2777,-27-340-397,-2-92 1181,-1 4-153,0 0 0,2-1 0,-1 1-1,5 13 1,-6-24 275,0 1-1,0-1 0,1 0 1,-1 1-1,0-1 1,1 0-1,-1 0 1,1 0-1,0 1 0,-1-1 1,1 0-1,0 0 1,0 0-1,0 0 1,0 0-1,0 0 0,0 0 1,0 0-1,0-1 1,0 1-1,0 0 0,0 0 1,0-1-1,1 1 1,-1-1-1,0 1 1,0-1-1,1 0 0,-1 1 1,0-1-1,1 0 1,-1 0-1,0 0 1,1 0-1,-1 0 0,0 0 1,1 0-1,-1-1 1,0 1-1,1 0 1,-1-1-1,0 1 0,0-1 1,0 1-1,1-1 1,1-1-1,8-6-254,1 0 0,-1 0 0,-1-1 0,0-1 0,0 0 0,0 0 0,-1-1 1,-1 0-1,10-17 0,9-18 422,21-51 1,-48 95-92,11-22 1941,12-39 1,-23 63-1919,0 0 0,0-1 0,1 1 1,-1 0-1,0 0 0,0-1 0,0 1 0,0 0 0,0 0 0,1-1 0,-1 1 0,0 0 0,0 0 0,0-1 1,0 1-1,0 0 0,0-1 0,0 1 0,0 0 0,0 0 0,0-1 0,0 1 0,0 0 0,0-1 0,0 1 1,0 0-1,0 0 0,0-1 0,-1 1 0,1 0 0,0 0 0,0-1 0,0 1 0,0 0 0,0 0 0,-1-1 0,1 1 1,0 0-1,0 0 0,0 0 0,-1-1 0,1 1 0,0 0 0,0 0 0,-1 0 0,1 0 0,0 0 0,-1 0 1,1-1-1,0 1 0,0 0 0,-1 0 0,1 0 0,0 0 0,-1 0 0,1 0 0,0 0 0,0 0 0,-1 0 0,1 0 1,-1 1-1,-14 8 1209,10-3-1171,1 0 0,0 1 0,0-1 1,1 1-1,-1-1 0,2 1 1,-1 0-1,1 0 0,0 0 0,0 0 1,1 1-1,0-1 0,0 12 1,0-5-178,1 0 0,1 0 0,1 0 0,0 0 0,0 0 0,6 15 0,-6-22-115,1-1 1,0 0-1,0 1 0,1-1 1,-1-1-1,1 1 0,0 0 0,1-1 1,0 0-1,-1 0 0,2 0 1,-1-1-1,0 1 0,1-1 1,0-1-1,0 1 0,0-1 1,0 0-1,1 0 0,-1-1 1,1 0-1,0 0 0,0 0 0,9 0 1,11 1-717,-1-2 0,1 0 0,0-2 0,-1-1 0,29-5 0,-41 5 582,0-1 0,0 0 0,0 0 0,0-2 0,-1 0 0,0 0 0,21-12 0,-29 13 486,1 0 1,-1 0-1,0-1 0,0 1 1,0-1-1,-1 0 1,7-10-1,-8 10 402,0-1 0,0 1 0,-1-1-1,1 0 1,-1 0 0,0 0 0,-1 0 0,0 0-1,1-8 1,1-40 7120,-1 68-7616,1 1 0,1-1 0,1 0 0,0 0 0,12 25 0,-5-10-552,-9-21-227,0 0 0,0 0 0,1 0 0,0 0 0,0-1 0,8 10-1,-36-58-6178,-25-27 7290,38 51 662,1 0 0,1-2 0,0 1 0,-10-33-1,17 43-632,0 0-1,0-1 0,1 1 0,0-1 1,0 1-1,1-1 0,0 0 0,1 1 0,0-1 1,2-9-1,-1 12-366,0-1-1,0 1 1,1 0-1,0 0 1,0 1 0,1-1-1,-1 1 1,1-1-1,0 1 1,1 0 0,-1 1-1,1-1 1,0 1 0,10-7-1,-10 7-153,0 1 0,0 1 0,0-1 0,0 0 0,0 1 0,0 0 0,1 0 0,-1 1 0,1 0 0,-1 0 0,1 0 0,-1 0 0,1 1 0,0 0 0,10 1 0,-8 1-10,-1 0-1,0 0 1,0 1-1,0-1 1,-1 1 0,1 1-1,-1 0 1,1 0-1,-1 0 1,10 9 0,-2 2-84,0-1 0,-1 2 1,-1 0-1,0 1 0,-1 0 1,-1 0-1,15 36 0,-22-45 151,3 8-131,0-2-1,1 1 1,1 0 0,13 18 0,-18-29 156,0-1 0,0 1 0,1-1 1,-1 1-1,1-1 0,0 0 0,0 0 1,0-1-1,1 1 0,-1-1 1,1 0-1,-1 0 0,1 0 0,0-1 1,-1 0-1,1 0 0,0 0 0,0 0 1,6-1-1,-3 0 95,1 0-1,0 0 1,0-1 0,0 0 0,0-1 0,-1 0 0,1-1-1,-1 0 1,1 0 0,-1 0 0,0-1 0,0 0-1,-1-1 1,1 0 0,-1 0 0,0-1 0,-1 0-1,1 0 1,9-11 0,-11 10 295,-1 0 0,1-1 1,-1 1-1,0-1 0,-1 1 1,0-1-1,0-1 0,-1 1 0,0 0 1,0 0-1,-1-1 0,0 1 0,0-1 1,-1 1-1,0-1 0,-1 1 0,0-1 1,0 1-1,-1-1 0,-4-13 0,5 18-230,-1 0-1,1 1 1,-1-1-1,1 1 1,-1-1-1,0 1 1,-5-6-1,7 9-125,-1 0 0,1 0 0,0-1-1,0 1 1,0 0 0,0 0 0,-1 0 0,1 0-1,0 0 1,0-1 0,0 1 0,0 0-1,-1 0 1,1 0 0,0 0 0,0 0 0,0 0-1,-1 0 1,1 0 0,0 0 0,0 0 0,0 0-1,-1 0 1,1 0 0,0 0 0,0 0-1,-1 0 1,1 0 0,0 0 0,0 0 0,0 0-1,-1 0 1,1 0 0,0 1 0,0-1 0,0 0-1,0 0 1,-1 0 0,1 0 0,0 0-1,0 0 1,0 1 0,0-1 0,-1 0 0,-2 22-255,5 5 62,1 0 1,2-1 0,1 1-1,0-1 1,11 25 0,8 29-301,-3 0-129,-5-21-777,11 67-1,-26-110 978,0 1-1,0 0 1,-2 0-1,0 0 0,-1 0 1,-1 0-1,0-1 1,-9 30-1,7-36 398,0-1 1,-1 0-1,0 0 1,0 0-1,-1 0 1,0-1-1,0 0 1,-1-1-1,0 1 1,-1-1-1,1 0 1,-1-1-1,-1 0 1,1 0-1,-1-1 1,0 0-1,0-1 1,-15 6-1,12-6 348,0 0-1,0-1 0,-1 0 0,0-1 0,1-1 0,-1 1 0,0-2 0,0 0 0,0-1 0,1 0 0,-1-1 0,0 0 1,1-1-1,-16-6 0,24 8-250,0 0 0,1-1 1,0 1-1,-1-1 0,1 0 0,0 0 1,0 0-1,0 0 0,0-1 1,1 1-1,-1-1 0,0 0 1,1 0-1,0 0 0,0 0 0,0 0 1,0 0-1,-1-4 0,1 2-44,1 1 0,0-1-1,1 1 1,-1-1 0,1 1-1,0-1 1,0 1 0,0-1-1,1 1 1,0-1 0,0 1 0,2-9-1,4-4-141,1 0 0,0 1 0,1 0 0,1 0 0,0 1 0,14-15-1,19-20-440,2 3 0,85-69-1,116-66 3896,-217 161-2333,-20 15-700,-3 1 29,0 0 0,1 1 0,0 0-1,0 0 1,9-3 0,-14 6-296,-1 1 0,1-1-1,0 1 1,-1-1 0,1 1 0,0 0-1,0 0 1,-1 0 0,1 0-1,0 0 1,0 0 0,-1 1 0,1-1-1,0 1 1,-1-1 0,1 1 0,0-1-1,-1 1 1,1 0 0,-1 0-1,1 0 1,-1 0 0,1 0 0,-1 0-1,0 0 1,1 0 0,-1 0 0,0 1-1,2 2 1,9 16-330,0 0 1,-1 2-1,-1-1 0,10 35 0,-9-26-1673,24 49-1,-35-78 1791,1 0-1,-1 0 1,1 1-1,-1-1 1,1 0 0,0 0-1,0 0 1,-1 1-1,1-1 1,0 0-1,0 0 1,0 0 0,0-1-1,0 1 1,0 0-1,0 0 1,1-1 0,-1 1-1,0 0 1,0-1-1,0 1 1,1-1-1,-1 1 1,0-1 0,1 0-1,-1 0 1,0 1-1,3-1 1,-3-1-28,1 0-1,-1 0 1,0 0 0,0 0 0,0 0-1,0-1 1,0 1 0,0 0 0,0 0-1,-1-1 1,1 1 0,0 0 0,-1-1-1,1 1 1,-1-1 0,1 1 0,-1-1-1,0 1 1,1-1 0,-1 1 0,0-1 0,0 1-1,0-1 1,0 1 0,-1-2 0,0-17-372,-1 1 0,-1 0 1,-8-29-1,-1-4 1080,1-5 597,-17-94 3399,10-2 4091,17 118-6130,5 0-3280,-2 26-1047,0 0 1,1 1-1,0 0 0,0-1 0,8-13 0,-10 20 1432,1 0-1,-1 0 1,1 0-1,-1 1 1,1-1-1,0 1 0,0-1 1,-1 1-1,1 0 1,0-1-1,0 1 0,0 0 1,1 0-1,3-1 1,20-7-1737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4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247 143 884,'2'-5'1254,"0"-1"1,-1 1-1,0-1 0,0 0 1,0 0-1,-1 1 0,0-8 1,-1 8-758,1-1 0,-1 0 0,0 1 0,0-1 0,-1 1 0,0 0 0,-3-8 0,4 10-464,-1 1 0,1-1 0,0 1 0,-1 0-1,0 0 1,1-1 0,-1 1 0,0 0 0,0 0 0,0 1 0,0-1 0,-1 0 0,1 1 0,0-1-1,-1 1 1,1 0 0,-1 0 0,1 0 0,-1 0 0,0 0 0,0 0 0,1 1 0,-1-1 0,0 1 0,0 0-1,1 0 1,-1 0 0,0 0 0,0 0 0,1 1 0,-1-1 0,0 1 0,0 0 0,1 0 0,-4 1-1,-2 1 48,0 1 0,0 0 0,0 1 0,1-1 0,-1 1 0,1 1 0,1-1 0,-1 1 0,1 1 0,-1-1 0,-7 13 0,6-8 17,1 1 0,1 0 1,0 0-1,0 1 1,1-1-1,1 1 0,-4 16 1,5-11-94,0 0 1,1 0-1,0 1 1,2-1-1,0 1 1,1-1-1,1 1 1,0-1-1,2 0 1,0 0-1,10 25 1,-10-33-213,1 0 1,0-1-1,0 0 0,1 0 1,0 0-1,1 0 1,0-1-1,0 0 1,1-1-1,0 0 1,0 0-1,1 0 0,0-1 1,11 6-1,-6-6-334,0 0 1,1-1-1,-1 0 0,1-1 0,0-1 0,0 0 0,0-1 0,0-1 0,23 0 1,-15-1-115,0-2 1,0 0 0,0-1-1,0-1 1,0-2 0,33-12 0,-48 15 755,0 0 0,0-1 0,-1 0 0,0 0 0,1-1 0,-2 0 0,1-1 0,-1 1 0,1-1 0,-1 0 0,-1-1 0,0 1 0,1-1 0,-2 0 1,1-1-1,-1 1 0,0-1 0,-1 0 0,0 0 0,4-15 0,-4 3 820,-1 0 0,0-1 0,-2 1 0,-1-1 1,-5-35-1,0-35 2574,4 78-2515,-1 20-266,-2 21-219,4 6-662,2 0-1,0-1 1,3 1 0,9 42-1,-4-37-870,2-1 0,2 0 0,23 49 0,-29-74 115,0 0 1,0 0 0,1-1 0,14 16 0,-19-24 490,1-1 0,0 1-1,0 0 1,0-1 0,0 0 0,0 0-1,1 0 1,-1 0 0,1-1 0,0 0-1,-1 0 1,1 0 0,0 0-1,1-1 1,6 1 0,9-2-964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4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75 1868,'7'-16'8521,"6"14"-5757,4 2-552,4 0-579,6 2-613,0-2-560,14 0-720,-4-4-868,4-1-1145,-4-1-615,0-1-280,-3-2-16,-7-4 351,4-2 681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5.6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0 676,'9'19'10056,"-9"-13"-9050,2 46 1184,-2-29-1061,1 263 2107,-28 144-2901,22-364-205,-6 101-78,7 0 1,22 216-1,-18-382-53,12 161-658,-12-142 386,-1 1 0,-1-1 0,-1 1 0,-1-1 0,-11 36 0,-5-11-3946,16-81-7387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5.9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0 1292,'-1'1'185,"0"-1"0,0 0 1,0 0-1,1 1 0,-1-1 0,0 0 0,0 1 0,0-1 1,1 1-1,-1-1 0,0 1 0,0-1 0,1 1 1,-1 0-1,0-1 0,1 1 0,-1 0 0,1 0 0,-1-1 1,1 1-1,-1 0 0,1 0 0,0 0 0,-1 0 0,1 0 1,0-1-1,0 1 0,-1 0 0,1 0 0,0 0 0,0 0 1,0 0-1,0 0 0,0 0 0,1 0 0,-1 0 0,0-1 1,1 3-1,8 44 1557,-7-41-1303,4 15-124,1 0 0,1 0 0,1-1-1,0 0 1,2-1 0,0 0 0,1-1 0,1 0 0,17 17 0,-24-28-252,1 0 0,0-1 0,1 0 1,-1-1-1,1 0 0,0 0 0,1 0 1,-1-1-1,1 0 0,12 3 1,-14-5-20,0-1 0,1 0 0,-1 0 0,0-1 0,0 0 0,1 0 1,-1-1-1,0 0 0,0 0 0,0-1 0,0 0 0,0 0 1,0 0-1,-1-1 0,8-4 0,-4 1-209,0 0 0,-1-1 0,0 0 0,0 0 0,-1-1 0,0 0 0,0-1 0,-1 0 0,0 0 0,9-15 1,1-8-1932,-1 1 1,12-38 0,-10 3-2727,-12 44 2874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6.5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8 1612,'9'-7'12346,"-8"7"-11994,4 15 4287,-3 36-4275,-2-42 641,-13 260 1778,1-85-3262,13-1-4128,0-179 3969,-1-1-1,0 1 1,1 0-1,0 0 1,0-1-1,0 1 1,0-1-1,4 7 1,-5-9 445,1 0 1,-1-1-1,1 1 0,0 0 1,-1-1-1,1 1 0,-1-1 1,1 1-1,0-1 0,0 1 1,-1-1-1,1 1 0,0-1 0,0 0 1,-1 0-1,1 1 0,0-1 1,0 0-1,0 0 0,0 0 1,-1 0-1,1 0 0,0 0 1,0 0-1,0 0 0,0 0 1,-1 0-1,1 0 0,0-1 1,0 1-1,0 0 0,-1 0 1,1-1-1,0 1 0,0-1 0,-1 1 1,1-1-1,0 1 0,-1-1 1,1 1-1,-1-1 0,1 0 1,0 0-1,14-16-2118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6.9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0 124 188,'26'-60'6033,"-11"-4"5520,-18 115-7477,2 62-3944,2-82 207,4 154-378,1 5-1765,-11-64-4065,-1-100 1121,6-26 4582,-1 1-1,1-1 1,0 1 0,-1-1 0,1 1-1,-1-1 1,1 1 0,0-1-1,-1 1 1,1-1 0,-1 0 0,0 1-1,1-1 1,-1 0 0,1 0-1,-1 1 1,1-1 0,-1 0 0,0 0-1,1 0 1,-1 1 0,1-1 0,-1 0-1,0 0 1,1 0 0,-1 0-1,1 0 1,-1 0 0,0-1 0,1 1-1,-1 0 1,0 0 0,1 0-1,-1 0 1,1-1 0,-1 1 0,0-1-1,-12-7-1983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7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65 500,'-17'-6'2132,"-20"-16"11257,40 17-12040,7-1-713,7 1-704,7-2-904,6 1-1117,4 2-691,4 1-332,-1 3 8,3 0 287,1 2 609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7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34 348,'15'-4'9914,"0"-5"-3615,7-3-3582,-14 10-2558,1 0 0,0 0 0,0 1 0,0 0 0,0 1 0,0 0 0,0 0 0,0 1 0,12 3 0,-18-4-167,-1 1 0,1-1 0,0 1 0,-1 0 0,1 0 0,-1 0 1,0 0-1,1 0 0,-1 1 0,0-1 0,1 1 0,-1-1 0,0 1 1,0 0-1,-1 0 0,1 0 0,0 0 0,-1 0 0,1 0 0,-1 0 1,1 1-1,-1-1 0,0 1 0,0-1 0,0 1 0,0-1 0,-1 1 0,1-1 1,-1 1-1,1 0 0,-1-1 0,0 1 0,0 0 0,0-1 0,-1 4 1,-2 8-31,-2 0 0,1 0 1,-1-1-1,-1 1 1,-1-1-1,1-1 1,-2 1-1,-14 17 1,9-11 1,1-1 1,-13 30 0,21-39-28,0 0 0,1 0-1,1 1 1,-1-1 0,1 0 0,1 1-1,-1 14 1,2-21-108,0 0-1,1 0 1,-1 0 0,0 0 0,1 0-1,0-1 1,0 1 0,0 0 0,0 0-1,0-1 1,0 1 0,1-1 0,-1 1-1,1-1 1,0 0 0,-1 1 0,1-1-1,0 0 1,0 0 0,1 0 0,-1-1-1,0 1 1,1 0 0,-1-1 0,1 0-1,-1 1 1,1-1 0,0 0 0,4 1-1,3 0-633,0-1-1,1 0 1,-1 0-1,0-1 0,1 0 1,-1-1-1,1 0 1,-1 0-1,0-1 1,0-1-1,0 0 0,0 0 1,0-1-1,-1 0 1,16-9-1,13-15-798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8.0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1 384 556,'16'-39'2321,"14"-41"8439,-30 86-10442,-1-1 1,1 1-1,0 0 0,0 0 0,0-1 1,1 1-1,0 0 0,0 0 0,0-1 0,1 1 1,0-1-1,0 1 0,0-1 0,1 0 0,6 9 1,-4-5-410,0 0-1,1-1 1,1 0 0,-1 0 0,1-1 0,1 1 0,-1-2-1,16 12 1,-12-13-27,0 0-1,0 0 0,1-1 1,0 0-1,0-1 0,0 0 1,0-1-1,0 0 0,0-1 1,0-1-1,1 0 0,-1 0 1,0-1-1,1-1 0,-1 0 1,0 0-1,0-2 0,-1 1 1,1-2-1,-1 1 0,21-12 1,-23 11 187,0-1 1,0 0-1,0 0 0,-1-1 1,0 0-1,0 0 1,0-1-1,-1 0 1,0-1-1,-1 1 0,0-1 1,0 0-1,-1-1 1,0 1-1,-1-1 1,0 0-1,-1 0 0,0-1 1,0 1-1,-1-1 1,0 1-1,-1-1 1,0 0-1,-1 0 0,-1-13 1,0 17 1,0 0 0,-1 0 0,0 0 0,0 0 0,0 0 0,-1 0 0,0 1 0,-1-1 0,1 1 0,-1 0 0,0 0 0,-1 0 0,-5-5 0,2 2-232,-1 2 1,0-1-1,-1 1 0,1 1 1,-1 0-1,-1 0 1,-16-7-1,5 5-942,0 1 0,-1 1 0,0 1 0,0 1 0,0 1 0,-1 1 0,-36 1-1,-48 9-4379,59-2 3407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8.7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0 380 564,'32'-24'3565,"40"-38"-1,-50 41-2108,2 0-1,1 2 1,46-29-1,-17 21-915,1 3 0,1 3 1,100-26-1,-55 25-108,136-12 0,-159 27-443,0 5 0,0 2 0,0 5 0,-1 2 0,1 4-1,-2 3 1,110 35 0,-127-28-541,0 1-1,-2 4 0,-1 2 0,-1 2 0,-2 3 1,-1 2-1,-1 2 0,-2 2 0,75 80 1,-102-95 295,-1 1-1,-1 2 1,-1 0 0,-2 0 0,-1 2 0,-1 0 0,-1 1-1,-1 0 1,-2 1 0,-2 0 0,0 1 0,-2 0 0,-2 0-1,-1 1 1,-1 0 0,-2-1 0,-1 1 0,-2 0 0,-1 0-1,-8 37 1,1-31 337,-2-1-1,-1-1 0,-2 0 1,-1-1-1,-2-1 1,-2 0-1,-1-2 1,-2 0-1,-1-2 1,-1 0-1,-1-2 0,-2 0 1,-48 37-1,27-30-2,-2-1-1,-1-3 1,-1-2 0,-2-3-1,-1-2 1,0-2-1,-2-3 1,-69 15 0,19-11 435,-1-4 0,-1-5 1,0-6-1,-1-3 0,0-6 1,-143-18-1,219 13-105,0-1-1,0-3 1,1 0 0,0-2 0,1-2-1,-56-29 1,71 32-215,1-1 0,1 0-1,0-2 1,1 0 0,0 0 0,1-1-1,0-1 1,2-1 0,-1 0 0,2 0 0,0-1-1,1 0 1,-11-28 0,12 19-543,0 0 0,2-1 1,1 0-1,1 0 0,1 0 1,2-1-1,1 0 0,3-47 1,0 52-619,2 0 1,0 0 0,1 1 0,1-1 0,2 1 0,0 0 0,1 1 0,1 0 0,1 1 0,23-34 0,3 11-1010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7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39 1880,'-8'33'7494,"6"4"-3414,3-19-3397,0 0-1,1 0 1,1-1 0,5 20 0,-4-26-707,0-1 1,1 0 0,0-1 0,0 1-1,1-1 1,0 0 0,1 0 0,0-1 0,0 0-1,1 0 1,0-1 0,0 0 0,1 0-1,0-1 1,10 6 0,-13-8-128,1 0 0,-1-1 1,1 0-1,0 0 0,0-1 0,1 0 1,-1 0-1,0-1 0,1 1 0,-1-2 1,1 1-1,-1-1 0,1 0 0,-1-1 1,1 1-1,-1-2 0,0 1 0,1-1 1,-1 0-1,0 0 0,0-1 0,11-5 1,-15 5 176,1 1 0,0-1 0,0 0 1,-1 0-1,1 0 0,-1 0 1,0 0-1,0-1 0,0 0 1,-1 1-1,1-1 0,-1 0 0,0 0 1,0 0-1,0-1 0,1-4 1,-2 2 118,0 1 0,0-1 0,-1 1 1,1-1-1,-2 0 0,1 1 1,-1-1-1,0 1 0,0-1 1,-3-7-1,-1-1 141,0 1 0,-1 0 0,-1 0-1,0 1 1,-1 0 0,-1 0 0,0 1 0,0 0 0,-13-11 0,14 15-234,-1 0-1,-1 1 1,0 0-1,0 0 1,0 1 0,0 0-1,-1 1 1,0 0 0,0 1-1,-1 0 1,-11-2-1,18 5-173,1 0-1,-1 1 0,1-1 1,-1 1-1,0 0 0,1 0 1,-1 1-1,1-1 0,-1 1 1,1 0-1,-1 0 0,1 1 1,0-1-1,-1 1 0,1 0 1,0 0-1,0 0 0,0 1 1,1-1-1,-1 1 0,0 0 0,1 0 1,0 0-1,0 1 0,0-1 1,0 1-1,0 0 0,1 0 1,0 0-1,-1 0 0,-1 6 1,2-5-218,0 1 1,0 0-1,0 0 1,1 0-1,0 0 1,0 0-1,1 0 0,-1 0 1,1 0-1,1 0 1,-1 0-1,1 0 1,2 9-1,0-5-35,1 0 0,0 0-1,0 0 1,1-1-1,0 1 1,1-1 0,7 9-1,7 6 168,2 0 0,1-2 0,1 0 0,29 20 1,-36-30 242,-1 1 0,1 1 0,-2 1 0,0 0 0,22 30 0,-34-41-119,0 1 1,-1-1 0,0 0-1,1 1 1,-1-1 0,-1 1-1,1 0 1,-1-1 0,0 1-1,0 0 1,0 0 0,-1 0-1,1 0 1,-1 0 0,0 0 0,-1 0-1,1 0 1,-1-1 0,0 1-1,-1 0 1,1 0 0,-1-1-1,1 1 1,-1 0 0,-1-1-1,1 0 1,-1 1 0,0-1-1,0 0 1,-4 4 0,1-2 210,0 0 1,-1 0-1,0-1 1,0 1-1,0-2 1,-1 1-1,1-1 1,-1 0-1,0-1 1,0 0 0,0 0-1,-1-1 1,1 0-1,-1 0 1,-9 0-1,8-1 146,1 0 0,-1-1 0,0 0 0,0-1 0,0 0 0,1-1 0,-1 1 0,1-2 0,-1 0 0,1 0 0,0 0 0,0-1 0,-9-6 0,15 8-214,0 0 1,0 0 0,0 0-1,0-1 1,1 1 0,-1-1 0,1 0-1,-1 0 1,1 0 0,0 0 0,0 0-1,0 0 1,1-1 0,-1 1-1,1 0 1,-2-7 0,2 5-65,0-1 0,1 1 0,0-1 0,0 1 0,0-1-1,1 1 1,0 0 0,0-1 0,0 1 0,3-7 0,3-4-220,0 0 0,1 0 0,1 1 0,0 0 0,22-26 0,6-1-764,2 0 0,84-68 1,-89 84 1739,0 2 0,2 1 0,1 2 1,61-26-1,-94 45-478,0 1-1,0-1 1,0 1 0,0 0 0,1 0 0,-1 0-1,0 1 1,0-1 0,1 1 0,-1 0 0,0 0-1,0 1 1,1-1 0,-1 1 0,0 0-1,7 3 1,-6-2-23,0 2 0,0-1 0,0 0 0,-1 1 0,1 0 0,-1 0 0,0 0 0,0 1 0,0 0 0,0-1 0,3 8 0,21 35 304,-16-28-717,0 1 1,27 31-1,-33-44-38,0-1 0,0-1 0,1 1 0,0-1 0,0 0 0,0-1 0,1 0 0,-1 0 1,1 0-1,0-1 0,11 3 0,-2-2-188,0-2 1,0 1 0,0-2-1,0 0 1,0-1 0,0-1 0,1-1-1,25-5 1,-35 5 436,1 0 0,-1 0-1,1-1 1,-1 0 0,0 0 0,0-1 0,0 0 0,0 0 0,-1-1-1,0 0 1,0 0 0,0-1 0,-1 0 0,1 0 0,-1 0 0,-1-1-1,1 0 1,5-10 0,-9 13 78,0 1 0,-1 0 0,1 0 0,-1-1 0,0 1 0,0 0 0,0-1 0,-1 1 0,1-1 0,-1 1 0,0-1 0,0 1 0,0-1 0,0 1 0,-1-1 0,0 1 0,1-1 0,-1 1 0,0-1 0,-1 1 0,1 0-1,0 0 1,-1-1 0,0 1 0,0 0 0,0 0 0,0 1 0,0-1 0,-1 0 0,1 1 0,-6-5 0,0 2-14,0 0 0,0 0 0,0 1 0,-1 0 0,1 1 0,-1 0 0,0 0 0,0 1 0,0 0 0,-1 0 0,-9 0 0,-1 1-625,0 1 0,0 1 0,0 0 0,1 2 0,-1 0 0,-28 9 0,35-8-527,-1 1 0,1 0 0,0 1 0,1 1 0,0 0 0,0 1 0,0 0 1,1 0-1,-19 20 0,14-9-1234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19.9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0 360,'-7'4'8104,"6"12"-4642,6 33-2820,-2-25 615,4 75 811,6 98-159,54 265-1,-53-398-2039,2 0 0,3-1 0,3 0 0,40 80 0,-56-133 119,1-1 1,0 1-1,0-1 1,1-1-1,0 0 1,1 0-1,0 0 0,0-1 1,1 0-1,-1-1 1,1 0-1,1-1 0,-1 0 1,1 0-1,16 4 1,17 3 107,0-2 1,73 7 0,-86-13-69,496 43 574,2-25-747,-406-18-78,1604 35-750,-824-8 500,53-47 2052,-557-3-1205,-342 18-549,-13 1-517,0-2-1,72-13 1,-106 11 90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1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176 1591 580,'-15'-8'1485,"1"0"-1,0-1 1,1 0-1,0-1 1,-20-20 0,27 23-897,0-1 0,1 1 0,-1-1 1,2 0-1,-1-1 0,1 1 1,0-1-1,1 0 0,0 0 0,0 0 1,-1-14-1,-5-29-155,3 0 0,2 0 0,2-1 0,3 0 0,2 1 0,2 0 0,3 0 0,15-57 1,-9 60-369,3-1 1,2 2-1,2 0 1,2 2-1,1 0 0,3 2 1,39-49-1,-37 58-133,1 2-1,1 1 1,3 1-1,0 1 1,2 3-1,0 0 0,2 3 1,63-31-1,-33 25-1,2 3 1,0 3-1,2 4 0,0 2 1,2 4-1,-1 3 0,1 3 1,132 3-1,-119 9 56,0 4 0,-1 4-1,0 3 1,-2 5 0,0 3 0,-1 3 0,97 46-1,-66-14 55,-2 5-1,139 102 0,-210-135-123,63 59 1,-91-76 50,-1 1-1,0 0 1,-1 1 0,0 0 0,-1 0 0,-1 1 0,0 0 0,7 20-1,-6-3-4,-2 0 0,0 1 0,-3-1 0,0 2 0,-3-1-1,-1 53 1,-6-22 24,-2-1-1,-24 99 1,23-136 37,-1 0 1,-1-1-1,-2 0 0,0-1 1,-2 0-1,-1-1 1,0 0-1,-2-2 1,-1 0-1,-29 29 1,-2-6-30,-1-2 0,-3-2 0,-75 45 0,75-55-7,-1-2 0,-2-3 0,-1-3 0,0-1 0,-2-4 0,0-2 0,-109 15 0,55-20-81,0-5 0,0-5 1,-147-17-1,250 15 83,-355-49-42,324 41 99,1-2-1,1-2 1,0-1 0,0-2 0,2-1-1,-65-42 1,93 53-57,-283-208-1345,280 204 343,0 0 0,1-1 1,1-1-1,-17-23 0,19 22-1181,1 0 1,0 0-1,0-1 0,-8-28 0,11 25 635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2.3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1177 76 292,'7'-5'1291,"0"0"0,0 0 0,-1-1 0,12-12 0,-13 12-823,1 0 1,0 1 0,1-1-1,12-7 1439,-37 52 3587,8 7-4812,2 1 0,2 0 0,0 66 1,0-5-594,-49 258-269,53-352 137,-5 16-47,7-29 45,0 0 0,-1 0 0,1 0 0,0 0-1,-1 0 1,0 0 0,1-1 0,-1 1 0,1 0 0,-1 0 0,0-1 0,1 1 0,-1 0 0,0-1 0,0 1-1,0 0 1,0-1 0,1 1 0,-1-1 0,0 0 0,0 1 0,0-1 0,0 0 0,-1 1 0,-472 39-6121,322-34 5692,-170-17 0,267 5-339,-54-3-5923,92 9 5195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3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1 976,'-5'6'2908,"2"-3"-1454,1 1 1,0 0-1,0-1 0,-3 8 0,-3 25 3689,7-17-4403,0 0 1,4 21-1,-1 8 51,-17 198 23,0 0-193,15-235-643,-1 35-1321,3 0 1,11 74 0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3.6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1 1044,'-1'1'281,"0"-1"1,0 1-1,0 0 0,0-1 0,0 1 1,0 0-1,1 0 0,-1 0 0,0 0 1,0 0-1,1 0 0,-1 0 0,0 0 1,1 0-1,-1 0 0,1 0 0,-1 0 1,1 0-1,0 0 0,-1 1 0,1-1 1,0 0-1,0 0 0,0 1 0,0-1 1,0 0-1,0 2 0,5 39 1790,-4-36-1595,2 11 68,1-1 1,0 1-1,1-1 0,1 0 0,1 0 0,0-1 0,18 29 0,-21-39-499,0 0 0,0 1-1,0-2 1,0 1 0,1 0 0,-1-1-1,1 0 1,0 0 0,1 0 0,-1-1-1,1 1 1,-1-1 0,1-1 0,0 1-1,0-1 1,0 0 0,1 0-1,-1-1 1,0 0 0,1 0 0,-1 0-1,1-1 1,11-1 0,-7-1-340,-1 0 0,0 0 1,0-1-1,0 0 0,0-1 0,0 0 1,-1-1-1,13-8 0,-16 9-381,0 0 0,-1-1 0,0 1 0,0-1 0,0 0 0,0 0 0,-1 0 0,0-1-1,0 0 1,0 0 0,-1 0 0,0 0 0,5-13 0,-6 3-1549,-4 3 315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4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0 272,'-7'13'10044,"7"-12"-9697,1 22 2525,-1-20-2226,8 140 4843,-9 73-4894,-28 76-3276,10-101-6400,18-181 7755,0 0 1,1-1-1,2 19 0,1-11-802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4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0 103 1720,'14'-51'5314,"-4"0"4015,-10 69-5111,2 36-3496,0-21-328,3 336-1262,-17-124-7862,13-228 4493,-6-44-2973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4.8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57 1612,'-13'-3'2472,"-21"-17"10906,37 16-12290,8-1-616,9 1-816,4-2-892,6 1-1049,7-1-647,11 3-256,-1 3-32,4 2 411,3 5 641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5.2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62 784,'-25'-12'11100,"24"1"-6373,1 10-4614,21-6 199,20-2-302,62-10-367,-91 18 426,0 0 0,0 1 0,0 0-1,-1 0 1,1 2 0,17 3 0,-27-5-49,0 0 1,-1 1-1,1-1 1,0 1-1,-1-1 1,1 1-1,-1 0 1,1 0-1,-1 0 1,1 0-1,-1 0 1,0 0-1,1 0 1,-1 0-1,0 0 1,0 0-1,0 1 1,0-1-1,0 1 1,0-1-1,0 1 1,1 1-1,-2 0-3,0-1 0,0 0-1,0 0 1,0 1 0,0-1 0,0 0-1,0 0 1,-1 1 0,1-1-1,-1 0 1,1 0 0,-1 0 0,0 1-1,-2 2 1,-3 5 18,-1 1 0,0-1 1,-1 0-1,-15 15 0,-19 11-25,33-30-126,0 0 0,1 1-1,0 1 1,0-1-1,1 1 1,0 1 0,-12 17-1,19-25 75,0-1 0,0 1 0,0-1 0,-1 1-1,1 0 1,0-1 0,0 1 0,0-1 0,0 1 0,0 0-1,0-1 1,0 1 0,1-1 0,-1 1 0,0 0 0,0-1-1,0 1 1,0-1 0,1 1 0,-1-1 0,0 1 0,1-1-1,-1 1 1,0-1 0,1 1 0,-1-1 0,1 1 0,-1-1-1,1 1 1,-1-1 0,1 0 0,-1 1 0,1-1 0,-1 0-1,1 0 1,-1 1 0,1-1 0,-1 0 0,1 0 0,1 0-1,27 7-1349,-26-7 1205,38 5-1245,-9-1 560,37 8 0,-62-11 1083,0 1-1,0 0 1,-1 0 0,1 1 0,0 0 0,-1 0-1,0 1 1,1 0 0,-2 0 0,12 10 0,-16-13-114,0-1 0,0 1 0,-1 0 0,1 0 0,0 1 0,0-1 0,-1 0 1,1 0-1,-1 0 0,1 0 0,-1 0 0,0 1 0,1-1 0,-1 0 1,0 0-1,0 1 0,0-1 0,0 0 0,0 1 0,0-1 0,0 0 1,0 0-1,-1 2 0,0 0 19,0 0-1,0-1 1,-1 1 0,1-1-1,-1 1 1,0-1 0,0 0-1,1 0 1,-1 0 0,-3 2 0,-4 4 133,-1-1 0,0 0 0,-18 8 1,1-1-326,-50 16 1,64-26-931,1-1 1,-1 0-1,-22 1 1,35-3 875,-1-1 1,1 0-1,-1 0 1,0 0-1,1 0 0,-1 1 1,1-1-1,-1 0 1,0 0-1,1 0 1,-1 0-1,1-1 1,-1 1-1,0 0 1,1 0-1,-1 0 1,1 0-1,-1-1 1,1 1-1,-1 0 1,1 0-1,-1-1 1,1 1-1,-1 0 1,1-1-1,-1 1 1,1-1-1,-1 1 1,1-1-1,0 1 1,-1-1-1,1 1 1,0-1-1,-1 1 1,1-1-1,0 1 1,0-1-1,-1 1 1,1-1-1,0 1 1,0-1-1,0 0 1,0 1-1,0-1 1,0 1-1,0-2 1,1-2-414,0 1 0,0-1 0,1 1 0,-1-1 0,1 1 1,0 0-1,2-4 0,15-18-1534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5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0 150 1432,'31'-25'4927,"-3"2"2837,-27 23-7619,-1 0 1,1-1-1,-1 1 1,0 0-1,1 0 1,-1 0-1,0 0 0,1 0 1,-1 0-1,1-1 1,-1 1-1,0 0 1,1 0-1,-1 0 0,1 0 1,-1 1-1,0-1 1,1 0-1,-1 0 1,1 0-1,-1 0 0,0 0 1,1 0-1,-1 1 1,0-1-1,1 0 1,9 14 1692,2 30-1760,-9-29 246,2-1-553,0 1 1,1-1-1,0 0 0,1-1 1,0 1-1,16 19 0,-20-28 60,0-1 0,0-1-1,1 1 1,-1 0 0,1-1 0,0 0-1,0 0 1,0 0 0,0 0 0,1 0-1,-1-1 1,1 0 0,-1 0-1,1 0 1,0-1 0,0 1 0,0-1-1,0 0 1,0-1 0,0 1 0,0-1-1,0 0 1,9-1 0,-10-1 142,1 1 0,-1-1 0,1 0 0,-1 0 1,1-1-1,-1 1 0,0-1 0,0 0 0,-1 0 0,1 0 0,-1-1 1,1 1-1,-1-1 0,0 0 0,0 0 0,-1 0 0,1 0 1,-1 0-1,0-1 0,0 1 0,0-1 0,1-6 0,3-7 488,-2 1-1,0-2 0,-1 1 0,1-28 0,-4 39-313,0 0 0,0 0 0,0 0 0,-1 1 0,0-1-1,-1 0 1,1 0 0,-1 0 0,0 1 0,-1-1 0,0 1 0,0 0 0,-4-7-1,4 9-164,0 1 0,0 0 0,0-1 1,-1 1-1,1 0 0,-1 1 0,0-1 0,1 1 0,-1-1 0,-1 1 0,1 0 0,0 1 0,0-1 0,-1 1 0,1-1 0,-1 1 0,1 1 0,-1-1 0,1 1 0,-9 0 0,3 0-574,-1 1 0,0 0 1,0 0-1,1 1 0,-12 4 0,18-5 130,0 1 0,0-1-1,1 1 1,-1-1-1,0 1 1,1 0-1,0 1 1,-1-1 0,1 0-1,0 1 1,0 0-1,0 0 1,0 0 0,1 0-1,-1 0 1,-2 6-1,2 9-2246,8-3 345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7.9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48 160 2316,'-11'-77'6002,"-11"3"3202,22 74-9148,0-1 0,0 1 0,0 0 0,0-1 0,0 1-1,0-1 1,0 1 0,0 0 0,-1-1 0,1 1 0,0 0 0,0 0-1,0-1 1,0 1 0,-1 0 0,1-1 0,0 1 0,0 0 0,0 0 0,-1-1-1,1 1 1,0 0 0,-1 0 0,1 0 0,0-1 0,0 1 0,-1 0-1,1 0 1,0 0 0,-1 0 0,1 0 0,0-1 0,-1 1 0,-4 12 290,3 23-950,3 15-2041,2 0 1,2-1-1,2 1 1,15 49-1,-21-93 2292,1 1 0,-1-1 0,1 0-1,1 0 1,-1-1 0,1 1 0,0 0-1,1-1 1,-1 0 0,1 0 0,0 0 0,0 0-1,7 6 1,9-2-451</inkml:trace>
  <inkml:trace contextRef="#ctx0" brushRef="#br0" timeOffset="1">177 383 40,'17'-33'952,"0"-4"456,-3-1 444,-1 1 341,-6 6 115,0 7-92,-4 6-248,-3 7-308,0 7-468,-7 8-732,-3 11-872,-3 7-1064,6 7-820,3 4-432,4 4-192,14-1 159,6-5 425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6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 87 760,'-27'-55'7891,"14"33"-2329,14 22-5491,-1 0 1,0 1-1,0-1 0,0 0 0,1 0 0,-1 0 1,0 0-1,0 0 0,1 0 0,-1 1 0,0-1 0,1 0 1,-1 0-1,0 0 0,0 0 0,1 0 0,-1 0 0,0 0 1,1 0-1,-1 0 0,0-1 0,0 1 0,1 0 0,-1 0 1,0 0-1,0 0 0,1 0 0,-1 0 0,0 0 0,0-1 1,1 1-1,-1 0 0,0 0 0,0 0 0,0-1 1,1 1-1,-1 0 0,0 0 0,0 0 0,0-1 0,0 1 1,1 0-1,-1 0 0,0-1 0,0 1 0,0 0 0,0-1 1,0 1-1,0 0 0,0 0 0,0-1 0,0 1 0,0 0 1,0-1-1,0 1 0,0 0 0,0 0 0,0-1 1,0 1-1,0 0 0,-1 0 0,1-1 0,0 1 0,0 0 1,0 0-1,0-1 0,0 1 0,-1-1 0,23 10 944,6 6-848,1-2 1,0 0 0,33 8 0,-48-17-733,1-1 0,0 0 1,22 1-1,-28-4-397,0 0 0,0-1 0,0 0 0,0 0 0,0-1 0,15-5 0,-23 7 741,0 0 0,0 0 1,0 0-1,0-1 0,0 1 0,0 0 0,0-1 0,0 1 0,0-1 0,0 1 1,0-1-1,0 0 0,0 1 0,0-1 0,0 0 0,0 0 0,-1 1 1,1-1-1,0 0 0,0 0 0,-1 0 0,1 0 0,-1 0 0,1 0 1,-1 0-1,1 0 0,-1 0 0,0 0 0,0 0 0,1-1 0,-1 1 1,0 0-1,0 0 0,0 0 0,0 0 0,0 0 0,0 0 0,0-1 1,-1 1-1,1 0 0,0 0 0,-1 0 0,1 0 0,-1 0 0,0-2 0,-9-13-1404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26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9 340,'0'-1'292,"-1"0"0,0 0 0,0 0 0,0 1 0,0-1 0,0 1 0,0-1 0,0 1 0,0-1 0,0 1 0,0-1 0,0 1 0,0 0 0,0 0 0,0-1 0,0 1 0,-1 0 0,1 0 0,0 0 0,0 0 0,0 0 0,0 1 0,0-1 0,0 0 0,-1 0 0,1 1 0,0-1 0,0 1 0,0-1 0,0 1 0,0-1 0,0 1 0,1 0 0,-1-1 0,0 1 0,0 0 0,-1 1 0,0 0 102,1 0 0,-1 1 0,1-1 0,-1 1 0,1 0 0,0-1 0,0 1 0,0 0 0,0 0 0,0 0 0,1-1 0,0 1 0,-1 5 0,11 159 2376,0 0-5389,-9-145 406,0-1 0,1 0 0,1 0 0,1 0 1,9 29-1,-6-33-109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33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1128,'-14'8'14163,"15"0"-14362,40 303 4383,25 54-3660,-8-62-2267,-56-294 1344,7 44-2788,1-19-4115,-10-50 581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34.2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339 66 1632,'14'-32'4088,"-7"-2"3384,-18 51-4064,-3 6-2931,-202 298 2417,136-207-2518,79-112-372,-5 5-1,0 1 0,1 0 0,1 1 0,-1-1 0,-4 15 0,8-21-13,1 0 0,-1 0 0,1 0-1,0 0 1,0 0 0,0 1 0,0-1 0,0 0 0,0 0 0,0 0-1,1 0 1,-1 0 0,1 0 0,0 0 0,-1 0 0,1 0 0,0 0-1,0-1 1,0 1 0,0 0 0,1 0 0,-1-1 0,0 1 0,1-1-1,-1 1 1,1-1 0,-1 1 0,1-1 0,0 0 0,0 0 0,2 1 0,31 16-329,0-2 1,2-2 0,43 12 0,27 10-4258,-85-28 684,0 2 0,35 22 0,-40-21 1964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34.8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234 121 480,'3'-3'1236,"-1"-1"-1,1 0 1,-1-1 0,0 1-1,0 0 1,0-1 0,1-5-1,-1 4-693,0 0 0,0-1 0,-1 1 0,0 0 0,-1-1 0,1 1 0,-1 0 0,0-1 0,-2-6 0,2 12-503,-1 0 0,1 1 0,-1-1 0,1 0 0,-1 1 0,1-1-1,-1 0 1,1 1 0,-1-1 0,0 1 0,1-1 0,-1 1 0,0-1 0,0 1 0,0-1 0,1 1 0,-1 0 0,0-1 0,0 1 0,0 0 0,1 0 0,-1 0 0,0 0 0,0 0 0,0 0 0,0 0 0,0 0 0,0 0 0,1 0 0,-3 1 0,-27 5 411,17 0-359,1-1-1,0 1 1,0 1 0,0 0-1,1 1 1,0 0-1,0 0 1,1 1 0,0 1-1,1 0 1,-10 13 0,11-14-82,1 1 0,1 1 0,-1-1 1,2 1-1,-1 0 0,2 0 0,-1 1 0,2-1 1,-1 1-1,2 0 0,-1 0 0,0 21 0,3-28-45,0-1 0,0 0 0,1 0 0,-1 1 0,1-1 0,0 0 0,0 0 0,1 0 0,-1 0 0,1 0 0,0 0-1,0 0 1,0 0 0,1-1 0,-1 1 0,1-1 0,0 0 0,0 0 0,0 0 0,0 0 0,0 0 0,1 0 0,-1-1-1,8 4 1,-6-4-117,1 0-1,0 0 1,-1 0-1,1-1 1,0 0-1,0 0 1,-1-1-1,1 1 1,0-1-1,0 0 1,0-1-1,0 0 1,0 0-1,-1 0 1,1 0-1,0-1 1,8-4-1,-5 2-88,1-1 0,-1 0 0,0-1 1,-1 0-1,1-1 0,-1 1 0,12-15 0,-13 14 686,-1-1 1,-1 0 0,1 0-1,7-17 1,-13 25-343,0-1 0,0 1 1,1-1-1,-1 0 0,0 1 0,0-1 1,1 1-1,-1-1 0,0 0 1,1 1-1,-1-1 0,1 1 0,-1-1 1,0 1-1,1 0 0,-1-1 0,1 1 1,0-1-1,-1 1 0,1 0 1,-1 0-1,1-1 0,-1 1 0,2 0 1,5 10 803,1 30-1383,-7-36 385,2 14-461,-1 1-967,1-1 0,0 0 0,10 25 0,-12-40 1104,0 1 0,0-1 0,1 1 0,0-1 0,-1 1 0,1-1 0,1 0 0,-1 0 0,0 0 0,1 0 0,0-1 0,-1 1 0,1-1 1,0 1-1,0-1 0,0 0 0,1 0 0,-1 0 0,0-1 0,1 1 0,-1-1 0,8 2 0,15-2-1291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35.2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90 828,'-20'-43'18843,"38"41"-18559,93-4-905,124-22 0,-228 27 446,16-3-1231,15-1-5546,-70 21-2684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35.6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0 400,'-5'4'18,"0"0"1080,1-1 0,0 1 0,0 0 0,0 0 1,-5 8-1,9-11-899,-1-1 1,1 1 0,0-1-1,0 1 1,-1 0 0,1-1-1,0 1 1,0-1 0,0 1-1,0 0 1,0-1 0,0 1-1,0-1 1,0 1 0,0 0-1,0-1 1,0 1 0,0-1-1,0 1 1,0 0 0,1-1-1,-1 1 1,0 0 0,1 0-9,0 0 1,0 0-1,0 0 1,0 0 0,1-1-1,-1 1 1,0 0 0,0-1-1,0 1 1,1 0 0,-1-1-1,0 0 1,1 1-1,-1-1 1,2 0 0,27 6 82,-1-2 1,1-1 0,0-1-1,46-4 1,23-11-4896,-2-9-5080,-80 17 7989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37.2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0 219 96,'27'0'9603,"3"2"-3992,37 3-2233,74 4-3435,275 3 401,296 0-593,-309-14-17,381-20-348,-523-3 220,434-32-469,-26 38 1125,-464 16-31,-23-1 66,236-3 325,-70-7-322,-2 0 428,22-8-460,-67 0-127,315 4-101,-441 13-31,300-19 808,-458 24 418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39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615 0 700,'-2'1'1168,"-1"0"-1,0-1 0,1 1 1,-1-1-1,0 0 1,0 1-1,1-1 1,-1-1-1,0 1 1,-5-1-1,-22 0 653,-20 9-1427,-1 3 0,2 2 1,0 2-1,-79 35 0,111-41-376,0 1 0,0 1 0,1 0 0,1 1 0,0 1 0,-20 21-1,25-23 16,1 1-1,1 0 0,-1 1 0,2 0 0,0 0 1,1 0-1,0 1 0,1 0 0,-6 23 0,6-13 6,2 1 0,0 0 0,2-1 0,0 1 0,6 39-1,27 122 79,-28-166-109,4 35-7,4 18 3,-10-67 0,-1 1 0,2-1 0,-1 0 0,1 1 0,0-1 0,0 0 0,0-1 0,7 8 0,-6-8-32,2 0 0,-1 0-1,0-1 1,1 0 0,0 0 0,0-1 0,0 1-1,1-1 1,-1 0 0,1-1 0,-1 0 0,9 2-1,12 1-726,48 5 0,-52-8 100,1 0-961,0 0 1,0-2 0,-1-1-1,1-1 1,0 0-1,0-2 1,25-8 0,-29 5-115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0.2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35 704,'-25'-35'16183,"26"50"-15702,-1-8-91,7 275 1048,-4-216-1623,9 102-1010,-8-134-1614,11 41-1,-14-73 2419,-1 0 0,1 1 1,0-1-1,0 1 0,0-1 0,0 0 0,1 0 0,-1 0 0,0 1 0,1-1 1,0-1-1,3 5 0,-4-5 163,1-1 0,-1 1 1,0 0-1,1-1 0,-1 1 0,1-1 0,-1 1 1,1-1-1,-1 1 0,1-1 0,-1 0 0,1 0 1,-1 0-1,1 0 0,-1 0 0,1 0 1,0-1-1,-1 1 0,1 0 0,-1-1 0,1 1 1,2-2-1,18-9-1505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8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268 59 116,'1'-2'291,"-1"0"-1,1 0 1,-1 0 0,0 0 0,0 0-1,0 1 1,0-1 0,0 0-1,-1 0 1,1 0 0,0 0-1,-1 0 1,0 0 0,1 1 0,-1-1-1,0 0 1,0 0 0,0 1-1,0-1 1,0 1 0,0-1-1,-3-2 1,2 2 75,-1 1 1,0-1-1,0 1 0,0-1 1,1 1-1,-1 0 0,-1 0 0,1 0 1,0 0-1,0 1 0,0-1 1,-5 1-1,-4 0 206,1 0-1,0 1 1,-1 0 0,1 1 0,0 1-1,-20 6 1,23-6-448,1 1-1,0-1 1,1 2-1,-1-1 1,1 1-1,-1-1 1,1 2-1,1-1 1,-6 7-1,9-11-142,1 1-1,0-1 1,-1 1-1,1 0 0,0-1 1,0 1-1,0 0 0,0 0 1,0 0-1,0 0 1,1 0-1,-1 0 0,0 0 1,1 0-1,0 0 1,-1 0-1,1 1 0,0-1 1,0 0-1,1 0 1,-1 0-1,0 0 0,1 0 1,-1 0-1,1 0 0,-1 0 1,1 0-1,0 0 1,0 0-1,0 0 0,0 0 1,0 0-1,1-1 1,-1 1-1,0-1 0,1 1 1,1 1-1,7 4-398,1-1-1,-1 0 1,1 0 0,0-1-1,0-1 1,1 0 0,-1-1-1,20 4 1,28 10-1229,-52-15 1494,1 1 1,-1 0-1,0 0 0,-1 1 0,1 0 0,-1 0 0,1 1 0,-1 0 1,-1 0-1,1 0 0,8 11 0,-12-13 170,-1 0-1,1 0 1,-1 0 0,0 0 0,1 0-1,-2 0 1,1 0 0,0 0-1,-1 1 1,1-1 0,-1 0 0,0 0-1,0 1 1,0-1 0,0 0-1,-1 0 1,0 0 0,1 1 0,-1-1-1,0 0 1,0 0 0,-1 0-1,1 0 1,-1 0 0,1-1 0,-1 1-1,0 0 1,0-1 0,0 1-1,-3 2 1,-5 6 99,0-1-1,-1 0 1,-1 0-1,0-1 1,0-1-1,-1 0 1,-18 9-1,11-7-236,-1-2 0,0 0 0,0-2 0,-29 6 1,46-11-133,0 0 0,0-1 0,0 1 1,0-1-1,0 0 0,0-1 0,-6 0 1,9 1 152,0 0 1,0-1 0,1 1 0,-1 0 0,0-1 0,0 1 0,1-1 0,-1 1 0,0-1 0,1 1 0,-1-1 0,0 1 0,1-1 0,-1 0 0,1 1 0,-1-1 0,1 0 0,0 1 0,-1-1-1,1 0 1,-1 0 0,1 0 0,0 1 0,0-1 0,-1 0 0,1 0 0,0 0 0,0 1 0,0-1 0,0 0 0,0 0 0,0 0 0,0 0 0,0 0 0,1 1 0,-1-1 0,0 0-1,0 0 1,1 0 0,0-1 0,11-24-1640,8-7 210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0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 60,'3'-18'1380,"2"-22"3343,-1 0 6551,-1 48-10442,3 11-497,13 99 167,6 241-1,-23-274-894,-2-45-339,0 13-1678,8-20-2995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1.0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72 127 832,'-20'-11'1904,"3"2"464,3 2 425,7-1-65,0 3-348,1-1-412,6 3-443,6-1-485,5 0-520,6 1-488,6-3-580,11-1-661,7-2-743,6-2-668,11 0-280,6 3 4,1 1 275,-4 0 493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1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 92,'0'2'12853,"16"-7"-8471,43-10-3676,-54 14-698,-1 1 1,1 0-1,0 0 1,-1 0-1,1 0 1,0 0-1,-1 1 1,1 0-1,0 0 1,-1 1-1,6 1 0,-8-1-11,0-1 0,-1 0 0,1 0 0,0 1 0,-1-1 0,1 1 0,-1 0 0,0-1 0,1 1 0,-1 0 0,0 0 0,0-1 0,0 1 0,0 0 0,-1 0 0,1 0 0,0 0 0,-1 1 0,1-1 0,-1 0 0,0 0 0,0 0 0,0 0 0,0 0 0,0 0 0,-1 4 0,-1 8 6,-1 0-1,-1 0 1,0 0 0,-8 18-1,-9 30 18,21-61-27,0 0 1,0-1-1,0 1 0,0 0 0,0 0 0,0-1 0,1 1 0,-1 0 1,0 0-1,1-1 0,-1 1 0,0 0 0,1-1 0,-1 1 0,1 0 1,-1-1-1,1 1 0,-1-1 0,1 1 0,-1 0 0,1-1 0,0 0 1,-1 1-1,1-1 0,0 1 0,-1-1 0,1 0 0,0 1 0,0-1 1,-1 0-1,1 0 0,0 0 0,0 1 0,32 5-270,-26-5 233,16 3-104,-9-2 85,0 0 0,24 9 0,-36-11 59,1 1 1,0 0-1,-1 1 0,1-1 1,-1 0-1,1 1 1,-1-1-1,0 1 0,0 0 1,0 0-1,0 0 1,0 0-1,0 0 0,0 0 1,0 1-1,-1-1 1,0 0-1,1 1 0,1 4 1,-3-4 7,1 1 0,-1-1 1,0 1-1,-1-1 0,1 0 0,0 1 1,-1-1-1,0 0 0,0 1 0,0-1 0,0 0 1,0 0-1,-1 0 0,1 0 0,-1 0 1,0 0-1,0 0 0,0-1 0,0 1 1,0-1-1,-1 1 0,-3 2 0,-2 2-20,-1 1 0,0-1 0,0-1 0,-1 1 0,-12 5 0,11-7-221,0-1 0,0-1 0,0 1 0,-16 1 0,24-4-77,-1 0 1,1-1-1,-1 0 1,1 1-1,0-1 1,-1 0 0,1-1-1,-1 1 1,1-1-1,0 1 1,-1-1 0,1 0-1,0 0 1,0 0-1,-1-1 1,1 1-1,0-1 1,0 0 0,-2-2-1,4 3 64,0-1 0,0 0-1,0 1 1,0-1 0,0 0-1,0 1 1,1-1 0,-1 0-1,1 0 1,-1 0 0,1 0-1,0 0 1,0 0 0,0 1-1,0-1 1,0 0 0,0 0-1,0 0 1,1 0 0,-1 0-1,1 0 1,-1 0 0,1 1-1,0-1 1,0 0 0,0 1 0,0-1-1,2-3 1,13-21-1621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1.8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54 180 260,'-6'22'10589,"7"-19"-10060,10 37 2678,-6-29-3273,1 0 1,-1 0-1,2 0 1,-1-1-1,11 11 1,-10-14-233,0-1 0,1 0 0,0-1 0,0 1 0,1-2 0,-1 1 0,1-1 0,0-1 0,0 1 0,1-1 0,-1-1 0,0 0 0,1 0 1,0-1-1,-1 0 0,1-1 0,0 0 0,9-2 0,-13 2 198,1-1 1,-1 0-1,0-1 1,0 0-1,0 1 1,0-2-1,0 1 1,0-1-1,-1 0 1,0 0-1,1-1 1,6-5-1,-8 5 199,-1 0-1,0 0 0,1 0 0,-2 0 0,1 0 1,0 0-1,-1-1 0,0 1 0,0-1 0,0 0 0,-1 1 1,0-1-1,0 0 0,0 0 0,0 0 0,-1 0 1,0-7-1,0-1 252,-1 1 1,0 0-1,-1-1 1,-1 1-1,0 0 1,0 0-1,-1 1 1,-1-1-1,0 1 1,0 0-1,-1 0 1,-1 0-1,0 1 1,0 0-1,-12-12 1,13 16-300,0 0 1,0 1-1,-1 0 0,1 0 1,-1 0-1,0 1 0,-1 0 1,1 0-1,-1 1 0,0 0 1,1 0-1,-1 1 0,-1 0 1,1 0-1,0 1 0,0 0 0,0 1 1,-1 0-1,1 0 0,0 1 1,-1 0-1,1 0 0,-14 4 1,13-2-396,0 1-1,0-1 1,0 1 0,1 1 0,-1 0 0,1 0-1,0 1 1,1 0 0,-1 0 0,-7 9-1,12-12-18,0 0 0,1 0-1,-1 1 1,1-1-1,0 1 1,0 0 0,0-1-1,0 1 1,0 0 0,1 0-1,0 0 1,0 0-1,0 1 1,0-1 0,1 0-1,-1 0 1,1 0-1,0 1 1,0-1 0,1 0-1,-1 0 1,1 1-1,0-1 1,0 0 0,3 6-1,9 11-1602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2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 1020,'12'-6'4813,"1"0"1,22-6-1,12 0-1125,1 3-3764,-17 3-1656,53-16 0,-77 19 1296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2.7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1 860,'-11'-1'6594,"10"2"-6330,-6 10 2546,2 19-1044,5-28-1409,-1 50 1205,2-1 1,9 60-1,-2-34-1796,-8-74-123,1 0 0,-1 0 0,1 0 0,-1 0 1,1 0-1,0 0 0,0-1 0,0 1 0,1 0 1,-1-1-1,0 1 0,4 3 0,-4-5-22,0 0-1,0 0 1,0 0 0,0 0-1,1 0 1,-1 0-1,0-1 1,1 1 0,-1 0-1,1-1 1,-1 1-1,0-1 1,1 0 0,-1 1-1,1-1 1,-1 0-1,1 0 1,-1 0 0,1 0-1,-1 0 1,1 0-1,-1-1 1,1 1 0,-1 0-1,3-2 1,7-1-1622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3.1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72 56,'-1'-15'2505,"1"14"-1861,0-1 1,-1 1-1,1-1 1,0 0 0,8-23 10313,-5 22-10314,19-6 328,1 5-786,-1 1 0,1 0 0,0 2 0,-1 1 0,37 4 0,-43-2-192,-1 0 0,1 1 1,-1 1-1,0 1 0,0 0 1,0 1-1,0 0 0,25 17 0,-32-17 21,-1 0 0,-1 1-1,1 0 1,-1 1-1,0-1 1,-1 1-1,1 0 1,-2 0 0,1 1-1,-1 0 1,0 0-1,-1 0 1,0 0 0,-1 0-1,0 0 1,1 13-1,2 18 35,-2 0-1,-4 59 1,1-98-49,4 490 201,-4-487-191,1 17-48,0 0 0,-2 0 0,-6 38 1,7-54 2,-1-1 1,0 0-1,0 0 1,0 0-1,-1 0 1,1 0-1,-1 0 1,0-1-1,0 1 1,0 0-1,-1-1 1,1 0-1,-1 1 1,0-1-1,0 0 1,0-1-1,0 1 1,-1 0-1,1-1 1,-1 0-1,1 0 1,-1 0 0,0 0-1,0 0 1,-7 2-1,0-3-235,0 1 0,0-1 0,0-1 0,-21-1-1,27 1-265,0-1 0,0 0 0,1 0-1,-1 0 1,1 0 0,-1-1 0,1 0-1,-1 0 1,1 0 0,0 0 0,0-1-1,0 1 1,-7-7 0,11 9 334,-1-1 0,0 0 1,1 1-1,-1-1 0,1 0 0,-1 0 1,1 1-1,-1-1 0,1 0 0,0 0 1,-1 0-1,1 0 0,0 0 0,0 1 0,0-1 1,-1 0-1,1 0 0,0 0 0,0 0 1,0 0-1,1 0 0,-1 0 0,0 0 1,0 1-1,0-1 0,1 0 0,-1 0 1,0 0-1,1 0 0,-1 1 0,1-1 1,-1 0-1,1 0 0,-1 1 0,1-1 0,-1 0 1,1 1-1,0-2 0,15-12-1738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4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0 105 1292,'8'-10'10945,"15"-7"-5277,-14 11-4521,10-8 1832,-4 2-7286,27-33-13253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4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474 6 1176,'-21'0'11749,"17"-2"-10770,-15-1-410,-6 2-418,0 2 0,-1 2 1,2 0-1,-1 1 1,0 1-1,1 2 0,-44 17 1,57-19-61,-1 1 1,1 0 0,0 1-1,1 1 1,0-1-1,0 2 1,1-1-1,-1 1 1,2 1 0,0 0-1,0 0 1,0 0-1,2 1 1,-1 0 0,1 1-1,1-1 1,-6 17-1,4-2 26,1 2 0,0-1 0,2 1 0,2-1 0,0 1-1,4 52 1,34 167 259,-29-207-326,-3-19-37,0 1-1,2 0 0,0-1 1,1 0-1,15 28 0,-18-41-75,1 0 1,0-1-1,0 0 0,1 0 0,0 0 0,0-1 0,1 0 0,-1 0 0,2 0 0,-1-1 0,0 0 0,1 0 0,0-1 0,0 0 0,0-1 0,11 4 0,2-1-445,0-2 1,0 0-1,0-1 0,1-1 0,27 0 0,-20-4-1252,0-1 0,0 0 0,-1-3 0,1 0 0,-1-2 0,32-13 0,-20 5-13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5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294 59 476,'-16'-24'2897,"14"21"-2212,0 0 0,0 0 0,0 0-1,0 0 1,0 0 0,-1 0 0,1 1 0,-1 0 0,-2-3 0,3 4-544,0 0-1,0 1 1,0-1 0,0 1 0,0-1 0,0 1 0,0 0 0,0 0 0,0 0 0,0 0 0,0 0 0,0 0 0,0 1 0,1-1 0,-1 1 0,0-1 0,0 1 0,0 0 0,0-1 0,0 1 0,-2 2 0,-9 5 150,0 0 1,1 1 0,0 0 0,0 1 0,1 0 0,0 1-1,0 0 1,2 1 0,-1 0 0,2 1 0,-1 0 0,2 0 0,-7 14-1,4-4-65,1 0-1,1 1 1,0-1-1,2 1 0,1 1 1,1-1-1,-1 32 1,5-45-261,0-1 1,0 1-1,1-1 1,1 1-1,0-1 1,0 1-1,1-1 1,0 0-1,1 0 0,0 0 1,1-1-1,0 1 1,0-1-1,1 0 1,0-1-1,1 1 1,0-1-1,0 0 1,1-1-1,0 0 1,0 0-1,0-1 1,1 0-1,0 0 0,0-1 1,1 0-1,0-1 1,-1 0-1,1 0 1,1-1-1,-1-1 1,0 1-1,15 0 1,-1-1-451,1-1 0,-1 0 0,0-2 0,0-1 0,0-1 0,0-1 0,0-1 0,0-2 0,-1 0 0,0-1 0,24-12 0,-30 12 416,-1-1 1,0 0-1,-1-1 1,0-1 0,0 0-1,-1-1 1,-1 0-1,0-2 1,0 1-1,-2-1 1,0-1-1,0 0 1,-1-1-1,-1 0 1,9-21-1,-13 22 683,-1-1-1,0 1 0,-1-1 1,0 0-1,-1 0 0,-1-29 1,-15-94 2894,13 132-3422,1 6-75,0 0 1,0 0-1,0 0 1,0 1-1,0-1 1,-1 0-1,1 0 1,0 0-1,0 0 1,-1 0-1,1 0 1,0 1-1,-1-1 1,1 0-1,-1 0 1,1 0-1,-1 1 1,0-1-1,1 0 1,-1 1-1,-1-2 1,1 2-6,1 0 0,-1 0 1,1 0-1,-1 0 0,0 1 1,1-1-1,-1 0 0,0 0 1,1 0-1,-1 1 1,1-1-1,-1 0 0,1 1 1,-1-1-1,0 0 0,1 1 1,0-1-1,-1 1 0,1-1 1,-1 1-1,1-1 1,-1 2-1,-21 35 169,15-17-183,0 1 0,2-1 0,0 1 0,1 0 0,2 0 0,0 0-1,1 0 1,1 0 0,1 1 0,1-1 0,0 0 0,2 0 0,1-1-1,0 1 1,2-1 0,0 0 0,1 0 0,12 20 0,-13-29-271,0-1 0,1-1 0,0 1 0,1-1 1,0-1-1,0 1 0,0-2 0,1 1 0,1-1 0,-1-1 1,1 0-1,14 6 0,-18-9-223,0 0 1,0-1-1,-1 0 0,1 0 1,0-1-1,1 0 0,-1 0 1,0-1-1,0 1 1,0-2-1,0 1 0,0-1 1,1 0-1,-1 0 0,0-1 1,-1 0-1,1 0 0,0-1 1,0 0-1,-1 0 0,0 0 1,9-7-1,5-10-1615,-5-5 327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8.6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1 146 1020,'13'-23'1411,"20"-33"4038,-29 46-3380,0 1 1,0-1-1,-1 1 0,3-15 0,-6 24-2017,0 0 0,0 0 0,0 0 0,0 0 0,0-1 0,0 1 0,0 0-1,0 0 1,0 0 0,0 0 0,0-1 0,0 1 0,0 0 0,0 0 0,0 0-1,0 0 1,0 0 0,0-1 0,0 1 0,0 0 0,0 0 0,0 0 0,1-1 259,-1 1-259,0 0 0,0 0 0,0 0-1,0 0 1,1 0 0,-1 0 0,0 0 0,0-1 0,0 1 0,0 0 0,1 0 0,-1 0-1,0 0 1,0 0 0,0 0 0,0 0 0,0 0 0,1 0 0,-1 0 0,0 0-1,0 0 1,0 0 0,0 0 0,1 1 0,-1-1 0,0 0 0,0 0 0,0 0 0,0 0-1,0 0 1,1 0 0,-1 0 52,0 1-52,10 13 945,6 24-702,70 271-3406,-48-99-5856,-36-170 4905,-2-38 3777,0 0 0,-1 0-1,1 0 1,0 0 0,-1 0 0,0 0 0,1 0 0,-1 0 0,0 0-1,0 0 1,0-1 0,0 1 0,0 0 0,-1-1 0,1 1 0,-2 1 0,-7 4-1287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5.8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94 228,'-6'-6'605,"-20"-20"3191,7-2 5044,19 27-8712,0 1 1,1-1-1,-1 1 0,0-1 0,0 1 0,0-1 0,0 1 1,0-1-1,1 1 0,-1-1 0,0 1 0,0 0 1,1-1-1,-1 1 0,0-1 0,1 1 0,-1 0 0,0-1 1,1 1-1,-1 0 0,0 0 0,1-1 0,-1 1 1,1 0-1,-1 0 0,1-1 0,-1 1 0,1 0 0,-1 0 1,1 0-1,-1 0 0,1 0 0,-1 0 0,1 0 1,-1 0-1,0 0 0,1 0 0,-1 0 0,2 0 0,24-1 482,-23 1-399,82-3-2023,40-12-11666,-101 11 11015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46.3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74 488,'-2'-2'941,"-1"1"0,-10-11 4706,12 10-4706,-1 0 0,0-1 0,1-13 5880,2 15-6554,19-11 933,-6 7-1093,-1 1 0,1 0-1,-1 1 1,1 1 0,0 0 0,18 0-1,-22 2-125,0 0 0,1 1-1,-1 0 1,0 0 0,0 1-1,0 0 1,0 1-1,0 0 1,11 6 0,-17-6 14,0 0 1,1 0-1,-2 0 1,1 1-1,0-1 1,-1 1-1,1 0 1,-1 0-1,0 1 1,0-1-1,-1 0 1,1 1 0,-1 0-1,0 0 1,-1-1-1,3 8 1,1 9-22,-1 0 0,2 35 0,-3-31 20,27 467 137,-30-480-132,1 153 5,-2-136-24,-2-1 0,-1 0 0,-13 49 0,15-71-19,-1-1 0,0 1 1,0-1-1,0 0 0,0 0 0,-1 0 1,1 0-1,-1-1 0,-1 0 1,1 0-1,-1 0 0,1 0 0,-1 0 1,0-1-1,0 0 0,-1 0 0,1-1 1,-1 1-1,1-1 0,-1 0 1,-7 1-1,-14 3-1423,0-1 0,0-1 0,-35 0 1,58-4 1110,-19 1-2271,0-1-1,1-1 0,-25-5 0,29 2 772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1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608 0 300,'-10'6'16748,"-12"-3"-11469,-38-4-8704,36 1 4888,-7-1-1511,0 2 0,0 2 0,0 1 0,1 1 0,-39 11 0,59-12 64,-1-1 1,1 1-1,0 1 1,0 0-1,1 0 1,0 1-1,0 0 0,0 1 1,0 0-1,1 0 1,1 1-1,-1 0 1,1 0-1,0 1 0,1 0 1,0 0-1,0 0 1,-5 14-1,-2 13 93,1 1 0,2-1 0,-9 65 0,-1 117 229,9-66-18,5-102-216,-9 157 324,15-203-403,1-1 1,-1 1-1,1-1 1,0 0-1,0 0 0,0 1 1,0-1-1,1 0 1,-1 0-1,1 0 1,0 0-1,0-1 1,0 1-1,0 0 1,0-1-1,1 1 0,-1-1 1,1 0-1,0 0 1,-1 0-1,1 0 1,0 0-1,0-1 1,0 1-1,0-1 1,5 1-1,9 4 43,1 0-1,0-2 1,27 4 0,-34-6-54,59 7-661,1-2 0,0-4 1,116-9-1,-172 3-302,-22-47-17258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1.8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57 540,'-16'-56'17874,"22"81"-15741,8 51-1232,-4 1 0,0 153-1,2 17-4649,-12-242 3169,0 0 0,1-1 0,0 1-1,0 0 1,1-1 0,-1 1-1,1-1 1,0 0 0,0 1-1,5 6 1,-6-10 198,1 1-1,-1-1 1,1 1 0,0-1-1,-1 0 1,1 1-1,0-1 1,0 0 0,0 0-1,0 0 1,0-1-1,0 1 1,0 0 0,0-1-1,0 1 1,0-1-1,0 0 1,0 0 0,0 0-1,0 0 1,0 0 0,0 0-1,1 0 1,-1-1-1,3 0 1,13-6-1801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2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1 146 104,'7'-37'2298,"4"-19"4057,-3 4 6659,3 79-12138,8 60-1472,-4 0 0,4 92 0,-6-52-3982,6 0-4644,-13-103 4817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2.5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117 207 868,'-50'-29'3958,"38"23"-1379,1-1 0,0 1 0,-20-17 0,31 23-2511,0-1 0,0 1 1,0 0-1,-1-1 0,1 1 0,0 0 0,0-1 1,0 1-1,0 0 0,0-1 0,-1 1 0,1 0 1,0-1-1,0 1 0,0 0 0,0-1 0,0 1 1,0-1-1,0 1 0,0 0 0,0-1 0,1 1 1,-1 0-1,0-1 0,0 1 0,0 0 0,0-1 0,0 1 1,1 0-1,-1-1 0,0 1 0,0 0 0,1-1 1,-1 1-1,0 0 0,0 0 0,1-1 0,-1 1 1,0 0-1,1 0 0,-1 0 0,0 0 0,1-1 1,-1 1-1,0 0 0,1 0 0,-1 0 0,0 0 1,1 0-1,24-9 48,-21 8 6,215-59-9549,-76 23 2100,-86 22 5519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2.9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65 1356,'20'-28'4807,"-18"26"-3907,0-1 1,-1 1 0,0-1 0,1 0-1,-1 1 1,0-1 0,0 0 0,-1 0-1,0-9 2046,-1 12-2886,1 0 0,0 0 1,0 0-1,0 0 0,0 0 0,0 0 0,-1 0 0,1 0 0,0 0 1,0 0-1,0 0 0,0 0 0,0 0 0,-1 0 0,1 0 0,-10 6 881,-8 10-564,4 1-318,2 1 1,0 1-1,1 0 0,1 0 0,1 1 0,0 0 1,2 1-1,0-1 0,1 2 0,1-1 1,2 0-1,-3 38 0,5-44-180,2 1 0,0-1-1,0 1 1,2-1 0,0 1 0,0-1 0,2 0-1,6 16 1,-6-20-65,0-1-1,1 0 1,0 0-1,1 0 1,0-1 0,0 0-1,1 0 1,0-1-1,1 0 1,0 0-1,15 10 1,-9-9-87,-1-1 0,1-1 0,1 0 0,-1-1 1,1 0-1,0-2 0,0 1 0,1-2 0,-1 0 0,1-2 0,-1 1 0,25-2 1,-31-1 219,0 0 1,-1 0 0,1-1 0,-1 0 0,1-1 0,-1 0 0,0 0-1,0-1 1,0 0 0,0-1 0,-1 0 0,0 0 0,0-1 0,0 0 0,-1 0-1,1-1 1,-2 0 0,1 0 0,-1-1 0,0 0 0,0 0 0,5-11-1,-2 0 289,-2-1 0,0 1-1,0-1 1,-2-1 0,-1 1-1,3-27 1,-1-127 2951,-6 164-2997,0-6 212,-1 0 0,-5-26 1,6 42-395,0 0 0,0 0-1,0-1 1,0 1 0,0 0 0,0-1 0,0 1 0,-1 0 0,1 0 0,0-1 0,0 1 0,0 0 0,0 0 0,0 0 0,-1-1 0,1 1-1,0 0 1,0 0 0,0 0 0,-1-1 0,1 1 0,0 0 0,0 0 0,-1 0 0,1 0 0,0 0 0,0 0 0,-1-1 0,1 1 0,0 0-1,0 0 1,-1 0 0,1 0 0,0 0 0,-1 0 0,1 0 0,0 0 0,0 0 0,-1 0 0,1 0 0,0 0 0,-1 1 0,-14 8 197,-11 18 1,15-13-218,1 1-1,1 1 0,0 0 1,1 0-1,1 1 0,0 0 1,1 0-1,1 0 0,1 1 1,1 0-1,0 0 0,1 0 0,1 24 1,1-32-222,0 1 1,1-1-1,0 0 1,1 0-1,0 0 1,0 1-1,1-2 1,1 1-1,-1 0 1,2-1 0,-1 0-1,1 0 1,1 0-1,0 0 1,0-1-1,0 0 1,1 0-1,1-1 1,-1 0-1,1 0 1,0-1-1,1 0 1,-1 0-1,14 6 1,-3-4-467,-1-1 0,1-1 0,0-1 0,0-1 0,1-1 0,-1 0 0,21-1 0,-2-1-1028,1-3 1,63-10 0,-48 1 367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3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49 115 1496,'-16'-17'2395,"10"10"235,-1 0 0,2 0-1,-9-13 1,14 20-2475,0-1 0,0 1 0,0-1 0,-1 1 0,1-1 0,0 0 0,0 1 0,0-1 0,0 1 0,0-1 0,1 1 0,-1-1 0,0 1 0,0-1 0,0 1 0,0-1 0,1 1 0,-1-1 0,0 1 0,0-1 0,1 1 0,-1-1 0,0 1 0,1 0 0,-1-1 0,0 1 0,1-1 0,-1 1 0,1 0 0,-1-1 0,1 1 0,-1 0 0,1 0 0,-1-1 0,1 1 0,-1 0 0,1 0 0,-1 0 0,1 0 0,0 0 0,27-8 1029,-25 8-924,51-12-24,0 3 0,1 3 0,0 1 0,68 4 0,-119 1-250,-1 1 0,0-1 0,1 0 0,-1 1 0,0 0-1,0 0 1,0 0 0,1 0 0,-1 0 0,0 1 0,0-1 0,0 1-1,-1 0 1,1 0 0,0 0 0,-1 0 0,1 0 0,-1 1-1,0-1 1,0 1 0,0 0 0,0-1 0,0 1 0,0 0-1,-1 0 1,1 0 0,-1 0 0,0 0 0,0 1 0,0-1-1,0 0 1,-1 0 0,0 1 0,1-1 0,-1 0 0,0 5-1,-7 180-273,2-122 125,4 64 1,4-83-63,2 0-1,3 0 1,1-1-1,24 69 1,-28-100 193,0-4-62,-1 1 0,-1-1 0,0 1-1,2 16 1,-4-25 80,-1-1 0,0 1-1,0 0 1,0-1 0,0 1 0,-1-1 0,1 1-1,-1-1 1,1 1 0,-1-1 0,0 1 0,0-1-1,0 0 1,0 1 0,-1-1 0,1 0 0,0 0-1,-1 0 1,0 0 0,1 0 0,-1 0 0,0-1-1,0 1 1,0 0 0,0-1 0,-3 2 0,-9 3 35,1 0 0,-1-1 0,0-1 0,0 0 0,-27 3 0,-75 2-1515,110-9 1041,-24 0-1319,16-6-2480,14 5 4051,0 1 0,0-1-1,0 1 1,0-1 0,0 0 0,0 1 0,0-1 0,0 1 0,0-1 0,0 0-1,1 1 1,-1-1 0,0 1 0,0-1 0,0 1 0,1-1 0,-1 1-1,0-1 1,1 1 0,3-4-1609,-2 3 1609,18-11-2250,-18 11 2090,27-13-1955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3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86 860,'30'-5'2752,"-3"1"597,-10-1 371,0 1 280,-7 0-663,-3 1-921,0-1-832,0 2-672,0 2-580,6-2-696,1 0-948,9-1-1252,5-1-861,-1 0-347,0-1-20,0-4 295,0-2 697,4-4 1108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4.3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563 45 144,'0'-2'460,"0"1"0,0-1 0,0 0 0,0 0 0,0 1 0,0-1 0,-1 0 0,1 0 0,0 1 0,-1-1 0,0 0 0,1 1 0,-1-1 0,0 1 0,-2-3 0,1 2-78,1 1 0,-1 0-1,0 0 1,0 0-1,0 0 1,0 0 0,0 1-1,0-1 1,0 0-1,-1 1 1,1 0 0,-4-1-1,-25-2 621,0 1 1,0 2-1,0 1 0,0 1 1,-58 13-1,70-11-956,0 1 1,1 1 0,0 1-1,0 0 1,0 1 0,1 1-1,0 1 1,1 0-1,0 2 1,-23 20 0,32-25 7,1 1 1,0 0-1,0 0 1,0 0 0,1 0-1,1 1 1,-1 0-1,1 0 1,1 0-1,0 0 1,0 1 0,1-1-1,0 1 1,-1 16-1,3 6 39,0 0 0,2 0-1,8 36 1,-6-35-75,5 27 255,3-1 0,1-1-1,39 99 1,-49-148-265,1 0 0,1 0-1,0 0 1,0 0 0,1-1 0,-1 0 0,2 0-1,8 9 1,-9-13-64,0 0-1,0 0 1,0 0-1,0 0 1,0-1-1,1 0 0,0 0 1,-1-1-1,1 0 1,0 0-1,0-1 1,10 1-1,79 5-4130,186-13 0,-255 4 3098,-17 1 667,1 2-312,0-2 1,0 1 0,0-1-1,0-1 1,0 0 0,-1-1 0,1 0-1,-1-1 1,0 0 0,15-7 0,-7-5-969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30.4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1 144 240,'10'-40'2119,"-7"30"-677,0 0 0,-1-1-1,0 1 1,0 0 0,-1-1 0,0 1 0,-5-22 2461,4 32-3868,-6 10 711,-1 15-556,7-8-658,0 0 1,1-1 0,0 1 0,2-1 0,7 31 0,-5-31-658,1 0 0,0 0 0,1-1 0,1 0 0,0 0 0,1-1 0,1 0 0,0 0 0,21 21 0,-1-9-1020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9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0 380 504,'1'-4'418,"0"0"-1,0 0 0,0 1 1,0-1-1,1 0 1,0 0-1,0 1 1,0-1-1,0 1 1,0-1-1,1 1 1,0 0-1,-1 0 0,1 0 1,0 1-1,0-1 1,1 0-1,-1 1 1,6-3-1,12-8 1570,43-18-1,-58 28-1806,198-69 3168,-132 50-2848,69-32 1,-130 49-532,0-1 0,0 0-1,19-15 1,-28 19 20,0 0 0,0 0 0,0 0 0,0 0 0,0 0 0,0 0 0,-1-1 0,1 1 0,-1 0 0,2-5 0,-3 6 7,0-1 0,1 1 0,-1 0 0,0 0 0,0-1 0,0 1 0,0 0 0,0-1 0,0 1 0,-1 0 0,1 0 0,0 0 0,-1-1 0,1 1 0,-1 0 0,1 0 0,-1 0 0,1 0 0,-1 0 0,0-1 0,0 1 0,1 1 1,-1-1-1,-1-1 0,-2-1 7,1 1 1,0 0 0,-1 0-1,0 0 1,1 0 0,-1 1-1,0-1 1,0 1 0,0 0-1,0 0 1,0 1 0,0-1-1,0 1 1,0 0 0,0 0-1,0 0 1,-7 1 0,-1 1 10,1 0 0,-1 0 0,1 1 0,-22 9 0,21-6-339,1 0 0,0 1 1,0 1-1,0 0 0,1 0 1,1 1-1,-1 0 1,1 1-1,1 0 0,0 0 1,0 1-1,1 0 0,0 0 1,-8 22-1,12-26 33,1 0 0,0 0 0,0 0 0,0 0 0,1 0 0,0 1 0,1-1 0,-1 0 0,1 1 0,1-1-1,2 15 1,-1-16 179,0 0 0,0-1 0,0 1 0,1-1 0,0 1 0,0-1 0,0 0 0,1 0-1,-1 0 1,1-1 0,1 1 0,-1-1 0,1 0 0,-1 0 0,1-1 0,6 5 0,10 2 194,-1-1 1,1 0-1,1-2 1,-1 0-1,1-1 1,37 4 0,9 4 2218,-52-10-1616,-12-2-420,1-1 0,0 1 1,0-1-1,0 0 0,-1 0 1,1-1-1,0 0 0,8 0 1,-13 0-236,0 0 1,0-1-1,0 1 1,0 0-1,1-1 1,-1 1 0,0 0-1,0-1 1,0 1-1,0 0 1,0-1-1,0 1 1,0 0 0,0-1-1,0 1 1,0 0-1,0-1 1,0 1 0,-1 0-1,1 0 1,0-1-1,0 1 1,0 0-1,0-1 1,0 1 0,-1 0-1,1 0 1,0-1-1,0 1 1,-1 0 0,1 0-1,0-1 1,0 1-1,-1 0 1,-8-11 371,8 10-361,-2-2 2,1 0 1,-1 0 0,0 0-1,1 0 1,-1-1 0,1 1-1,0-1 1,1 1 0,-1-1-1,0 0 1,1 0-1,0 0 1,0 0 0,0 0-1,0 0 1,1 0 0,0 0-1,0 0 1,0 0 0,0 0-1,0 0 1,1 0 0,0 0-1,0 0 1,0 0 0,0 0-1,1 0 1,-1 0 0,1 1-1,0-1 1,0 1 0,0-1-1,1 1 1,-1 0-1,1 0 1,3-3 0,7-8-173,1 0 1,1 2-1,0 0 1,1 0-1,28-15 0,90-37 79,-10 15 1452,-108 44-923,0 1 1,0 0-1,1 1 1,-1 1-1,33 0 1,-44 2-435,-1 0 1,0 0 0,0 1 0,1 0-1,-1 0 1,0 0 0,0 0 0,0 1-1,0-1 1,0 1 0,-1 0-1,1 0 1,0 1 0,-1-1 0,0 1-1,1 0 1,-1 0 0,0 0-1,0 0 1,-1 0 0,1 1 0,-1-1-1,1 1 1,2 6 0,1 5-643,-1 1-1,-1 0 1,0 0 0,-1 0 0,1 21 0,-3-18-2436,2 0 1,9 31-1,-11-47 2375,-1-3 494,0 1-1,0 0 1,0-1 0,0 1 0,0-1-1,0 1 1,1 0 0,-1-1-1,0 1 1,0-1 0,1 1 0,-1-1-1,0 1 1,1-1 0,-1 1-1,1-1 1,-1 1 0,1-1 0,-1 0-1,1 1 1,-1-1 0,1 0 0,-1 1-1,2-1 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4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53 208,'-20'-52'19240,"20"74"-17674,0 2-943,5 157 779,1 11-2929,13-2-5373,-18-180 5956,0 0 1,1-1-1,0 1 0,1 0 1,0-1-1,0 0 1,1 1-1,0-1 0,1-1 1,0 1-1,7 8 0,4-3-1104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5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2 118 860,'1'-30'2753,"0"15"1014,-1-1-1,-1 1 1,-2-26 3328,10 50-5874,5 18-584,44 194-964,-31-105-795,-15-77 437,20 104-2279,-27-125 1133,-2 1 0,0-1 0,-2 21 0,1-39 1766,-4 22-3720,4-22 3630,0 1 0,0-1 1,0 1-1,0-1 0,0 1 0,-1-1 0,1 1 0,0-1 1,0 1-1,0-1 0,-1 0 0,1 1 0,0-1 0,-1 1 0,1-1 1,0 0-1,-1 1-155,1-1 155,-1 1 0,1-1 1,-1 0-1,1 0 0,0 1 0,-1-1 0,1 0 0,-1 0 1,1 0-1,-1 1 0,1-1 0,-1 0 0,1 0 0,-1 0 1,1 0-1,-1 0 0,1 0 0,-1 0 0,-9-5-1347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5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79 74 1816,'-24'-6'2892,"3"-1"441,5-1 299,5 3-112,5-1-807,6 1-1057,13-2-832,11 1-664,6-1-780,8 1-892,6-1-1005,3 3-587,1 4-216,6 4 28,-3 1 391,-4 1 641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5.8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3 125 48,'-1'-18'5249,"0"15"-4369,1 1-1,0-1 0,0 1 0,0-1 0,0 1 0,0-1 0,0 1 1,1-1-1,-1 1 0,1-1 0,1-2 0,-1 3-674,0 1 0,0-1-1,1 0 1,-1 0 0,1 1-1,-1-1 1,1 1 0,0-1 0,0 1-1,2-2 1,9-5-30,1 1 0,0 0 0,0 1 0,0 0 0,1 1 0,0 1 0,0 1 0,0 0 0,0 0-1,1 2 1,-1 0 0,1 1 0,-1 0 0,21 4 0,-33-4-161,-1 0 0,1 1-1,-1 0 1,1-1-1,-1 1 1,0 0 0,0 0-1,1 0 1,-1 1 0,0-1-1,0 0 1,0 1 0,0-1-1,0 1 1,-1 0 0,1 0-1,0 0 1,-1 0 0,1 0-1,-1 0 1,2 3 0,-2-2-3,-1 0 1,1 0 0,-1 0 0,0 0 0,0 0 0,0-1 0,0 1 0,0 0 0,0 0 0,-1 0 0,0 0-1,1 0 1,-1 0 0,0-1 0,0 1 0,-1 0 0,-1 3 0,-10 15 66,-1 0-1,-18 20 1,23-31-119,-1 1 0,2 0 0,0 1 0,0 0 0,1 0 0,0 1 0,1-1 0,1 2 0,0-1 1,-4 16-1,9-27-68,-1 0 0,1 0 0,0 0 1,0 0-1,0 0 0,0 0 1,1 0-1,-1 0 0,0 0 1,1 0-1,-1 0 0,1 0 0,0 0 1,0 0-1,0 0 0,0 0 1,0-1-1,0 1 0,0 0 1,0-1-1,1 1 0,2 1 0,-1 0-254,1-1 0,0 1 0,0-1-1,0 0 1,0 0 0,1-1 0,-1 1 0,0-1-1,9 2 1,5-1-1431,1-1 0,0 0 0,35-4 0,-24 0-665,41-11 0,-23-1 601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6.2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101 245 1632,'5'-48'6174,"-3"18"6029,1 49-12166,1 0 0,1 0 0,0-1 0,1 0 0,1 0 0,1 0 0,17 28 0,-22-42-117,0 1 0,0-1 0,0 0 0,0 0 0,0-1 0,1 1 0,0-1 0,0 1 0,0-1 0,0 0 0,0-1 0,1 1 0,-1-1 0,1 0 0,0 0 0,-1 0 0,1-1 0,0 1 0,0-1 0,0 0 0,0-1 0,0 1 0,1-1 0,-1 0 0,0 0 0,0-1 0,0 0 0,0 0 0,0 0 0,0 0 0,0-1 0,-1 1 0,1-1 0,6-4 0,-3 2 49,0-2 1,-1 1 0,1-1-1,-1 0 1,0 0-1,0-1 1,-1 0-1,0 0 1,0-1-1,-1 0 1,0 0-1,0 0 1,4-11-1,-2 4 146,-1 0 0,-1-1 0,0 0-1,-1 0 1,-1 0 0,3-30 0,-5 41-64,-1 0 1,0-1 0,0 1-1,-1 0 1,0 0 0,0-1-1,0 1 1,0 0 0,-1 0-1,1 0 1,-1 1-1,-1-1 1,1 0 0,-1 1-1,1-1 1,-1 1 0,-1 0-1,1 0 1,-1 0 0,1 0-1,-1 1 1,0-1 0,0 1-1,-1 0 1,1 0 0,-1 1-1,1-1 1,-1 1 0,0 0-1,0 0 1,0 0 0,-6 0-1,-6-2-187,0 2-1,1 0 0,-1 1 1,0 0-1,0 2 1,1 0-1,-1 1 1,-31 7-1,32-6-735,1 1-1,0 0 1,0 2 0,0-1 0,1 2-1,0 0 1,0 0 0,0 2-1,-19 15 1,31-22 528,0-1-1,1 1 0,-1 0 1,0 0-1,1 0 1,0 0-1,-1 1 1,1-1-1,0 0 0,-1 5 1,2-6 198,-1 0 1,1 0 0,0 0-1,0 0 1,0 0 0,0 0-1,0 0 1,0 0-1,1 0 1,-1 1 0,0-1-1,0 0 1,1 0-1,-1 0 1,1 0 0,-1 0-1,1 0 1,-1 0-1,1-1 1,0 1 0,-1 0-1,1 0 1,0 0-1,0 0 1,-1-1 0,3 2-1,18 8-1596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6.6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200 167 452,'2'-22'1490,"-1"11"470,-1 0 0,2 0-1,0 0 1,0 0 0,0 0 0,2 0-1,-1 1 1,10-18 0,-11 25-1696,0 1 0,0 0 1,1 0-1,-1 0 0,0 0 0,1 0 1,0 0-1,-1 1 0,1 0 0,0-1 1,0 1-1,0 0 0,0 0 0,0 0 1,0 1-1,4-1 0,51-3 379,-53 4-525,12 0-122,0 1 0,-1 0 0,1 2 0,-1 0 0,1 0 0,-1 2 0,0 0 1,21 9-1,-30-10-38,0 0 0,0 0 0,0 1 0,0-1 1,-1 2-1,0-1 0,0 1 0,0-1 0,-1 2 1,1-1-1,-2 0 0,1 1 0,-1 0 0,0 0 1,0 1-1,-1-1 0,0 1 0,0 0 0,2 9 1,-2 1-146,-1 1 0,0 0 0,-1 0 0,-1 0 0,-1 0 0,-1 0 0,-8 36 0,-6 6-566,-25 63 0,-4 10-50,26-58 785,4 0 0,-10 137 0,24-197 88,0 0 1,-1 0 0,0-1 0,-9 27 0,10-41-162,0 1 1,0-1-1,0 0 0,-1 1 0,1-1 1,0 0-1,-1 0 0,1 0 0,-1 0 1,0 0-1,1 0 0,-1-1 0,1 1 1,-1-1-1,0 1 0,0-1 0,1 1 1,-1-1-1,0 0 0,0 0 0,1 0 1,-1 0-1,0 0 0,-2 0 0,-53-8-3452,46 6 2594,-233-34-10291,163 23 9308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4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20 117 780,'-19'-7'16379,"29"5"-14579,181-16-609,-2-11-3781,-130 13-1907,-54 15 3498,0-1 0,0-1 0,0 1 1,0 0-1,0-1 0,0 0 1,-1 0-1,7-6 0,-7 1-1147,0-1 426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4.7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0 196,'-9'4'6523,"8"-4"-6332,2 16 3767,19 30-540,-8-19-1738,5 34-605,14 96 0,3 12-4124,-33-163 2617,13 35-3890,-13-40 3977,0 1 1,0 0 0,0-1 0,0 1-1,0-1 1,0 1 0,0-1 0,0 0-1,0 1 1,1-1 0,-1 0 0,1 0-1,-1 0 1,1 0 0,-1 0 0,1 0 0,-1 0-1,1-1 1,0 1 0,2 0 0,12 0-1688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5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29 104,'2'-5'403,"8"-16"7302,-10 21-7567,1-1-1,-1 1 1,0 0 0,1 0 0,-1 0-1,0-1 1,1 1 0,-1 0-1,1 0 1,-1 0 0,0 0 0,1 0-1,-1 0 1,1 0 0,-1 0 0,1 0-1,-1 0 1,0 0 0,1 0-1,-1 0 1,1 0 0,-1 0 0,0 0-1,1 0 1,-1 0 0,1 1 0,-1-1-1,0 0 1,2 2 826,-1-2-826,-1 1 0,0-1-1,0 0 1,1 1 0,-1-1-1,0 0 1,0 1 0,0-1 0,1 1-1,8 17 341,0 0 0,-1 1-1,0 0 1,-2 0 0,0 0-1,-2 1 1,4 24-1,1 2-117,20 92 165,54 211-3046,-81-342 2352,1 3-723,0-1 1,1 1 0,0-1-1,7 14 1,-10-22 671,0 0-1,-1 0 1,1 1 0,0-1-1,0 0 1,0 0 0,0 0-1,0 0 1,0 0 0,0 0-1,0 0 1,1-1 0,-1 1-1,0 0 1,0 0 0,1-1-1,-1 1 1,0-1 0,1 0-1,-1 1 1,1-1 0,-1 0 0,0 0-1,1 1 1,-1-1 0,1 0-1,-1-1 1,1 1 0,-1 0-1,0 0 1,1-1 0,-1 1-1,1 0 1,-1-1 0,0 0-1,1 1 1,-1-1 0,0 0-1,2-1 1,14-11-1741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5.4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38 1480,'3'-38'12976,"4"56"-9788,1 14-2459,-1 0 0,3 39 1,3 11-414,6 20-455,30 142-969,-6-86-5899,-33-137 4388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9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24 430 232,'-10'-42'1244,"7"-2"444,-4-3 336,4-3 253,3 6 63,0 2-136,0 8-296,6 4-364,-2 3-475,3 5-725,3 2-836,3 5-709,1 4-667,3 9-604,0 11-296,6 12 115,-6 6 337,4 10 428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5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89 107 260,'-24'-4'1324,"3"2"296,5 0 328,2 0-3,0-5 3579,25 3-3984,-1-1-324,13-2-516,8-2-700,3-2-872,10 0-952,7-2-664,10 4-312,0 1-1,7 1 281,3 1 532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6.3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27 228 60,'-1'1'399,"0"0"0,-1 0-1,1-1 1,-1 1 0,1 0 0,-1-1-1,-15-4 7013,28-10-5795,0 4-1152,0 1-1,0 1 0,1 0 0,0 0 1,23-9-1,68-23 8,-102 40-470,5-2 47,0 0 1,0 1-1,0 0 1,0 0-1,7-1 1,-12 2-27,0 0 0,0 0 1,0 0-1,0 0 1,0 1-1,-1-1 1,1 0-1,0 0 0,0 0 1,0 1-1,0-1 1,0 1-1,0-1 1,-1 1-1,1-1 0,0 1 1,0-1-1,0 1 1,-1-1-1,1 1 0,0 0 1,-1 0-1,1-1 1,-1 1-1,1 0 1,-1 0-1,1 0 0,-1-1 1,0 1-1,1 0 1,-1 0-1,0 0 1,0 0-1,1 0 0,-1 0 1,0 0-1,0 0 1,0 0-1,0 0 1,0 0-1,0-1 0,-1 3 1,-2 9 187,-1 0 1,0 0-1,0-1 1,-1 0 0,-1 1-1,0-2 1,-1 1-1,-8 11 1,-7 12 116,11-17-237,2 0-1,0 0 1,1 1-1,1 0 1,-7 26-1,12-38-96,1-1-1,1 1 0,-1 0 1,1-1-1,0 1 1,0 0-1,1 0 1,0-1-1,0 1 1,0 0-1,0-1 0,1 1 1,0-1-1,0 0 1,1 1-1,0-1 1,0 0-1,0-1 1,0 1-1,0 0 1,1-1-1,8 8 0,-10-10-119,1 0 0,0 0 0,0 0 0,0 0 0,0-1 0,0 1 0,0-1-1,0 0 1,0 0 0,1 0 0,-1 0 0,0 0 0,1-1 0,-1 0-1,0 1 1,1-1 0,-1-1 0,1 1 0,-1 0 0,0-1 0,1 0 0,-1 1-1,0-1 1,1-1 0,-1 1 0,0 0 0,3-3 0,3-1-482,0 0 0,0 0 1,-1-1-1,0 0 0,-1-1 0,1 0 1,11-15-1,2-8 51,-2-2 0,-1 0 0,-1-1 1,13-38-1,11-21 3273,-41 91-2607,0 0 0,0 1 0,0-1-1,1 0 1,-1 1 0,0-1 0,1 0 0,-1 1 0,0-1-1,1 1 1,-1-1 0,1 1 0,-1-1 0,1 1 0,-1-1 0,1 1-1,0-1 1,-1 1 0,1 0 0,-1-1 0,1 1 0,1-1-1,5 12 1554,1 32 53,-7-34-1412,0 2-13,1 6 166,1 1-1,1-1 0,0 1 1,13 31-1,-15-45-426,0 0 0,0 0 0,0-1 0,1 1 0,-1-1 0,1 1 0,0-1 0,0 0 0,0 0 0,1 0 0,-1 0 0,1-1 0,-1 0 0,1 1 0,0-1 0,0 0 0,0-1 0,0 1 0,0-1 0,0 0 0,0 0 0,1 0 0,-1 0 0,0-1 0,8 0-1,3 0-103,-1-2 0,1 0 0,0-1 0,-1 0-1,1-1 1,-1-1 0,0 0 0,-1-1 0,1 0-1,-1-1 1,0-1 0,-1 0 0,23-19 0,-28 20 22,0 0 0,0 0 1,0-1-1,-1 0 0,-1 0 1,1 0-1,-1-1 0,-1 0 1,7-15-1,-9 17 44,0 0 0,0 0 0,-1-1 0,0 1-1,-1 0 1,1-1 0,-1 1 0,0-1 0,-1 1 0,0-1 0,0 1 0,-1 0 0,-4-13 0,2 11 27,0 0 1,-1 0-1,0 1 1,-1 0-1,1 0 1,-1 0-1,-1 1 1,0 0 0,0 0-1,0 1 1,-1 0-1,1 0 1,-2 0-1,1 1 1,0 1-1,-1-1 1,0 1 0,0 1-1,-14-4 1,13 4-165,1 1 1,-1 1 0,1-1-1,-1 2 1,0-1 0,0 1 0,1 1-1,-18 2 1,20-1-244,0 0 0,0 0 1,0 1-1,0-1 0,0 2 0,1-1 0,-1 1 0,1 0 0,0 0 1,0 0-1,-10 11 0,12-12 22,2 1 0,-1-1 1,0 0-1,1 1 0,-1-1 0,1 1 1,0 0-1,0 0 0,1 0 0,-1 0 1,1 0-1,0 0 0,0 1 1,0-1-1,0 0 0,1 1 0,0-1 1,0 0-1,0 1 0,0-1 0,1 0 1,0 0-1,-1 1 0,2-1 0,-1 0 1,0 0-1,1 0 0,4 7 1,16 15-1437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9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3 209 840,'-3'-2'16552,"15"-2"-13426,13-1-5627,-17 4 3904,290-26-1616,-8 0-93,337 26-33,-564 5 270,2 0-83,0-2 1,84-9-1,-139 4-107,-9-1 54,-18-4-80,-38-6-26,52 13 279,-178-39-1162,-321-29 0,478 67 396,-43-1-2991,61 3 2896,-1 0 0,1 1-1,0 0 1,0 0 0,0 1 0,0 0 0,0 0 0,-7 3 0,3 2-832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0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74 1088,'8'-3'13032,"35"-7"-10568,298-25-907,3 25-1608,-213 7 116,59-2-165,31-1-816,-74 4-4598,-202 4-1084,-25 0 2940,34-4 2309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30.5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1 300,'0'-1'131,"-1"1"0,0 0 1,1 0-1,-1 0 0,0 0 0,0 0 0,1 0 1,-1 1-1,0-1 0,1 0 0,-1 0 0,0 0 1,1 1-1,-1-1 0,1 0 0,-1 1 0,0-1 1,1 0-1,-1 1 0,1-1 0,-1 1 0,1-1 1,-1 1-1,1-1 0,-1 1 0,1 0 0,0-1 1,-1 1-1,0 0 0,2 1 111,0-1 1,-1-1-1,1 1 0,0 0 0,-1 0 0,1 0 1,0 0-1,0 0 0,0-1 0,0 1 1,0 0-1,0-1 0,0 1 0,0-1 1,1 1-1,50 19 4625,267 72 1248,-157-49-7431,-1-3-4171,-110-23-4781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8:58.3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1 870 604,'0'-8'12643,"14"-10"-8451,0 1-3685,14-24-493,1 1 0,1 2 0,3 1 0,1 2 0,51-42 1,-29 33-98,2 2 0,1 3 0,71-34 0,-75 47 84,2 3 0,0 2 1,2 3-1,0 2 0,1 3 0,112-10 1,-74 18 87,0 4 0,0 5 0,150 23 0,-164-16 89,1-3 0,0-4 0,0-4 0,87-11-1,-63-4-75,-1-3 0,175-56-1,-204 46 193,-1-3 0,99-55 1,-174 85-306,0 0 0,1 0 0,-1 0 0,0 0 0,0 1 0,1-1 0,-1 1 0,0 0 0,1 0 0,-1 0 0,0 1 0,1-1 0,-1 1 0,0 0 0,0-1 0,0 2 0,5 1 0,9 4-70,-1 1 0,17 11 0,-4-3 41,33 16 18,2-4 0,1-2-1,1-3 1,1-3 0,1-2-1,71 7 1,5-12-12,171-6 0,143-30 98,-32-24-25,-238 22-121,250-3-1,-221 34-67,220 33 0,-115 24-1461,-219-35-1268,104 44 1,-182-62 436,-1 2 0,-1 0 0,42 29 0,-48-29 712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2.99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3261 1 400,'-3'0'435,"0"0"1,0 1-1,0-1 1,0 1-1,0 0 0,0 0 1,0 0-1,-3 2 0,-36 24 805,34-21-779,-70 55 1525,-91 95 0,64-56-1121,-1273 1072 3990,666-560-4155,535-454-687,-125 95-14,77-67-2278,219-181 1920,4-3-19,-1 0 1,1 0-1,0 0 1,-1 0 0,1 0-1,0 0 1,0 1-1,0-1 1,1 1-1,-1-1 1,1 1 0,-1 0-1,-1 4 1,3-7 272,0 1 0,0-1 0,0 1 0,0-1 0,0 1 0,0-1 1,0 0-1,1 1 0,-1-1 0,0 1 0,0-1 0,0 0 0,0 1 0,0-1 1,1 1-1,-1-1 0,0 0 0,0 1 0,1-1 0,-1 0 0,0 1 0,1-1 0,-1 0 1,0 0-1,1 1 0,-1-1 0,0 0 0,1 0 0,-1 0 0,0 1 0,1-1 1,-1 0-1,1 0 0,-1 0 0,0 0 0,1 0 0,-1 0 0,1 0 0,-1 0 0,1 0 1,-1 0-1,0 0 0,1 0 0,0 0 0,21-5-1991,4-7 431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3.93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501 32 128,'-2'-3'502,"-1"0"-1,1 1 1,-1 0 0,1-1-1,-1 1 1,0 0 0,0 0 0,0 1-1,0-1 1,0 1 0,0-1-1,0 1 1,-7-2 0,3 2-171,1 1 1,0-1-1,-1 1 0,1 0 1,-1 0-1,1 1 1,-7 1-1,-3 1-118,1 2-1,0 0 1,1 0-1,-1 1 1,-20 12-1,11-1-102,1 0 0,0 1 0,2 2 0,0 0 0,1 1 0,1 1 0,1 1 0,1 1-1,1 0 1,1 1 0,-14 32 0,21-40-70,2 0 0,-1 1 0,2 0-1,1 0 1,0 1 0,-2 27 0,6-38-11,0 0 0,0 0 1,1-1-1,0 1 0,0 0 0,1-1 1,0 1-1,3 7 0,-3-11-2,0 1 1,0-1-1,1 0 1,-1 0-1,1-1 0,0 1 1,0 0-1,0-1 1,0 0-1,1 0 0,0 0 1,-1 0-1,1-1 1,6 4-1,-4-3-15,0-1 0,0 0 0,0-1 0,0 1 0,0-1 0,0 0 0,1 0 0,-1-1 0,0 0-1,0 0 1,1-1 0,-1 0 0,0 0 0,8-2 0,10-4-30,0-1-1,28-14 0,-13 5 234,-37 16-174,0 0 1,0 0-1,0 0 0,1 0 1,-1 1-1,0-1 1,0 1-1,1-1 0,-1 1 1,1 0-1,-1 0 1,0 0-1,1 0 0,-1 0 1,0 1-1,1-1 1,-1 1-1,3 1 0,-2-1-27,-1 2-1,0-1 0,0 0 0,1 0 1,-2 1-1,1-1 0,0 1 0,0-1 1,-1 1-1,1 0 0,-1 0 0,0 0 1,1 3-1,3 7-313,0-1 0,1 1 0,1-1 0,0 0 0,9 12 1,-13-20-39,0-1 0,0 0 1,0 0-1,1 0 0,-1 0 1,1-1-1,0 1 0,-1-1 1,1 0-1,0 0 0,0 0 1,0-1-1,1 0 0,-1 1 1,0-1-1,0-1 0,1 1 1,-1 0-1,0-1 1,8-1-1,-2 0-336,1 0 0,-1-1 0,0-1 0,0 0 0,12-5-1,19-11-898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4.33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17 183 992,'-9'-7'7947,"9"7"-7821,-1 1 77,0 0 1,1-1-1,-1 1 1,0 0-1,1 0 1,-1-1-1,1 1 1,-1 0-1,1 0 1,0 0 0,-1 0-1,1-1 1,0 1-1,0 0 1,-1 0-1,1 0 1,0 0-1,0 0 1,0 0-1,0 1 1,2 4-67,-1 0 0,1 0 0,0-1 1,1 1-1,-1-1 0,1 1 1,0-1-1,1 0 0,-1 0 0,1 0 1,0-1-1,0 1 0,0-1 1,1 0-1,-1 0 0,1-1 0,7 5 1,1 0-533,0-1-1,0 0 1,0-1 0,0 0 0,1-2-1,17 5 1,-12-6-148,0 0-1,0-1 0,1-1 1,-1-1-1,1-1 1,-1 0-1,1-2 0,-1 0 1,0-1-1,34-12 0,-41 11 462,-1 0-1,1-1 0,-1 0 1,0-1-1,0 0 0,-1 0 1,16-16-1,-20 17 238,0-1-1,0 0 1,-1 0 0,0-1 0,0 1 0,-1-1-1,0 0 1,0-1 0,-1 1 0,0 0 0,3-16-1,-5 19-4,0 0-1,-1 1 0,0-1 0,1 0 1,-1 0-1,-1 1 0,1-1 0,-1 0 0,0 1 1,0-1-1,0 1 0,-1-1 0,1 1 0,-1-1 1,0 1-1,0 0 0,-1 0 0,1 0 1,-1 0-1,0 0 0,0 1 0,0-1 0,-8-5 1,6 5-51,-1 0 0,0 1 0,0 0 0,0 0 0,0 0 1,-1 1-1,1-1 0,-1 2 0,1-1 0,-1 1 0,0 0 1,1 0-1,-1 1 0,0 0 0,-13 1 0,5 1-174,0 1 0,1 1-1,-1 0 1,1 1 0,0 1-1,-16 8 1,23-11-312,1 1 0,-1 0-1,1 0 1,0 1 0,0 0 0,0 0 0,0 0-1,1 1 1,0 0 0,0 0 0,1 0 0,0 0 0,-7 13-1,10-16 154,0-1-1,1 0 1,-1 1 0,1-1-1,-1 1 1,1-1-1,0 1 1,0-1-1,0 0 1,0 1-1,0-1 1,1 1 0,-1-1-1,1 1 1,0-1-1,-1 0 1,1 0-1,2 4 1,12 12-1735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4.69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61 75 1020,'-10'-27'1668,"3"3"244,1 8 237,-5 8-197,5 12-344,-1 12-272,0 14-208,4 8-236,-1 10-352,8 3-524,-1 0-580,7 0-644,0-5-680,7-7-444,0-8-104,7-7 123,-4-13 321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09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0 435 428,'37'101'3881,"-16"-29"7302,-16-81-9330,5-20-1205,-8 21-67,9-22-50,1 1 1,1 0 0,2 1-1,30-44 1,-22 41-1115,1 2 0,1 0 0,47-40 0,-39 42-1168,0 2 0,2 1 0,1 2 0,0 1 0,2 2 0,0 1 0,1 2-1,46-11 1,-20 11-529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5.06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7 46 1080,'0'-18'2064,"4"3"297,-8 2 2519,4 21-3124,-3 8-580,-1 10-688,4 9-860,0 9-1128,0 5-620,7 4-328,3 0-173,7-3 157,4-7 524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5.54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12 92 524,'-1'-2'579,"-1"-1"-1,1 0 1,-1 1 0,1-1 0,0 0-1,0 0 1,0 0 0,1 0-1,-1 0 1,1 0 0,-1 0-1,1-1 1,0-2 0,1 4-302,0 0 0,0 0 1,0 0-1,0 0 0,0 0 0,0 0 1,0 1-1,1-1 0,-1 0 1,1 1-1,-1-1 0,1 1 0,0 0 1,0-1-1,0 1 0,-1 0 0,1 0 1,0 0-1,4-1 0,-2-1-133,1 1-1,0 0 0,0 0 1,0 1-1,0-1 0,0 1 1,1 0-1,-1 1 0,0-1 1,1 1-1,-1 0 0,10 1 1,-13 0-139,1 0 1,-1-1 0,0 1-1,1 0 1,-1 1 0,0-1-1,0 0 1,0 1 0,0-1-1,0 1 1,-1-1 0,1 1-1,0 0 1,-1 0 0,1 0-1,-1 0 1,0 0 0,0 0-1,1 0 1,-1 1 0,-1-1-1,1 0 1,0 0 0,0 1-1,-1-1 1,0 1 0,1-1-1,-1 0 1,0 5 0,0 4-30,0 0 1,0 0-1,-2 0 1,1-1 0,-1 1-1,-6 19 1,-29 59-347,28-71-554,0 0 0,2 1-1,0 0 1,1 0 0,-6 35 0,12-52 773,0 0 0,0 0 1,0 1-1,0-1 1,0 0-1,0 1 0,0-1 1,1 0-1,-1 0 0,1 1 1,0-1-1,0 0 1,-1 0-1,1 0 0,1 0 1,-1 0-1,0 0 0,0 0 1,1 0-1,-1-1 1,1 1-1,0 0 0,-1-1 1,1 1-1,0-1 1,0 0-1,0 0 0,0 0 1,0 0-1,0 0 0,0 0 1,0 0-1,0 0 1,1-1-1,-1 1 0,0-1 1,4 0-1,1 1 266,1 0 0,0-1 0,-1-1 0,1 1 0,0-1 1,-1 0-1,1-1 0,-1 0 0,0 0 0,8-4 0,13-9 1015,0-1-1,-1-2 1,-1-1-1,-1-1 1,45-46 0,24-20 3457,-91 88-4001,-2 10-307,-5 22-178,2-16 6,1-8-141,0 0 1,2 0-1,-1 0 1,1 1 0,1-1-1,-1 0 1,2 0 0,-1-1-1,9 19 1,-8-23-127,-1 0 1,1 0-1,1 0 1,-1-1-1,1 1 1,0-1-1,0 0 1,0 0-1,1 0 1,-1-1-1,1 0 0,0 0 1,0 0-1,0 0 1,0-1-1,0 1 1,1-2-1,-1 1 1,6 1-1,2 0-204,-1-1 0,1-1 1,-1 0-1,1-1 0,0 0 0,-1-1 0,1 0 0,-1-1 0,1 0 0,-1-1 0,19-7 0,-22 6 560,0 1 0,-1-2 0,1 1-1,-1-1 1,0-1 0,0 0 0,-1 0 0,1 0-1,-1-1 1,-1 0 0,0 0 0,0 0 0,0-1 0,-1 0-1,8-15 1,-9 14 252,7-13 919,-1-1 0,-1-1 0,7-27 0,-19 67-1810,1 1 1,1 0-1,1-1 0,1 1 1,0 0-1,7 32 0,-6-40-226,0 0-1,1 0 1,1-1-1,-1 1 0,1-1 1,1 0-1,9 14 1,-10-17 132,0-1-1,0 0 1,0 0 0,1 0 0,-1 0 0,1-1 0,0 1 0,0-1-1,0-1 1,1 1 0,-1-1 0,1 0 0,10 3 0,18 0-1519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5.92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269 68 1900,'0'-7'870,"1"2"414,-1 0 0,0 0 0,-1 0 0,1 0 0,-1 0 0,0 0 0,-2-6 0,2 10-1045,1 0 1,-1 0 0,1 0 0,-1 0 0,1 0-1,-1 1 1,0-1 0,1 0 0,-1 0 0,0 1-1,0-1 1,0 0 0,0 1 0,1-1 0,-1 1 0,0-1-1,0 1 1,0-1 0,0 1 0,-2 0 0,-19 1 134,11 2-304,0 1-1,0 0 0,0 1 0,1 1 0,0 0 0,0 0 1,0 1-1,1 0 0,0 0 0,1 1 0,-1 0 0,1 1 1,-12 17-1,10-13-209,1 2 0,0-1 0,1 1 0,1 0 0,0 1-1,1 0 1,0 0 0,-6 33 0,11-45-63,1 1-1,-1-1 1,1 0-1,0 0 1,0 1-1,0-1 1,1 0-1,-1 1 1,1-1-1,0 0 1,1 0-1,-1 0 1,1 0-1,-1 0 1,1 0-1,0 0 1,1 0-1,-1-1 1,1 1-1,-1-1 1,1 0-1,0 1 1,0-1-1,4 2 1,0 0-398,1-1 0,-1 0 0,1-1 0,0 1 0,0-1 0,0-1 0,0 0 0,0 0 0,0 0 0,1-1 0,12 0 0,-3 0-707,1-2 0,31-3 1,-6-6-131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6.29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0 230 436,'19'-13'1492,"-1"0"0,19-19 0,-28 23 410,0 0 1,0-1 0,-1 0-1,0-1 1,7-13-1,-14 42 789,2 62-3379,-2-73 609,1-1 1,-1 0-1,1 0 0,1 0 1,-1-1-1,1 1 1,0 0-1,0-1 1,0 0-1,1 0 1,0 0-1,0 0 0,0 0 1,1-1-1,8 7 1,-6-6-76,0-1 1,1 0-1,-1 0 1,1-1-1,0 0 0,0 0 1,0-1-1,0 0 1,0-1-1,16 2 1,-11-2 30,0-1 1,0-1 0,-1 0-1,1-1 1,0 0 0,0-1 0,-1 0-1,1-1 1,-1 0 0,0-1 0,0 0-1,0-1 1,-1-1 0,0 0-1,12-10 1,-5-2 589,0-1 1,-2 0-1,0-2 0,-1 0 0,-1 0 0,13-30 0,18-29 2112,-54 150-2499,7-54-136,1-1 0,1 1-1,0-1 1,1 1 0,2 16 0,-2-27-42,0 0-1,0 0 1,0 0 0,1 0-1,-1 0 1,1 0 0,0 0 0,0 0-1,0-1 1,1 1 0,-1-1-1,1 1 1,0-1 0,0 0-1,0 0 1,0-1 0,1 1-1,-1 0 1,1-1 0,-1 0 0,8 3-1,2-1-727,-1 0-1,1-1 1,-1-1 0,1 0-1,0-1 1,0 0-1,0-1 1,0 0 0,0-1-1,0-1 1,0 0-1,0 0 1,-1-1-1,1-1 1,13-6 0,-3-8-1153,-7-5 372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6.66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107 33 1620,'-6'-4'553,"-1"-1"518,1 1 1,-1 0 0,0 0 0,-8-4 0,14 8-850,0-1 1,0 1-1,-1-1 0,1 1 0,0 0 1,0-1-1,-1 1 0,1 0 0,0 0 1,0 0-1,-1 0 0,1 0 0,0 0 1,-1 0-1,1 0 0,0 1 0,0-1 1,0 0-1,-1 1 0,1-1 0,0 1 1,0 0-1,0-1 0,0 1 0,0 0 1,0-1-1,0 1 0,0 0 0,0 0 1,0 0-1,0 0 0,0 0 0,0 1 1,-3 5 251,1 0 0,1 1 0,-1-1 0,1 0 0,1 1 0,-1-1 0,1 1 1,0 14-1,4 64 609,-2-72-967,1 13-176,-2-6-684,8 42 0,-7-59 205,0 1-1,0-1 0,0 0 1,1 1-1,-1-1 0,1 0 1,0 0-1,0 0 0,1-1 1,-1 1-1,1 0 1,0-1-1,0 0 0,0 1 1,5 3-1,-6-6 209,-1 0 0,1 0-1,0-1 1,-1 1 0,1 0 0,0-1-1,-1 1 1,1-1 0,0 0 0,0 1-1,0-1 1,-1 0 0,1 0 0,0 0 0,0 0-1,0-1 1,0 1 0,2-1 0,10-7-2265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7.06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1428 228 1148,'7'-18'2492,"3"-15"11626,-13 46-12946,-4 9-604,-3 7-616,0 2-772,-4 4-1064,0-2-853,-3 0-455,1-8-140,-1-3 167,-4-7 553,-6-10 932</inkml:trace>
  <inkml:trace contextRef="#ctx0" brushRef="#br0" timeOffset="1">109 25 60,'-24'-8'1795,"13"4"390,0 0 0,-1 1-1,-17-3 1,28 6-2017,0 0 0,0 1 1,0-1-1,0 0 0,0 0 0,0 1 0,0-1 0,0 0 0,1 1 0,-1-1 0,0 1 0,0-1 1,0 1-1,1-1 0,-1 1 0,0 0 0,0-1 0,1 1 0,-1 0 0,1 0 0,-1-1 0,0 1 0,1 0 1,0 0-1,-1 0 0,1 0 0,-1 0 0,1 0 0,0-1 0,0 1 0,0 0 0,0 0 0,-1 0 0,1 0 1,0 0-1,0 0 0,1 1 0,2 43 654,-3-38-509,11 60-196,-9-61-413,-1 0-1,1 0 1,0 0 0,1 0 0,-1 0 0,1 0 0,0-1 0,6 8 0,-7-11 9,0 0 0,-1-1 0,1 1 1,0-1-1,0 0 0,0 0 0,0 1 0,0-1 1,0 0-1,0-1 0,0 1 0,0 0 0,1-1 1,-1 1-1,0-1 0,1 0 0,-1 1 0,0-1 1,1 0-1,-1 0 0,0-1 0,0 1 0,1 0 1,-1-1-1,0 0 0,0 1 0,0-1 0,1 0 1,1-1-1,3-2-404,1 0 0,-1 0 1,-1-1-1,1 0 0,-1 0 1,1 0-1,4-7 0,13-16-676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7.46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1 261 652,'17'-22'1496,"0"9"624,-4 6 473,-6 9 155,0 7-300,0 11-504,-4 4-512,0 7-724,4 0-928,3 2-1240,7 0-860,11-2-436,12-1-200,14-7 119,14-4 453</inkml:trace>
  <inkml:trace contextRef="#ctx0" brushRef="#br0" timeOffset="1">2364 56 1488,'8'-31'4750,"-7"29"-4253,-1 1-1,1-1 1,0 0-1,-1 1 1,1-1 0,0 1-1,0-1 1,0 1-1,0-1 1,0 1-1,1 0 1,-1-1 0,0 1-1,1 0 1,-1 0-1,2-1 1,-2 2-385,0 0 0,-1 0 0,1 1 0,-1-1 0,1 0 0,0 0 0,-1 0 0,1 1 0,0-1 0,-1 0 0,1 1 0,-1-1 0,1 1 0,-1-1 0,1 1 0,-1-1 0,1 1 0,-1-1 0,0 1 0,1-1 0,-1 1 0,0-1 0,1 1 0,-1 0 1,0-1-1,0 1 0,1 0 0,-1-1 0,0 1 0,0 0 0,0-1 0,0 2 0,5 25 1072,-4 51-225,-3-1 1,-13 82-1,-1 8-1719,13-101-1466,6 69 0,1-87-663,2-1-1,3 0 1,1-1-1,21 57 1,-14-58 641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7.82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41 1 532,'-10'24'2744,"0"-2"577,3-8 323,0-3 168,4-2-511,-1-3-1189,8-2-1196,3-3-1144,6-1-1312,4 0-1165,0-1-615,-3 1-268,-4 0 104,0-2 471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09.93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39 260,'101'-15'2759,"129"-3"0,101 17-2362,-169 2-123,5-5-398,95 3-3371,-248 2 2426,-6 1 24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0.31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1 198 240,'77'-16'12271,"70"-4"-9226,-27 3-2031,33-4-808,144-26-335,-103 0-6514,-186 45 5865,-6 2 373,0-1 0,1 1 1,-1-1-1,0 0 0,1 0 0,-1 0 0,0 0 0,0 0 0,0 0 0,0 0 1,0-1-1,0 1 0,0-1 0,0 1 0,3-4 0,-4-3-1471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0.3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0 736,'2'10'10967,"5"14"-7375,2 6-2738,-2 0-925,0-1 0,-3 1 0,0 0 0,-2 1 1,-3 58-1,-1-74-644,0-1-1,-1 0 1,0 0 0,-2-1-1,1 1 1,-9 16 0,7-20-219,1 0 1,-2-1-1,1 0 0,-1 0 0,-1 0 1,1-1-1,-2 0 0,-15 13 1,6-11-777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0.8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6 46 28,'-1'-5'351,"0"2"449,0 0 1,0 0-1,0 0 1,1 0 0,0 1-1,-1-1 1,1 0-1,0 0 1,8-11 4421,-8 14-5021,1 0 0,21 2 2006,22 12-288,50 23 1,5 3-1462,67 12-409,-84-29-200,-1 5 0,79 37 0,-156-63 112,-1 0-1,1-1 0,-1 1 0,1 1 0,-1-1 0,0 0 0,0 1 0,0 0 0,0-1 0,-1 1 0,1 0 0,2 4 1,-4-5 19,-1 0 0,1 0 0,-1 0 0,1 0 0,-1 0 0,0 1 0,0-1 0,0 0 0,0 0 0,0 0 0,0 0 0,-1 0 0,1 0 0,0 0 0,-1 0 0,0 0 0,0 0 0,1 0 0,-1 0 0,0 0 0,-1 0 0,1-1 0,-1 3 0,-14 16-34,0-1-1,-1-1 0,-1 0 0,0-2 1,-27 20-1,9-7-13,-68 54-430,-88 77-2399,77-44-3520,108-109 5442,0 1-1,1 0 1,0 1-1,-5 11 1,5-5-1098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1.33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1 1184,'2'4'9084,"11"19"-2577,26 63-4683,-20-24-1367,-3-1 0,13 106 1,-4 132-1720,-16-160-301,-8-132 1353,7 58-2468,-7-61 2009,1 1-1,-1-1 0,1 1 1,0-1-1,0 0 1,4 7-1,-6-10 509,1-1 0,-1 1 0,1 0 1,-1-1-1,1 1 0,-1-1 0,1 1 0,-1-1 1,1 1-1,0-1 0,-1 1 0,1-1 0,0 0 1,-1 1-1,1-1 0,0 0 0,0 0 0,-1 1 0,1-1 1,0 0-1,0 0 0,-1 0 0,1 0 0,0 0 1,0 0-1,0 0 0,-1 0 0,1-1 0,0 1 1,0 0-1,-1 0 0,1-1 0,0 1 0,-1 0 0,1-1 1,0 1-1,-1 0 0,1-1 0,0 1 0,-1-1 1,1 1-1,-1-1 0,1 0 0,-1 1 0,1-2 1,9-11-1634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1.72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321 122 516,'0'-2'336,"28"-58"5044,-22 50-2839,-1 1 0,1-1 1,14-15-1,-20 24-2487,0 1 0,1 0 0,-1-1 0,0 1 0,0 0 0,1-1 1,-1 1-1,0 0 0,0-1 0,1 1 0,-1 0 0,0 0 0,1 0 0,-1-1 0,0 1 1,1 0-1,-1 0 0,0 0 0,1 0 0,-1-1 0,1 1 0,-1 0 0,0 0 0,1 0 0,-1 0 1,0 0-1,1 0 0,-1 0 0,1 0 0,-1 0 0,0 0 0,1 1 0,-1-1 0,1 0 1,-1 0-1,0 0 0,1 0 0,-1 1 0,0-1 0,1 0 0,-1 0 0,0 0 0,0 1 0,1-1 1,-1 0-1,0 1 0,1-1 0,-1 0 0,0 1 0,0-1 0,0 0 0,0 1 0,1-1 1,-1 0-1,0 1 0,0-1 0,0 0 0,0 1 0,4 27 690,-7-6-695,0-1 0,-2 1 0,0-1 0,-2 0 0,0-1 0,-1 0 0,-13 23 1,-83 130-337,99-165 277,-92 129-366,-28 46-697,122-179 985,1-1 0,0 1 0,0 0 0,0 0 0,1 0 0,0 0 0,-2 6-1,3-9 65,0 0-1,0 0 0,0 0 0,0 0 0,1 0 1,-1 0-1,0 0 0,0 0 0,1 0 0,-1 0 1,1-1-1,-1 1 0,1 0 0,-1 0 0,1-1 1,-1 1-1,1 0 0,0 0 0,-1-1 0,1 1 1,0-1-1,0 1 0,0-1 0,-1 1 0,1-1 1,0 1-1,0-1 0,0 0 0,0 1 1,0-1-1,0 0 0,0 0 0,-1 0 0,1 0 1,0 0-1,0 0 0,0 0 0,0 0 0,1 0 1,29 1-608,55-6 0,0 0-213,113 19-3413,-61-3-3092,-103-10 5267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2.295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316 283 1008,'2'-6'1743,"0"0"-1,0 0 1,0 0-1,-1 0 1,1-9 0,0-35 2991,-1 18-3424,0 26-1120,0-7 42,0 0 1,-1 1-1,-1-1 0,0 0 1,-5-24-1,6 34-230,-1 1 0,0-1 0,0 0 0,0 1 0,-1-1 0,1 1 0,0 0 0,-1-1 0,0 1 0,0 0 0,1 0 0,-1 0 0,-1 0 0,1 0 0,0 0 0,0 1 0,-1-1 0,1 1 0,0 0 0,-1 0 0,0-1 0,1 1 0,-1 1 0,0-1 0,1 0 0,-1 1 0,0-1 0,0 1 0,1 0 0,-1 0 0,0 0 0,0 0 0,0 1 0,-3 0 0,-7 2 2,0 0 0,1 1 0,-1 0-1,1 1 1,1 0 0,-1 1-1,1 0 1,0 1 0,0 0 0,0 1-1,1 0 1,1 1 0,-12 12 0,13-13-99,1 0 1,-1 1 0,2 0-1,-1 0 1,2 1 0,-1 0 0,1 0-1,1 0 1,-1 0 0,2 1 0,-1-1-1,2 1 1,-1 0 0,2 0 0,-2 21-1,4-27-48,-1-1 0,1 1 0,0-1 0,1 1-1,-1 0 1,1-1 0,0 0 0,0 1 0,0-1 0,0 0-1,1 0 1,0 0 0,0-1 0,0 1 0,0 0 0,0-1-1,1 0 1,0 0 0,-1 0 0,1 0 0,0-1 0,0 0-1,1 0 1,-1 0 0,0 0 0,8 2 0,-2-1-227,-1 0 0,1-1 0,1 0 0,-1-1 0,0 0 0,0-1-1,1 0 1,-1 0 0,0-1 0,0-1 0,15-3 0,-13 1 126,0 0-1,1-1 1,-2-1 0,1 0-1,-1-1 1,0 0 0,0-1-1,-1 0 1,18-18 0,-16 14 718,-1-1 0,15-23 0,-15 18 1915,15-33 0,-12 26 1370,-7 24-1991,-1 16-1314,-2 6-179,-1-5-1596,1 0 0,0-1 0,1 1-1,10 21 1,-13-32 722,1-1-1,0 1 1,0-1-1,1 1 0,-1-1 1,1 0-1,0-1 1,0 1-1,0-1 1,0 1-1,1-1 1,-1 0-1,1-1 1,0 1-1,0-1 1,0 0-1,9 2 1,19 4-1289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2.65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18 32 420,'-18'-29'17383,"40"32"-16488,-21-3-587,174 16 2306,-139-15-4231,1-3-1,65-9 0,-72 2-2286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3.00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31 0 1232,'-20'22'2192,"9"-3"453,15-5 311,6-1-228,17-2-524,10-7-580,11-6-599,6-2-661,0-5-732,4-2-817,3 0-1007,-7 2-516,0-2-220,-10 5 79,-3-1 345,-4 2 580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4.53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0 269 652,'216'-42'11215,"5"16"-7418,-53 8-3033,-66 10-698,1 5 0,110 11 1,-161-5-122,569 2 704,-104-3-341,-54-6-550,-33 0-189,390 8 1278,-737-2-860,591 1-221,-2-49 364,-450 22 279,65-9 217,351-41 125,-608 71-715,322-7 315,-1 26-132,-241-9-266,18 1-27,158 6-419,-330-28-14977,20 4 12920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9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715 22 1196,'-2'-2'550,"0"1"-1,0-1 1,0 0-1,0 1 0,0 0 1,-1-1-1,1 1 1,0 0-1,-5-1 1,-27-4 1451,-34 7-802,67-1-1135,-21 3 314,0 1 0,1 1 1,-1 1-1,1 0 0,-35 17 0,-94 59 336,117-63-484,2 2-1,1 1 1,-43 42 0,63-54-49,0 1-1,0 0 1,1 1 0,0 0-1,1 1 1,1 0 0,0 0-1,1 0 1,0 1 0,1 0-1,-7 29 1,9-19 24,2 0 0,0 0-1,1 1 1,2-1 0,5 30 0,-1-9-100,-3-13-32,0-2-17,1 1 0,14 54 1,-15-76-67,1 1 1,0-1 0,0 1 0,1-1 0,0-1 0,1 1 0,0-1-1,0 0 1,1 0 0,0-1 0,0 1 0,14 9 0,-7-7-73,1-1 1,0 0-1,0-1 1,1-1 0,0 0-1,0-1 1,1-1 0,0 0-1,0-1 1,20 1 0,-19-3-557,1-1 1,-1-1 0,1-1 0,-1-1 0,29-6 0,2-3-4932,66-23-1,-85 23 4029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9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26 1032,'8'-26'14929,"-5"46"-12011,3 56-1632,-12 110-302,0 44-1541,8-183-1922,1-1-1,19 88 1,-4-78-2206,-17-54 4388,0 0 1,0 0 0,0 0 0,0 0-1,0 0 1,0 0 0,1 0 0,-1 0-1,1 0 1,-1 0 0,1-1 0,0 1 0,-1-1-1,1 1 1,0-1 0,0 0 0,0 0-1,0 1 1,0-1 0,1-1 0,3 2 0,10-5-1464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19.9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0 107 60,'3'-35'2356,"0"-2"1539,5 3 7320,-8 34-11150,4 10 1254,2 15-652,24 272 353,-8-71-5297,-4-94-6432,-16-119 8597,0-5 160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1.1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347 31 456,'9'-29'13655,"-10"29"-13461,-23-1 3818,-2 4-4847,0 2 866,1 1 1,-1 1 0,2 2-1,-1 0 1,-43 24 0,66-32-46,1-1 1,0 1-1,-1 0 1,1 0-1,0 0 1,-1 0-1,1 1 0,0-1 1,0 0-1,0 0 1,0 1-1,0-1 1,0 0-1,0 1 1,1-1-1,-2 4 1,2-4-29,0 0 1,0-1-1,0 1 0,0 0 1,0 0-1,1 0 1,-1-1-1,0 1 0,0 0 1,1 0-1,-1 0 1,1-1-1,-1 1 0,0 0 1,1-1-1,0 1 0,-1 0 1,1-1-1,-1 1 1,1-1-1,0 1 0,-1-1 1,2 1-1,6 4-420,0-2 0,0 1-1,0-1 1,17 4-1,-13-3 165,0-1-32,-1 1-1,0 0 0,0 1 1,0 1-1,0-1 0,-1 1 1,16 13-1,-23-16 309,-1-1 0,1 1-1,-1 0 1,1 0 0,-1 0 0,0 1 0,0-1 0,0 0 0,0 1 0,-1-1-1,0 1 1,1 0 0,-1 0 0,-1-1 0,1 1 0,0 0 0,-1 0 0,0 0-1,0 0 1,0-1 0,0 1 0,-1 0 0,1 0 0,-1 0 0,0-1 0,0 1-1,-3 5 1,-1 2 124,0-1-1,0 0 0,-1 0 0,0 0 1,-1-1-1,0 0 0,-1 0 0,0-1 1,0 0-1,-1 0 0,1-1 1,-17 9-1,17-10-207,-2-1 0,1 0 0,-1 0 0,1-1 0,-1 0 0,0-1 0,-1 0 0,1-1 0,0 0 0,-1-1 0,1 0 0,-1 0 1,-18-2-1,5-6-2862,23 6 2864,1 1-1,0 0 0,-1-1 0,1 1 1,0 0-1,-1-1 0,1 1 0,0-1 0,-1 1 1,1 0-1,0-1 0,0 1 0,0-1 1,-1 1-1,1-1 0,0 1 0,0-1 1,0 1-1,0-1 0,0 1 0,0-1 1,0 1-1,0-1 0,0 1 0,0-1 1,0 1-1,0-1 0,0 1 0,0-1 0,1 1 1,-1-1-1,0 1 0,0 0 0,1-1 1,-1 1-1,0-1 0,0 1 0,1 0 1,-1-1-1,0 1 0,1 0 0,0-1 1,11-13-1662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0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35 116 796,'-14'-11'2316,"7"0"537,-6-6 3623,13 8-3852,10 2-731,7-2-813,10-2-764,3 0-808,8 0-896,2 2-1001,4 1-531,4 7-160,-4 1 71,3 0 385,-2 0 624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0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61 728,'-8'-17'7876,"7"14"-6563,1 0 0,-1 0-1,8-17 5219,-6 20-6256,1-1-1,15-5-549,-5 4 223,0 0-1,0 0 1,0 1 0,0 1-1,21 1 1,-31 0 15,1-1-1,0 1 1,-1-1-1,1 1 1,-1 0-1,1 0 1,-1 0-1,0 0 1,1 0-1,-1 1 1,0-1-1,0 1 1,4 3-1,-5-3 16,0-1-1,0 1 0,0 0 0,0-1 0,0 1 0,-1 0 0,1 0 1,-1 0-1,1 0 0,-1 0 0,0-1 0,0 1 0,0 0 0,0 0 1,0 0-1,0 0 0,0 0 0,0 0 0,-1 0 0,1 0 1,-2 2-1,-2 7-10,0 0 0,-1 0 0,-1-1 0,-7 11 0,7-12 55,1 0 0,0 0 1,1 0-1,-1 1 1,-4 17-1,9-25-75,-1 0 1,1 0-1,0 0 0,0 0 1,0 0-1,1 0 0,-1 0 1,0 0-1,1 0 0,-1 0 1,1-1-1,0 1 0,0 0 1,0 0-1,-1 0 0,2-1 1,-1 1-1,0 0 0,0-1 1,0 1-1,1-1 1,-1 0-1,1 1 0,1 0 1,6 5-401,1-1 0,-1 0 0,14 6 0,4 2-259,-21-11 686,-1 1-1,0 0 1,0 0-1,0 0 0,-1 1 1,1 0-1,-1-1 1,0 2-1,0-1 1,-1 0-1,5 9 0,-7-12 46,0 1-1,-1-1 1,1 1-1,-1-1 1,1 1 0,-1 0-1,0-1 1,0 1-1,0-1 1,0 1-1,-1 0 1,1-1-1,-1 1 1,1-1-1,-1 1 1,0-1-1,0 0 1,0 1-1,0-1 1,-1 0-1,1 1 1,0-1 0,-1 0-1,0 0 1,1 0-1,-1 0 1,0-1-1,0 1 1,0 0-1,0-1 1,-4 2-1,0 1-26,0 0-1,0-1 0,0 0 0,-1 0 1,1-1-1,-1 0 0,1 0 1,-1 0-1,0-1 0,0 0 0,-13 0 1,16-1-227,0 0 0,1 0 1,-1-1-1,0 0 0,1 0 1,-1 0-1,1 0 0,-1 0 1,1-1-1,-6-2 0,7 2-158,-1 0 0,1 0 0,0 0 0,0 0 0,0 0 0,0 0 0,0 0 0,1-1 0,-1 1 0,1-1 0,-1 1 0,1-1 0,0 0 0,-2-5 0,3-12-1918,5-3 230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1.0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1 109 1060,'34'-17'16705,"-31"30"-16173,0 1-542,0 0 0,1 0 0,0-1 0,1 0 0,1 0 0,0 0 0,1 0 0,0-1 0,1 0 0,1-1 0,-1 0-1,2 0 1,-1-1 0,2 0 0,11 9 0,-12-12-178,0 0-1,0-1 1,1 0-1,-1-1 0,2 0 1,-1 0-1,0-1 1,1-1-1,0 0 1,0-1-1,0 0 0,0-1 1,0 0-1,0-1 1,0 0-1,0-1 0,0 0 1,13-3-1,-19 2 202,1 1 0,-1-2-1,0 1 1,0 0 0,0-1-1,0 0 1,0-1 0,0 1-1,-1-1 1,0 0 0,0 0-1,0-1 1,0 0 0,-1 0-1,0 0 1,0 0 0,0 0-1,0-1 1,-1 0 0,0 0-1,4-10 1,-5 8 69,1 0 1,-1-1-1,-1 1 0,1-1 1,-1 0-1,-1 1 0,0-1 0,0 0 1,-1 0-1,0 1 0,0-1 0,-1 0 1,0 1-1,-1 0 0,1-1 1,-6-8-1,4 10-114,0 0 0,-1 0 0,0 0 0,0 0 0,0 1-1,-1 0 1,0 0 0,-1 0 0,1 1 0,-1 0 0,0 0 0,0 1 0,-1 0 0,1 0 0,-1 0 0,0 1 0,0 0 0,-15-2 0,16 3-316,-1 1 1,0 0 0,1 1 0,-1 0-1,0 0 1,1 0 0,-1 1-1,0 1 1,-8 1 0,10-1-204,0 0 1,0 1 0,1-1-1,-1 1 1,1 0-1,0 1 1,0-1 0,0 1-1,0 0 1,0 0 0,1 1-1,-5 5 1,-3 8-1732,10 1 326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1.4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24 1176,'3'-2'617,"1"-1"0,-1 1-1,0 0 1,1 0 0,-1 0-1,1 1 1,-1-1 0,1 1-1,0 0 1,0 0 0,-1 0 0,1 1-1,0-1 1,0 1 0,6 0-1,7 1 1094,-1 1 0,25 6 0,18 2-895,-16-9-2205,79-9 0,-14-8-9402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1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1 148,'-1'1'526,"-1"0"1,0 0-1,1 0 1,-1 1-1,1-1 1,-1 1-1,1-1 1,0 1-1,-1-1 1,1 1-1,0 0 0,0 0 1,-1 3-1,-6 32 3243,8-18-2825,1 0-1,3 21 1,-3-29-411,3 25-232,2-1 0,12 41 1,-13-60-1817,1-1-1,0 1 1,16 27 0,-21-41 1126,1 1 1,0-1 0,-1 0 0,1 0-1,0 0 1,0 0 0,0 0 0,0 0-1,0 0 1,1 0 0,-1-1 0,0 1-1,1-1 1,-1 0 0,1 0 0,0 0-1,-1 0 1,4 1 0,14-1-1417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2.2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0 992,'-4'3'15890,"4"2"-16340,4 12 792,-2 0 1,0-1-1,-2 1 0,1 0 1,-2 0-1,-2 17 0,0 11-156,1-12-319,0 134 505,3-131-2058,8 38 1,-9-73 1352,0 1 1,0 0-1,0 0 0,1-1 0,-1 1 1,1 0-1,-1-1 0,1 1 0,0 0 1,-1-1-1,1 1 0,0-1 0,0 1 0,0-1 1,0 0-1,0 1 0,1-1 0,-1 0 1,0 0-1,0 1 0,1-1 0,-1 0 1,1-1-1,-1 1 0,1 0 0,0 0 1,-1-1-1,1 1 0,-1-1 0,1 1 0,0-1 1,0 0-1,-1 1 0,1-1 0,0 0 1,0 0-1,-1 0 0,1 0 0,0-1 1,3 0-1,14-4-1654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2.9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 71 80,'-1'-3'620,"1"1"0,0-1 0,0 0 0,1 0 0,-1 0 0,1 0 0,-1 0 0,1 1 0,0-1 0,0 0 0,0 1 0,0-1 0,1 1 0,-1-1 0,1 1 0,0-1 1,-1 1-1,1 0 0,0 0 0,0 0 0,3-2 0,-2 2-342,1 0 0,-1 1 0,1-1 0,0 1 0,-1 0 0,1 0 0,0 0 0,0 0 0,0 1 0,0-1 0,0 1 0,0 0 0,6 1 0,2 1-227,-1 0 0,1 1 0,-1 0 0,0 0 0,0 2 0,0-1 0,0 1 0,-1 1 0,16 10 0,-17-8 33,0 0 0,0 1 0,-1 0 0,0 0 0,-1 1 0,0 0-1,0 0 1,-1 1 0,-1-1 0,1 1 0,-2 1 0,0-1 0,0 1 0,-1 0 0,0-1 0,1 19 0,-1 15 154,-1 1 1,-3 0 0,-7 50-1,1 4-121,8-52-57,2 0 0,16 82 0,1 10-136,-21-100-130,0-33 52,1 0-1,0 0 1,0 0-1,0 0 1,1 0-1,3 14 1,-3-20 117,0 0 0,-1 0 0,1 1 0,0-1 1,0 0-1,0 0 0,0 0 0,0 0 0,0 0 0,0 0 0,1 0 1,-1-1-1,0 1 0,0 0 0,1-1 0,-1 1 0,0-1 0,1 1 1,-1-1-1,1 0 0,-1 1 0,0-1 0,1 0 0,-1 0 0,1 0 1,-1 0-1,1 0 0,-1 0 0,1-1 0,1 1 0,5 0 74,-18-8 183,-13 7-377,1 0 1,-31 3 0,1 0-576,-22-3-883,31-1-1525,0 2 0,-1 2 0,-65 12 0,84-9 1124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4.0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650 57 92,'1'-1'537,"0"-2"-1,0 1 1,-1 0 0,0 0 0,1 0-1,-1 0 1,0 0 0,0 0-1,0 0 1,0 0 0,0-1 0,0 1-1,-1 0 1,1 0 0,-1 0 0,-1-2-1,2 2-298,-1 1-1,0 0 0,0 0 1,0-1-1,0 1 0,-1 0 1,1 0-1,0 0 0,0 0 1,-1 1-1,1-1 0,0 0 1,-1 1-1,1-1 0,-1 0 1,1 1-1,-3-1 0,-7 0 128,1 0 0,-1 1 0,0 0 0,0 0 0,-15 4 0,7-2 242,-64 6 50,0 4-1,1 4 1,-111 35 0,187-49-609,0 1 0,0-1 0,0 1 1,0 0-1,1 0 0,-1 0 0,1 1 0,0 0 1,0 0-1,-7 8 0,10-9-26,0 0 1,0 0-1,0 0 0,0 1 1,1-1-1,-1 1 0,1-1 1,0 1-1,0-1 0,1 1 1,-1-1-1,1 1 0,-1 0 1,1 0-1,0-1 0,1 1 1,-1 0-1,1-1 0,1 6 0,36 122 182,-25-91-106,-1 0 0,12 76 0,-24-114-98,20 239-68,-17-176-60,11 71-1,-13-134 97,0 1-1,-1-1 1,1 1-1,0-1 1,0 1 0,0-1-1,0 1 1,1-1-1,-1 0 1,1 0-1,-1 0 1,1 0 0,0 0-1,-1 0 1,1 0-1,0 0 1,1-1-1,-1 1 1,0-1 0,0 0-1,1 1 1,-1-1-1,0 0 1,1 0-1,-1-1 1,1 1 0,0 0-1,-1-1 1,1 0-1,-1 1 1,1-1-1,0 0 1,3-1 0,11 0-312,0-1 1,-1 0 0,1-2 0,19-6 0,-16 5-300,7-2-393,184-46-2834,109-16 5173,-319 68-1345,29-5 298,-29 6-336,0 0 0,0 0 0,0 0 0,0 0 1,-1 0-1,1-1 0,0 1 0,0 0 1,0 0-1,0-1 0,-1 1 0,1 0 0,0-1 1,0 1-1,-1-1 0,1 1 0,0-1 1,-1 1-1,1-1 0,0 0 0,-1 1 0,1-1 1,-1 0-1,1 1 0,0-3 0,-22 7-7809,12-1 5318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4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318 60 1636,'17'-29'7971,"-16"28"-7739,-1 1-1,1-1 1,-1 0 0,1 0-1,-1 0 1,1 0-1,-1 1 1,0-1-1,1 0 1,-1 0-1,0 0 1,0 0-1,0 0 1,0 0-1,0 0 1,0 0-1,0 0 1,0 0 0,0 0-1,0 0 1,0 0-1,-1 0 1,1 0-1,0 0 1,-1 1-1,1-1 1,-1 0-1,1 0 1,-1 0-1,0-1 1,-1 2-177,0 0-1,1-1 1,-1 1-1,0 0 1,0 0 0,0 0-1,0 0 1,1 0 0,-1 0-1,0 1 1,0-1 0,0 1-1,1-1 1,-4 2-1,-26 12 119,27-12-112,-13 8 30,-1 1 0,1 1 0,1 0 0,0 1 1,0 1-1,2 1 0,0 0 0,0 0 0,2 1 0,-14 22 0,13-16-63,1 0 0,1 1 1,0 0-1,2 1 0,1 0 0,1 1 1,-8 44-1,14-57-167,0 0 0,0 0 0,1 0 0,0 0 0,1 0 0,1 0 0,0-1 0,0 1 0,1 0 0,1-1 0,0 1 0,0-1 0,1 0 0,1-1 0,-1 1 0,2-1 0,0 0 0,0-1 0,0 1 0,1-2 0,1 1 0,0-1 0,0 0 0,0-1 0,1 0 0,0 0 0,0-1 0,1 0 0,0-1 0,0-1 0,22 7 0,-15-7-443,-1-1-1,1 0 1,-1-2-1,1 0 1,0-1 0,0 0-1,0-2 1,-1 0-1,1-1 1,-1-1-1,0 0 1,0-2 0,0 0-1,32-16 1,-34 13 240,0 0 1,-1 0-1,0-2 1,-1 1 0,0-2-1,20-22 1,-24 23 558,0-1 0,-1 0 0,0-1 0,-1 1 0,0-1 0,-2-1 0,1 1 0,4-21 0,-2-2 2420,-3 0 1,0-1-1,-2-66 0,-8 141 330,0 36-2984,4-40-332,3 1 0,1 0 0,1-1 1,2 0-1,12 39 0,-14-61-237,1 1 0,1-1 0,0 1 0,0-2 0,1 1 1,1-1-1,9 11 0,-12-15-121,2-1 1,-1 0 0,1 0 0,0-1 0,0 1 0,1-2-1,0 1 1,-1-1 0,1 0 0,1-1 0,14 5 0,11-1-1428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5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52 884,'-12'-32'6811,"7"19"-2047,6 12-4617,-1 1-1,0 0 0,1-1 1,-1 1-1,0-1 0,1 1 1,-1 0-1,0-1 1,1 1-1,-1 0 0,1-1 1,-1 1-1,1 0 1,-1-1-1,1 1 0,-1 0 1,1 0-1,-1 0 0,1 0 1,-1 0-1,1-1 1,-1 1-1,1 0 0,-1 0 1,1 0-1,-1 0 0,1 0 1,-1 1-1,1-1 1,-1 0-1,1 0 0,0 0 1,-1 0-1,0 0 1,1 1-1,0-1 0,26 5 791,-26-5-881,34 7 110,1-2 0,66 1 0,-79-6-1635,-1-2-1,1 0 0,25-7 1,-31 2-1554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1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18 139 1720,'35'-7'13134,"-32"8"-12604,7 13 1146,2 7-1535,0-1 0,1 0 0,1-1 0,1-1 0,18 19 0,-26-31-421,-1 0 1,1-1-1,0 0 0,1 0 1,-1-1-1,1 0 0,12 5 1,-15-7 70,1-1 0,-1 1 1,0-1-1,1-1 0,-1 1 1,0-1-1,1 0 0,-1 0 1,1 0-1,-1-1 0,0 0 1,1 0-1,5-2 0,-8 2 222,-1 0 0,1 0 0,-1-1 0,1 1-1,-1 0 1,1-1 0,-1 1 0,0-1 0,0 0 0,0 0-1,0 0 1,0 0 0,0 0 0,-1 0 0,1 0 0,-1-1-1,3-4 1,-2 2 148,0 0 1,-1 0-1,0 0 0,0 0 0,0 0 0,-1 0 1,0 0-1,0 0 0,0-6 0,-3-7 481,0 1 1,-1 0-1,-1 0 0,-10-27 1,11 34-486,-1-1 0,0 1 0,0 0 1,-1 0-1,0 1 0,0 0 0,-1 0 0,-11-11 1,15 17-167,0 1 0,0 0 0,-1-1 0,1 1 0,0 1 0,-1-1 0,0 0 0,1 1 0,-1 0 0,0 0 0,1 0 0,-1 0 0,0 0 0,0 1 0,0 0 0,0-1 0,0 2 0,1-1 0,-1 0-1,0 1 1,0 0 0,0-1 0,0 2 0,1-1 0,-1 0 0,1 1 0,-7 3 0,0 1-131,-1 1 1,1 0-1,0 1 0,1 0 0,0 1 0,0 0 0,1 0 0,0 1 0,1 0 0,-7 11 0,5-6-207,0 1 1,1 0-1,1 1 1,1 0-1,0 0 0,-4 22 1,9-33 199,0 0 1,0 0-1,1 0 1,0 0-1,0 0 1,0 0-1,1 0 1,0-1 0,0 1-1,0 0 1,4 7-1,-4-10 30,0-1 0,0 1 0,1-1 0,-1 1 0,1-1 0,0 0 0,0 0 0,0 1 0,0-1 0,0 0 0,0-1 0,1 1 0,-1 0 0,1-1 0,-1 1 0,1-1 0,-1 0 0,1 0 0,0 0 0,0 0 0,0 0 0,-1-1 0,1 1 0,5-1 0,4 0-155,-1 0 0,1-1-1,-1 0 1,1 0 0,-1-2-1,0 1 1,0-2 0,0 1-1,0-1 1,0-1 0,-1 0-1,0-1 1,0 0 0,-1 0-1,1-1 1,-1 0 0,8-9-1,-8 7 853,0-1 1,0 0-1,10-17 0,-12 15 928,-1 1 1,0-1-1,7-20 1,-11 25-673,4-13 2074,-2 18-1619,-2 12-519,-1-8-741,1 18-441,1 0 0,0 0 0,2-1 0,8 23 0,-11-37-43,0 0 1,0-1-1,0 1 1,1-1-1,0 1 0,0-1 1,0 0-1,0 0 1,1 0-1,-1-1 0,1 1 1,0-1-1,0 0 1,1 0-1,-1 0 1,1-1-1,-1 1 0,1-1 1,0 0-1,-1 0 1,11 2-1,-5-3-377,0 0-1,0 0 1,0-1 0,0 0 0,14-2-1,13-6-1089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6.0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1 107 176,'1'-5'463,"0"0"-1,1 0 1,0 0 0,0 1 0,0-1-1,1 0 1,-1 1 0,1 0-1,0-1 1,0 1 0,1 0 0,-1 1-1,1-1 1,0 1 0,6-6-1,-2 5 201,-1 0-1,1 0 0,0 1 0,0-1 0,0 2 1,1-1-1,-1 1 0,14-2 0,-1 2 554,0 1 0,36 3 0,31 9-892,-73-9-261,-1 1-1,1 0 1,-1 1 0,25 12-1,-34-15-50,-1 2-1,0-1 0,0 0 0,-1 1 0,1 0 1,-1-1-1,1 1 0,-1 1 0,0-1 0,0 0 1,0 1-1,0 0 0,-1 0 0,0-1 0,1 2 1,-1-1-1,-1 0 0,1 0 0,2 9 0,-1 17 98,-1 1-1,-2-1 0,0 0 1,-10 60-1,-1 9 36,11 19-98,27 228 0,-18-270-70,-3-26-8,0-10-213,-1 41 0,-5-79 191,0-1 0,0 1-1,0 0 1,0 0 0,-1 0-1,1-1 1,-1 1-1,1 0 1,-1 0 0,0-1-1,0 1 1,0 0 0,0-1-1,0 1 1,0-1 0,0 1-1,0-1 1,-1 0 0,1 1-1,-1-1 1,1 0 0,-1 0-1,1 0 1,-1 0-1,1 0 1,-1-1 0,0 1-1,0 0 1,1-1 0,-1 1-1,0-1 1,0 0 0,0 1-1,1-1 1,-1 0 0,0 0-1,0 0 1,-3-1-1,-10 0-280,1 0 1,-1-1-1,-27-7 0,29 5-87,11 4 392,-44-12-2909,-1 3-1,0 1 1,-61-1 0,67 9 1091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7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658 1 1140,'-5'1'9200,"-8"2"-4325,-69 19-2293,-37 12-2267,-94 34-154,192-60-138,1 1-1,1 1 1,0 1 0,0 0-1,1 2 1,1 0 0,-30 29-1,42-36-2,0 0-1,1 0 1,0 0 0,0 0-1,0 1 1,1 0-1,0-1 1,0 1-1,0 1 1,1-1-1,1 0 1,-1 1-1,1-1 1,0 0 0,0 1-1,1-1 1,0 1-1,2 9 1,3 11 61,0-1 1,2 1 0,18 42 0,-14-39-21,12 51 1,12 232-100,-22-208 62,-12-104-30,0 0-1,-1-1 1,1 1 0,0-1 0,0 1 0,0-1-1,0 0 1,0 1 0,0-1 0,0 0 0,0 0-1,1 0 1,-1 0 0,1 0 0,-1 0 0,0 0-1,1 0 1,-1 0 0,1-1 0,0 1 0,-1-1-1,1 1 1,0-1 0,-1 0 0,3 1-1,48 3-246,-44-4 219,3 0-73,174 1-438,-148-3-1072,-1-1 0,0-2 0,37-10 0,-68 14 798,0 0 0,-1 0 0,1-1 0,0 0 0,-1 0 0,1 0 0,-1 0 0,0-1 0,0 0 0,7-5 0,-1-3-1001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7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34 340,'3'-9'897,"-3"7"-464,0 0 0,1 0 0,-1 0 0,1 0 0,0 0 0,-1 0 0,1 0 0,0 0 1,0 0-1,0 1 0,1-1 0,-1 0 0,9 4 3307,-10-2-3556,0 0-1,1 1 1,-1-1 0,0 1-1,0-1 1,0 1 0,0-1 0,0 1-1,0-1 1,0 1 0,0-1 0,0 1-1,0-1 1,3 20 1575,-4 210 3410,-3-152-6230,10 117 1,-4-178-361,0 0 0,2 0-1,8 25 1,-11-37 910,0-1 0,1 0-1,0 0 1,0 0 0,0 0 0,0-1 0,1 1-1,0 0 1,-1-1 0,1 0 0,0 0 0,1 0-1,-1 0 1,0 0 0,1-1 0,0 1-1,-1-1 1,1 0 0,6 3 0,13-1-1402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7.8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0 129 748,'3'-57'5428,"-2"-1"4766,-1 44-7164,13 54-1154,31 193-1912,0 3-6022,-42-228 5315,10 40-4389,1-20-1831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8.2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81 676,'-27'-13'2240,"3"2"549,4 2 363,9 2 48,11 0-500,7 1-671,10 1-705,10-3-580,10 5-476,8-3-504,5 3-612,1 1-764,0 2-925,0 0-443,-4 2-144,1-2 111,-1 0 429,1 0 676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8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218 96 540,'13'-25'4043,"-10"19"-2270,0-1 0,0 1 0,-1-1 0,0 0 0,-1 1 0,0-1 0,1-12 0,-2 19-1756,0 0-1,0-1 1,-1 1-1,1-1 1,0 1-1,-1 0 1,1-1-1,0 1 1,-1 0-1,1 0 1,-1-1-1,1 1 1,0 0-1,-1 0 1,1-1 0,-1 1-1,1 0 1,-1 0-1,1 0 1,-1 0-1,1 0 1,-1 0-1,1 0 1,-1 0-1,1 0 1,-1 0-1,1 0 1,-1 0-1,1 0 1,0 0 0,-1 0-1,1 0 1,-1 1-1,1-1 1,-1 0-1,1 0 1,-1 1-1,1-1 1,0 0-1,-1 0 1,1 1-1,-1-1 1,-22 12 46,7-1-38,0 0-1,1 1 0,0 1 1,1 1-1,0 0 0,1 1 1,1 0-1,0 0 1,1 2-1,1-1 0,0 2 1,-7 18-1,11-23-88,1-1 1,1 1-1,0 0 0,0 1 0,1-1 1,1 0-1,0 1 0,1-1 0,1 1 0,0 0 1,1-1-1,0 1 0,1-1 0,0 1 1,2-1-1,-1 0 0,1 0 0,7 14 0,-4-16-130,0 0-1,1-1 0,0 0 1,0 0-1,1-1 0,1 0 1,-1-1-1,1 0 0,1 0 1,0-1-1,0 0 0,0-1 1,0 0-1,1-1 0,0-1 0,1 0 1,19 5-1,-15-6-663,1 1 0,-1-2 0,0 0 0,1-2-1,0 1 1,-1-2 0,1-1 0,-1 0 0,0-1 0,0-1 0,0 0-1,24-10 1,-5-6-1160,-7-3 310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8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13 192,'15'-11'13467,"-12"10"-12625,16 8 3605,-18-6-4304,0 0 1,1 1-1,-1-1 0,0 0 1,0 1-1,0-1 0,0 1 1,0-1-1,-1 1 1,1-1-1,0 1 0,-1-1 1,1 1-1,-1 0 1,0-1-1,1 1 0,-1 3 1,0 33 274,-1-28-248,-3 32 34,-14 61 0,-2 13-132,16-84-114,1 1 0,2 0-1,1 0 1,5 36-1,-4-61-136,0 0 1,1 1-1,0-1 0,1 0 1,-1 0-1,1 0 0,1 0 1,0-1-1,0 1 0,0-1 1,1 0-1,0 0 0,1-1 1,-1 0-1,1 1 0,0-2 1,1 1-1,-1-1 0,1 0 1,0 0-1,10 4 0,-7-4-681,1 0 0,-1-1 0,1-1 0,0 1 0,0-2-1,0 0 1,0 0 0,1-1 0,-1 0 0,0-1 0,1 0 0,-1-1-1,0 0 1,0-1 0,0 0 0,0-1 0,0 0 0,17-7 0,-4-5-1068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29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170 85 1884,'-1'-22'4085,"1"19"-2911,0 0-1,-1 0 0,1 0 0,0 0 0,1 0 1,-1 0-1,0 0 0,1 0 0,-1 0 0,3-4 1,10-5 3398,14 4-3972,7 5-241,0 0 0,67 5 0,70 17-887,-141-15 510,-22-3 3,6 0-25,-1 1 1,1 1-1,-1 0 0,26 9 0,-36-10 35,0-1 0,0 1 0,0 0-1,0-1 1,-1 1 0,1 0 0,0 1 0,-1-1 0,0 0 0,1 1-1,-1-1 1,0 1 0,-1 0 0,1-1 0,0 1 0,-1 0-1,1 0 1,-1 0 0,0 1 0,0-1 0,0 0 0,0 0-1,-1 1 1,1-1 0,-1 0 0,0 4 0,-3 26-10,-1 0 1,-1 0 0,-2-1-1,-21 62 1,-8 33-71,26-79 74,2 0 0,2 0 0,2 1 0,3-1 1,1 1-1,3-1 0,2 1 0,2-1 0,1 0 1,24 69-1,-31-113 54,2 2-99,-1 1 0,0-1 0,-1 1 1,1 0-1,0 11 0,-2-16 4,0-1 1,0 1-1,-1 0 0,1 0 0,0 0 0,-1-1 1,1 1-1,-1 0 0,0-1 0,0 1 1,1 0-1,-1-1 0,0 1 0,0-1 1,-1 0-1,1 1 0,0-1 0,0 0 1,-1 1-1,1-1 0,0 0 0,-1 0 0,1 0 1,-1 0-1,0-1 0,-2 2 0,-11 4-144,0-1 0,-1-1-1,0 0 1,0-1 0,0-1-1,-23 0 1,-103-6-1426,123 3 1225,-41-2-1084,-204-17-12406,223 14 11537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46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4,'18'6'11097,"-30"-4"-7513,28 11-463,22 30-3250,-26-30 384,14 18-254,2-2 1,62 49 0,-74-66-1,1-1 1,1 0-1,0-1 1,0-2-1,1 0 1,0 0-1,36 8 1,-3-2 8,17 3-1,-68-17-9,-1 0-1,0 0 0,0 0 0,1 0 0,-1 0 1,0 0-1,0 0 0,1 0 0,-1 0 0,0 0 1,0 0-1,1 0 0,-1 0 0,0 0 0,0 0 0,1 0 1,-1 1-1,0-1 0,0 0 0,0 0 0,1 0 1,-1 0-1,0 1 0,0-1 0,0 0 0,0 0 1,1 0-1,-1 1 0,0-1 0,0 0 0,0 0 1,0 0-1,0 1 0,0-1 0,0 0 0,1 0 1,-1 1-1,0-1 0,0 1 0,-9 9-76,-27 14-107,24-16 134,-23 15-109,-73 57 128,92-66-85,1 0 1,0 1 0,1 0 0,-17 26 0,14-19-663,-5 7-1786,13-10-2483,-2-3-1517,5-12 4918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02.7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31 348,'9'-30'14944,"-1"44"-13624,-2 4-865,-2 0 0,0 0 0,-1 1 1,-1 0-1,0 37 0,1-1-240,14 127-148,3 27-4028,-18-166 606,-1-29-124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2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4 167 744,'3'-36'4638,"-8"-3"7703,3 46-11368,2 13-807,3-8-353,0 1 1,1-1-1,0 0 0,0 0 1,2 0-1,-1-1 1,2 0-1,-1 0 1,1 0-1,1-1 0,0 0 1,0-1-1,1 1 1,0-2-1,1 1 1,15 10-1,-15-13 73,-1 0 0,1-1 0,0 0 0,0 0 0,0-1-1,1 0 1,-1-1 0,1 0 0,0 0 0,0-2 0,0 1 0,1-1 0,-1-1 0,0 0-1,0-1 1,0 0 0,0 0 0,0-1 0,13-5 0,-18 6 137,0-1-1,-1 0 1,0-1 0,1 0 0,-1 0-1,0 0 1,0 0 0,-1-1 0,1 1-1,-1-1 1,0 0 0,0-1-1,0 1 1,0-1 0,-1 0 0,0 0-1,0 0 1,0 0 0,0 0 0,-1-1-1,0 1 1,0-1 0,-1 0 0,1 1-1,-1-1 1,0 0 0,-1 0 0,0-6-1,0-14 779,-2-1 0,-2 1-1,0 1 1,-15-51-1,12 52-326,2 14-454,8 26-444,107 209-3002,-1-4 1110,-98-193 1767,-1 0 0,-1 1 0,-2 0 0,-1 0 0,-1 1 0,1 35 0,-6-51 309,0-1-1,-1 1 0,-1 0 0,0-1 0,-1 1 0,0-1 1,-1 1-1,-1-1 0,0 0 0,0-1 0,-1 1 0,-14 19 0,15-25 413,0-1 0,0 0-1,-1 0 1,0-1-1,0 1 1,0-1-1,0-1 1,-1 1 0,0-1-1,0 0 1,0-1-1,0 0 1,0 0-1,-1 0 1,0-1 0,1 0-1,-1-1 1,0 1-1,0-2 1,0 1-1,0-1 1,0 0 0,-12-2-1,10 1 95,1-1 0,0 0-1,-1 0 1,1-1 0,0 0-1,1-1 1,-1 0 0,0 0 0,1-1-1,0 0 1,0 0 0,1-1-1,-1 0 1,1 0 0,1-1-1,-9-9 1,11 10-262,0-1 0,0 1-1,0-1 1,1 0 0,0-1 0,0 1-1,1 0 1,0-1 0,0 1-1,1-1 1,0 0 0,0 0 0,1 1-1,0-1 1,0 0 0,1 0-1,0 1 1,0-1 0,1 0 0,3-9-1,4-6-287,1 0 0,1 1 1,1 0-1,0 1 0,2 0 0,1 1 0,29-32 0,4 3-479,83-66 0,94-56 2081,-69 68 3109,-155 102-4353,4-3 208,1 1-1,-1 0 0,0 0 1,1 1-1,7-3 0,-12 5-257,0 0-1,-1 0 1,1-1 0,0 1-1,0 0 1,0 0 0,0 0-1,0 0 1,0 0 0,0 1-1,0-1 1,-1 0-1,1 0 1,0 0 0,0 1-1,0-1 1,0 0 0,0 1-1,-1-1 1,1 1 0,0-1-1,0 1 1,-1-1 0,1 1-1,0 0 1,-1-1-1,1 1 1,-1 0 0,1 0-1,-1-1 1,1 1 0,-1 0-1,1 0 1,-1 0 0,0-1-1,0 1 1,1 0-1,-1 0 1,0 0 0,0 0-1,0 0 1,0 1 0,3 26 41,-2 46-1,-2-45-928,6 58 0,-4-79 202,1 1 0,0-1-1,0 0 1,1 0 0,0 0-1,0 0 1,1 0 0,0-1 0,0 0-1,1 0 1,7 9 0,-9-13 49,0 0 0,1 1 0,-1-1 0,1 0 0,0 0 0,0-1 0,0 1 1,7 2-1,9 1-1677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03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14 134 540,'-4'-36'2155,"-2"-13"2983,3 0 4505,3 49-9587,1 0 0,-1 0 0,1 0 0,-1 0 1,1 0-1,-1 0 0,1 0 0,-1 0 0,0 1 0,1-1 0,-1 0 0,1 0 0,-1 0 0,1 1 0,-1-1 0,0 0 0,1 0 0,-1 1 0,1-1 0,-1 0 0,0 1 0,1-1 0,-1 0 0,0 1 0,0-1 0,1 1 1,-1-1-1,0 0 0,0 1 0,1-1 0,-1 1 0,15 17 14,35 48-19,60 62 0,-83-101-948,2-1-1,0-1 1,2-1 0,48 29-1,-65-46-661,0 0-1,26 9 0,-35-15 915,1 1 0,-1-1 0,0 1 0,1-2 0,-1 1 0,0 0 0,1-1 0,-1 0 0,1-1 0,-1 1 0,8-2 0,0-3-959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03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4 128 516,'-1'-64'5952,"-1"1"6856,13 84-11167,2 41-1606,-3 0 0,-2 2 1,-1 69-1,1 1-971,-3-53-486,3 36-3335,6-42-2769,-13-70 6765,-1-4 577,0 0 0,1 0 1,-1 0-1,0 0 1,0 0-1,1 0 1,-1 0-1,0-1 1,1 1-1,-1 0 1,1 0-1,-1 0 1,1 0-1,0 0 1,-1-1-1,1 1 0,0 0 1,-1-1-1,2 2 1,8-1-1482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03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 1592,'2'-21'2303,"-2"15"-945,1 0-1,-1 0 0,1 0 1,0 0-1,1 0 0,-1 0 1,5-9-1,-6 15-1301,0 0 1,0-1-1,0 1 0,0 0 1,0 0-1,1 0 1,-1 0-1,0-1 0,0 1 1,0 0-1,0 0 0,0 0 1,1 0-1,-1 0 1,0 0-1,0-1 0,0 1 1,1 0-1,-1 0 0,0 0 1,0 0-1,0 0 1,0 0-1,1 0 0,-1 0 1,0 0-1,0 0 0,1 0 1,-1 0-1,0 0 0,0 0 1,0 0-1,1 0 1,-1 0-1,0 0 0,0 0 1,0 0-1,0 1 0,1-1 1,-1 0-1,0 0 1,0 0-1,9 11 671,2 14-492,-3-1-239,-1 1 0,-1 0 0,4 44 0,-2 79-1342,-2-15-2691,-3-105 1285,1 1 0,12 44-1,-7-49 653,-1-7 336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04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193 155 240,'16'-67'4351,"-4"-1"4842,-12 67-8991,0 0 0,0 0 0,0 0 0,0 0 0,0-1 0,0 1 0,1 0 0,-1 0 1,0 0-1,1 0 0,-1 0 0,1 0 0,-1 0 0,1 0 0,0 0 0,0-1 0,0 2-132,-1 0 0,1 0 1,-1 0-1,1 0 0,-1 0 0,0 0 1,1 1-1,-1-1 0,1 0 0,-1 0 0,0 0 1,1 1-1,-1-1 0,0 0 0,1 0 1,-1 1-1,0-1 0,1 0 0,-1 1 0,0-1 1,0 0-1,1 1 0,-1-1 0,0 1 1,0-1-1,0 0 0,1 1 0,13 40 846,-3 32-1171,-3 1 0,-4 1-1,-5 89 1,-1-51-1509,0-8-1820,-3-36-2293,5-68 5626,-2 11-1634</inkml:trace>
  <inkml:trace contextRef="#ctx0" brushRef="#br0" timeOffset="1">85 582 64,'-24'-10'1704,"7"5"512,4-2 461,2 1 147,1 1-248,7-1-424,-4-1 601,7 1-2177,10 1-784,4-3-696,9-1-761,5 2-799,2 0-392,4-1-148,7 3 359,-1-1 441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04.8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13 1224,'-3'-6'16905,"40"-1"-15418,-29 7-1471,0 0-1,1 1 0,-1-1 0,0 2 0,0-1 0,14 5 1,-19-5-23,-1 0 0,0 0 0,0 1 0,1-1 0,-1 1 1,0-1-1,0 1 0,-1 0 0,1 0 0,0 0 0,0 0 0,-1 0 1,1 0-1,-1 0 0,0 0 0,0 1 0,0-1 0,0 0 0,0 1 1,0-1-1,0 1 0,-1-1 0,0 1 0,1-1 0,-1 4 0,0 5-8,-1 0 0,1 0 0,-2 0 0,0 0 0,0-1-1,-1 1 1,0 0 0,-6 11 0,-12 46-291,21-67 286,0 0 0,0 0 0,0-1 0,0 1 0,0 0 0,0 0 0,1 0 0,-1-1 0,0 1 0,0 0 0,1 0 0,-1 0 0,0-1 0,1 1 0,-1 0 0,1-1 0,-1 1 1,1 0-1,0-1 0,-1 1 0,1-1 0,-1 1 0,1-1 0,0 1 0,-1-1 0,1 1 0,0-1 0,0 0 0,-1 1 0,1-1 0,0 0 0,0 0 0,1 1 0,35 5-428,-27-5 379,-8-1 83,0 0 0,0 0-1,0 0 1,0 0 0,1 1 0,-1-1-1,0 1 1,0 0 0,0 0-1,0-1 1,-1 1 0,1 0 0,0 1-1,0-1 1,0 0 0,-1 0-1,1 1 1,-1-1 0,1 1 0,-1 0-1,0-1 1,1 1 0,1 3-1,-3-2 33,1 0-1,-1 0 0,0-1 1,0 1-1,0 0 0,0 0 1,-1 0-1,1 0 0,-1 0 1,0-1-1,0 1 0,0 0 1,0-1-1,0 1 0,0 0 0,-1-1 1,-1 4-1,-6 6 49,0 1 1,0-2-1,-1 1 1,-1-1-1,0-1 0,-1 1 1,1-2-1,-2 0 0,1 0 1,-2-2-1,1 1 0,-18 6 1,29-13-208,0 0 1,0 0-1,0-1 1,0 1-1,0 0 0,-1-1 1,1 0-1,0 1 1,0-1-1,0 0 1,0 0-1,0-1 1,-1 1-1,1 0 0,0-1 1,0 1-1,0-1 1,0 1-1,0-1 1,0 0-1,0 0 0,-2-2 1,3 2-208,0 0 0,0-1 0,0 1 0,0-1 0,0 1 0,0-1 0,1 0 0,-1 1 1,0-1-1,1 0 0,0 1 0,-1-1 0,1 0 0,0 0 0,0 1 0,0-1 0,0 0 0,0 0 0,0 0 0,0 1 0,1-1 0,-1 0 0,1 1 1,-1-1-1,1 0 0,0 1 0,1-3 0,0-1-337,0 0 0,0 1 1,1-1-1,0 1 1,0-1-1,0 1 0,0 0 1,5-4-1,23-17-1580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1.3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1 564,'3'17'16747,"2"-14"-15838,-4 1-875,1-1 0,0 1 0,-1-1 0,0 1 0,0 0 0,0-1 0,0 1-1,0 0 1,-1 0 0,0 4 0,2 1 49,36 193 808,4 25-661,-3 0 210,-12-115-1180,10-3-3630,-36-105 3806,11 20-4139,-12-24 4498,0 1 0,1 0 0,-1-1 0,1 1 0,-1-1 1,1 1-1,-1-1 0,1 1 0,-1-1 0,1 1 0,0-1 0,-1 1 0,1-1 0,0 0 1,-1 1-1,1-1 0,0 0 0,0 0 0,-1 1 0,1-1 0,0 0 0,0 0 0,-1 0 1,1 0-1,0 0 0,0 0 0,0 0 0,-1 0 0,1-1 0,1 1 0,8-6-2119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1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18 760,'-21'-17'10696,"19"30"-9051,31 199 2792,30 105-4495,-39-223-1175,6 32-5874,-25-109 4587,-1-17 2426,0 0 1,0 1-1,0-1 0,0 0 1,0 1-1,0-1 0,-1 0 1,1 1-1,0-1 0,0 0 1,0 1-1,0-1 0,0 0 1,0 1-1,-1-1 0,1 0 0,0 1 1,0-1-1,0 0 0,-1 0 1,1 1-1,0-1 0,0 0 1,-1 0-1,1 0 0,0 1 1,-1-1-1,1 0 0,0 0 1,0 0-1,-1 0 0,1 0 0,0 0 1,-1 0-1,1 0 0,0 1 1,-1-1-1,1 0 0,0 0 1,-1 0-1,1-1 0,0 1 1,-1 0-1,0 0 0,-8-4-1654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2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52 156 728,'-17'-3'1928,"-17"-12"7773,44 8-7981,7 1-420,10-5-372,10 0-595,4-3-726,3-1-779,7 0-920,-4 1-556,7 1-212,-3 2 107,0 0 341,0 2 532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7:22.5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42 1224,'0'-3'886,"1"0"0,-1 1 1,0-1-1,-1 0 0,1 1 0,0-1 0,-1 0 0,0 1 1,0-1-1,1 0 0,-1 1 0,-4-5 600,5 7-1336,-1-1-1,1 1 1,0 0 0,-1 0 0,1 0 0,0-1 0,-1 1 0,1 0-1,-1 0 1,1 0 0,0 0 0,-1 0 0,1 0 0,-1 0-1,1 0 1,-1 0 0,1 0 0,0 0 0,-1 0 0,1 0 0,-1 0-1,1 1 1,-1-1 0,-18 16-102,6 0 8,1 0 1,1 1 0,0 1 0,1 0-1,1 0 1,1 1 0,0 0-1,2 0 1,0 1 0,1 0 0,1 0-1,1 0 1,-1 23 0,3-29-34,1 0 1,0 0 0,1 1-1,1-1 1,0 0-1,1 0 1,0-1-1,1 1 1,1 0-1,0-1 1,1 0 0,0-1-1,1 1 1,0-1-1,1 0 1,1-1-1,0 0 1,0 0-1,18 15 1,-10-14-152,0 0 0,1-1 0,1-1-1,-1-1 1,1 0 0,1-2 0,0 0 0,0-1 0,0-1 0,1-1 0,-1 0-1,27 0 1,-24-4-85,-1 0 0,1-1-1,0-1 1,-1-1 0,0-1 0,1-1-1,-2-1 1,1-1 0,-1 0-1,0-2 1,24-14 0,-37 19 260,-1-1 1,0-1-1,0 1 1,0-1-1,-1-1 1,0 1-1,0-1 1,0 0-1,-1 0 0,0-1 1,-1 1-1,1-1 1,-1 0-1,-1-1 1,0 1-1,0-1 0,0 1 1,-1-1-1,-1 0 1,2-12-1,-2-13 580,-1 0 0,-1-1-1,-13-67 1,5 41-186,10 60-435,-1 1-1,0-1 1,0 0-1,0 0 1,0 1-1,0-1 1,-1 0-1,1 0 1,0 1-1,0-1 1,0 0-1,-1 1 1,1-1-1,0 0 1,-1 1-1,1-1 1,0 0-1,-1 1 0,1-1 1,-1 1-1,1-1 1,-1 1-1,1-1 1,-1 1-1,0-1 1,1 1-1,-1-1 1,1 1-1,-1 0 1,0 0-1,1-1 1,-2 1-1,0 0 3,1 0-1,-1 1 0,1-1 1,0 1-1,-1 0 0,1-1 1,-1 1-1,1 0 0,0 0 0,-1 0 1,1-1-1,0 1 0,0 1 1,-1 0-1,-6 6 19,0 1 1,1 1-1,-7 9 0,8-8-73,0 0 0,1 0 0,0 0-1,1 1 1,1 0 0,-1 0 0,2 0-1,-1 0 1,2 0 0,0 1 0,0-1-1,1 0 1,1 1 0,0-1 0,0 0 0,2 0-1,-1 0 1,1 0 0,1 0 0,9 19-1,-8-20-304,1 0-1,0-1 0,1 1 0,0-1 1,1-1-1,0 0 0,1 0 1,-1 0-1,2-1 0,-1 0 1,1-1-1,0 0 0,16 7 0,-13-7-416,1-1 0,0-1 0,0 0-1,0-1 1,1 0 0,-1-1 0,1-1-1,0 0 1,0-1 0,0-1 0,0 0-1,0-1 1,16-4 0,3-3-668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06.4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69 472,'12'23'13389,"0"-23"-13447,221-11 3818,-67 0-3627,119-5-242,-144-1-1822,-3-10-3997,-112 17 3276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2.8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186 127 252,'1'-8'1037,"0"1"0,-1 0 0,1-1 0,-1 1 0,-1 0 0,0-1 0,0 1 0,0 0 0,-3-8 0,3 13-590,0-1 1,-1 0 0,1 1-1,-1-1 1,1 1 0,-1 0-1,0-1 1,0 1 0,0 0-1,0 0 1,0 0 0,0 1-1,-4-3 1,2 2-306,0 0 1,0 0-1,1 1 0,-1-1 1,0 1-1,-8-1 1,5 2-92,0 0 1,0 0 0,0 0 0,1 1 0,-1 0-1,0 1 1,1 0 0,-1 0 0,1 0 0,-1 0-1,-6 5 1,12-7-156,-1 1 0,0 0 0,0 0-1,1 0 1,-1 0 0,0 0 0,1 0 0,-1 1-1,1-1 1,-1 1 0,1-1 0,0 1-1,0-1 1,-1 1 0,1-1 0,0 1 0,0 0-1,1 0 1,-1 0 0,0-1 0,1 1-1,-1 0 1,1 0 0,-1 0 0,1 0 0,0 0-1,0 0 1,0 0 0,0 0 0,0 0 0,1 0-1,-1 0 1,0 0 0,1 0 0,0 0-1,-1 0 1,1-1 0,0 1 0,0 0 0,0 0-1,0-1 1,2 3 0,6 7-770,1 0 0,1-1-1,-1-1 1,1 1 0,1-2 0,0 0 0,25 13-1,-24-15 806,-1 1-1,-1 0 0,1 1 1,-1 0-1,0 1 1,-1 0-1,0 1 0,0 0 1,12 17-1,-20-24 123,0 0 0,0 0 1,-1 0-1,1 1 0,-1-1 0,0 1 0,0-1 1,0 1-1,0 0 0,0-1 0,-1 1 0,0 0 1,0-1-1,0 1 0,0 0 0,0-1 0,-1 1 1,-1 6-1,0-5 1,-1 0 0,1 0 0,-1 0 0,0-1 1,0 1-1,0-1 0,-1 0 0,1 1 0,-1-2 0,0 1 0,-6 4 0,-6 3-92,0-1 0,0-1 0,0 0-1,-1-2 1,-1 0 0,-22 7 0,29-11-263,7-1-9,0-1 1,0 1 0,0-1 0,-1 0-1,1 0 1,0 0 0,0-1 0,-1 0-1,-6 0 1,25-17-2669,11-2 1677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06.8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23 64,'-35'22'10708,"36"-22"-10600,18 3 1819,448-27-147,-290 10-5227,0 5-4464,-153 9 6062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10.7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76 468,'10'-2'16091,"4"1"-13148,11 1-3258,5-1 821,542-62-1479,-485 54-3457,-78 12 1057,-32 18-4069,4-11 5279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11.0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1204,'2'-3'6058,"7"-5"-3429,1 3-1403,1 0 1,-1 1-1,19-4 1,73-10-809,-48 11-1268,45-7-2378,28-5-5157,-106 13 6653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0.3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1 224,'23'10'9893,"9"-3"-4305,46 4-2777,82-3-5100,-139-7 1516,48-1-1889,-64-1 1531,-1 1-1,1-1 1,0 0 0,-1-1 0,1 1-1,7-4 1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0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1 1332,'-17'1'7604,"16"1"-7374,1-1 69,-1 1-1,1-1 1,0 1-1,0-1 1,0 1-1,-1-1 1,2 1-1,-1-1 1,0 1-1,0-1 1,0 1-1,2 2 1,21 55 2031,-18-48-1581,59 163 724,-30-56-6547,-33-113 4170,0-1 0,0 0 1,0 0-1,1 0 0,-1 0 0,1 0 0,0 0 0,1 0 1,-1 0-1,5 4 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4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13 740,'2'-6'12501,"21"2"-8448,32 2-2510,391 12 565,-298-3-4120,0 2-3512,-140-8 2510,-48 8-6713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4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101 1 1092,'-17'7'756,"6"-3"55,1 1 0,0 0 0,0 0 0,1 1 0,-16 11 1,25-17-725,-1 1 1,1-1 0,-1 1-1,0-1 1,1 1 0,-1-1-1,1 1 1,-1-1 0,1 1-1,0-1 1,-1 1 0,1-1 0,0 1-1,-1 0 1,1-1 0,0 1-1,-1 0 1,1-1 0,0 1-1,0 0 1,0-1 0,0 1-1,0 0 1,0 0 0,0-1-1,0 1 1,0 0 0,0-1-1,0 1 1,0 0 0,1-1-1,-1 1 1,0 0 0,0-1 0,1 1-1,-1 0 1,0-1 0,1 1-1,-1-1 1,1 1 0,-1-1-1,1 1 1,-1-1 0,1 1-1,-1-1 1,1 1 0,0-1-1,-1 1 1,1-1 0,-1 0-1,1 0 1,1 1 0,37 11 2150,12-5-549,92 2 1,55-14-1811,-105 1-860,-57 3 329,216-16-10782,-227 11 9478,-4-2 353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5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86 240,'-7'-6'776,"-28"-27"3338,32 29-2991,-1 1 0,1-1 1,1 0-1,-1 1 0,0-1 1,1 0-1,-3-7 1,5 10-1027,0 1 1,0 0 0,0-1 0,0 1 0,0-1 0,0 1-1,0 0 1,0-1 0,1 1 0,-1 0 0,0-1-1,0 1 1,0 0 0,1-1 0,-1 1 0,0 0 0,0-1-1,1 1 1,-1 0 0,0 0 0,1-1 0,-1 1-1,0 0 1,1 0 0,-1 0 0,0-1 0,1 1 0,-1 0-1,0 0 1,1 0 0,-1 0 0,1 0 0,-1 0-1,0 0 1,1 0 0,-1 0 0,1 0 0,-1 0 0,0 0-1,1 0 1,-1 0 0,0 0 0,1 0 0,0 1-1,20 2 661,2 3-460,-1 1-1,0 1 1,41 21 0,60 44-164,-58-33-41,-5-5-112,70 43-298,-107-62 80,-1 1 0,0 0 0,24 27 0,-43-41 201,0 0-1,0-1 1,-1 1 0,1 0-1,-1 1 1,0-1 0,0 0 0,0 1-1,0-1 1,0 1 0,-1 0 0,0 0-1,1-1 1,-1 1 0,-1 0 0,1 0-1,-1 0 1,1 0 0,-1 0-1,0 0 1,-1 0 0,1 0 0,-1 0-1,1 0 1,-1-1 0,0 1 0,-1 0-1,1 0 1,-1-1 0,1 1 0,-1-1-1,0 1 1,-1-1 0,1 0-1,0 0 1,-1 0 0,-3 3 0,-8 8-23,0-2 0,-1 0 0,-1 0 0,1-2 0,-35 18 0,-93 33-753,-97 24-1853,-32 12-6414,268-96 8550,3 0 307,-1 0 0,1 0-1,0-1 1,-1 1 0,1 0 0,-1-1-1,0 0 1,1 1 0,-1-1 0,1 0-1,-1 0 1,1 0 0,-3 0-1,5-4-1194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5.4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13 224,'0'-13'8107,"8"26"-3484,-3-3-4451,9 28 1190,-2 1-1,-2 0 1,-2 0 0,7 71 0,-9 164-1247,-6-205 148,-1 10-535,3 101-748,1-153-475,1 0 1,8 34 0,-11-59 1126,-1 0 0,1 0 0,0 0 0,-1 0 0,1 0 1,0 0-1,0 0 0,0-1 0,0 1 0,0 0 0,1-1 0,-1 1 0,0-1 0,1 1 0,-1-1 0,3 2 0,-3-3 182,0 1 0,0-1-1,0 0 1,0 0-1,0 0 1,0 0-1,0 0 1,0-1 0,0 1-1,0 0 1,0 0-1,0-1 1,0 1-1,0 0 1,0-1-1,0 1 1,0-1 0,-1 1-1,1-1 1,0 0-1,0 1 1,0-1-1,-1 0 1,1 1 0,0-1-1,-1 0 1,1 0-1,-1 0 1,1 0-1,-1 1 1,1-1-1,-1 0 1,0 0 0,1-2-1,9-19-1467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5.8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302 127 408,'29'-62'5501,"-5"-3"5656,-31 96-8406,-10 30-2591,-18 10-272,-3-1 0,-4-2 0,-55 71 0,13-19-270,78-111 329,1-3-12,0 1 0,1 0 0,0 0 0,-4 9 0,8-15 34,-1 0 1,1 1-1,-1-1 0,1 0 1,0 0-1,0 0 1,-1 0-1,1 1 1,0-1-1,0 0 1,0 0-1,0 1 1,0-1-1,0 0 1,1 0-1,-1 0 1,0 0-1,1 1 1,-1-1-1,1 0 1,-1 0-1,1 0 1,-1 0-1,1 0 1,0 0-1,-1 0 0,1 0 1,0 0-1,0 0 1,0 0-1,0-1 1,0 1-1,0 0 1,1 0-1,13 5-220,0 0 0,0-1 0,0-1 0,1-1 0,16 2 0,2 1 22,267 58-709,-197-41-2141,2 0-3768,-76-18 4526,-3-4 345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13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56 194 1068,'28'-13'7307,"-36"31"-1871,3-9-5065,0 1 1,0-1 0,2 1 0,-1 0 0,1 0-1,0 0 1,1 1 0,0-1 0,1 1-1,0 18 1,1-24-597,0 1 1,0 0-1,1 0 0,0-1 0,0 1 0,1-1 0,-1 1 0,1-1 0,0 1 1,1-1-1,-1 0 0,1 0 0,0 0 0,1-1 0,-1 1 0,1-1 1,-1 1-1,1-1 0,1 0 0,-1-1 0,8 6 0,0-3-602,0 0 0,1-1 0,-1-1 0,1 0 0,0-1 0,0 0 0,0-1 0,0 0 0,0-1 0,14-1 0,-18 0 509,0-1 0,0 0-1,0-1 1,0 1 0,-1-2 0,1 1 0,9-5 0,-14 5 350,0 0 0,1-1 0,-1 0 0,0 1 0,0-1 0,0-1 0,-1 1 0,1 0 0,-1-1 0,0 0 0,0 0 0,0 0 0,4-6 0,-6 5 248,1 1 0,0-1 0,-1 0 0,0 0 0,0 1-1,0-1 1,-1 0 0,0 0 0,0 0 0,0 0 0,0 0-1,-1 0 1,0 0 0,0 1 0,0-1 0,0 0 0,-1 1-1,0-1 1,0 1 0,0-1 0,-1 1 0,-4-7 0,2 5 108,1 0 0,-1 0 1,1 1-1,-1 0 0,-1 0 1,1 0-1,-1 1 1,0-1-1,0 2 0,0-1 1,-1 0-1,1 1 1,-1 1-1,-13-5 0,9 5-232,0 1 0,0 1 0,0 0 0,0 0 0,0 1 0,0 1 0,0-1 0,0 2 0,0 0 0,1 0 0,-1 1 0,1 0 0,-19 11 0,21-11-298,0 1-1,1 0 1,-1 0-1,1 1 1,0 0-1,1 0 1,0 1-1,0-1 1,0 1-1,1 1 1,0-1-1,0 1 1,0 0-1,1 0 0,1 0 1,-1 1-1,-2 12 1,5-17-80,0 0 0,1 0 0,0 1 0,-1-1-1,2 0 1,-1 0 0,0 1 0,1-1 0,0 0 0,0 0 0,0 0 0,0 1 0,1-1 0,-1-1-1,1 1 1,0 0 0,0 0 0,1-1 0,-1 1 0,1-1 0,0 0 0,0 0 0,0 0 0,0 0-1,0 0 1,0 0 0,1-1 0,0 0 0,-1 0 0,9 3 0,-3-1 0,0 0 0,0-1 0,1-1 0,0 0 1,-1 0-1,1-1 0,0 0 0,0-1 0,-1 0 1,1 0-1,0-1 0,16-3 0,-15 1 541,0-1 0,-1 0 0,0 0-1,1-1 1,-2-1 0,1 1 0,-1-1 0,15-13 0,-14 10 798,0-1 0,0 0 0,-1 0 1,-1-1-1,0-1 0,11-18 0,-12 20 861,-5 17-1228,-5 28-1133,1-17 185,2-12 54,0 1 0,1-1-1,-1 0 1,1 0 0,0 0 0,1 0-1,-1 0 1,1 0 0,1 0 0,-1-1-1,1 1 1,0-1 0,0 1 0,0-1 0,7 8-1,-4-8 21,-1 0-1,1-1 0,0 0 1,0 0-1,1 0 1,-1 0-1,1-1 0,-1 0 1,1-1-1,0 1 1,0-1-1,0-1 0,9 2 1,-1-1-4,0 0 0,0-1 0,0-1 0,1 0 0,-1-1 0,0-1 0,0 0 0,20-6 0,-26 6 143,-1-1 1,1-1-1,-1 1 1,0-1-1,0-1 1,-1 1-1,1-2 1,-1 1 0,0-1-1,-1 0 1,1 0-1,-1 0 1,0-1-1,0 0 1,7-13-1,-4 1 522,0 0-1,-1 0 1,-1-1 0,-1 0-1,-1 0 1,6-41-1,-8 32 311,-2 0 0,0-1 0,-2 1 0,-6-41 0,6 66-754,-12-52 709,13 53-771,-1 0 0,0 1 0,0-1 0,0 1 0,0-1 0,-1 1 0,1-1 0,-1 1 0,0 0 0,1 0 0,-1 0 0,0 0 0,0 0 0,0 0 0,0 0 0,-5-2 0,6 3-29,0 1 1,0 0-1,0 0 0,0 0 0,0 0 0,0 0 0,0 0 0,0 0 0,0 1 1,0-1-1,0 0 0,0 0 0,1 1 0,-1-1 0,0 1 0,0-1 1,0 0-1,0 1 0,1 0 0,-1-1 0,0 1 0,0-1 0,1 1 1,-1 0-1,1 0 0,-1-1 0,0 1 0,1 0 0,-1 0 0,1 0 0,0-1 1,-1 2-1,-13 32-173,13-31 147,-8 29-672,1 0 0,2 1 0,1 0 1,2 0-1,1 0 0,2 1 0,1-1 0,1 0 0,9 41 0,-7-57-294,0-1 0,1 1 0,1-1 0,15 30 0,-18-39 504,2 0 0,-1 0 1,1 0-1,0-1 0,0 0 1,1 0-1,0 0 0,0 0 0,0-1 1,1 0-1,-1 0 0,12 5 1,21 3-1337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6.3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8 124,'-9'-6'4608,"8"6"-4189,0-1 0,0 1 0,0 0 0,0 0 0,0 0 0,0 0 0,0 0-1,0 0 1,0 0 0,0 0 0,0 0 0,0 0 0,-2 1 0,2 0-60,0-1 1,0 1 0,-1 0-1,1 0 1,0 0-1,0 0 1,0 1-1,0-1 1,1 0-1,-1 0 1,0 1 0,0-1-1,1 0 1,-2 3-1,-1 6 425,1 0-1,0 0 0,-2 19 0,4-26-668,-2 30 236,2-1-1,1 1 0,9 60 0,2-34-698,22 70 0,-23-94-113,1-1 1,2-1-1,1 0 0,1 0 0,41 56 0,-34-63-150,-22-25 553,0 1 1,0-1-1,0 0 1,1 0-1,-1 0 1,0 0-1,1 0 1,-1 0-1,0 0 0,1-1 1,-1 1-1,1-1 1,-1 1-1,1-1 1,0 1-1,2 0 1,-3-2 36,0 0 0,-1 0 0,1 0 0,-1 1 0,1-1-1,-1 0 1,1 0 0,-1 0 0,0 0 0,1 0 0,-1 0 0,0 0 0,0 0 0,1 0 0,-1 0 0,0 0 0,0 0 0,0 0 0,0 0 0,-1 0 0,1 0 0,-1-2 0,-3-24-63,0 11 66,1-1-1,0 1 1,1-1-1,1-23 1,1 34-12,0 0 1,1 0-1,0 0 1,1 0-1,-1 0 1,1 1-1,1-1 1,-1 0-1,1 1 1,-1-1 0,2 1-1,-1 0 1,0 0-1,1 0 1,6-6-1,3-1-22,-1 1 0,2 0 0,-1 1 0,2 1 0,-1 0-1,16-7 1,-22 13 198,-1 0 0,1 0 0,-1 0-1,1 1 1,0 0 0,0 1-1,0-1 1,0 1 0,0 1 0,0 0-1,1 0 1,-1 1 0,0 0-1,13 3 1,-20-4-118,0 0 0,1 1 0,-1-1 0,0 1 0,1-1 0,-1 1 0,0 0 0,1 0 0,-1-1 0,0 1 0,0 0 0,0 0 0,0 0 0,0 0 0,0 0 0,0 0 0,0 1 0,-1-1 0,1 0 0,0 0 1,0 1-1,-1-1 0,1 2 0,-1-1-18,1 0 1,-1 1 0,0-1 0,-1 0 0,1 1 0,0-1-1,-1 0 1,1 0 0,-1 1 0,1-1 0,-1 0 0,0 0-1,-1 2 1,-3 5-84,0-1 0,-1-1 0,1 1 0,-1-1 0,-13 12 0,5-7-391,0-1 1,-1-1 0,-1 0 0,1-1 0,-2-1 0,1 0 0,-31 9 0,33-13-434,0 0 0,-1-1 0,1-1 0,-1-1 0,1 0 0,-15-1 1,26 0 594,0 0 1,0 0-1,0 0 0,0-1 1,0 1-1,0-1 1,1 0-1,-1 1 1,0-2-1,0 1 1,1 0-1,-1 0 0,-4-4 1,-1-9-1430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6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1 600,'26'0'10552,"4"2"-4017,40 4-1916,111 4-8142,-168-10 3745,-2-1-3483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7.4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 1560,'-14'15'2284,"4"-4"413,0 0 303,6-2-328,4 0-532,7 2-552,7 0-519,6-2-497,7-2-544,4 1-620,6-7-685,0 3-811,4-4-592,-4 0-236,1-2 87,-1 0 345,0-1 520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8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1 241 832,'2'0'564,"0"-1"0,1 1 0,-1 0 0,1 0 0,-1 0 0,0 0 0,1 0 0,-1 0 0,1 0-1,-1 1 1,3 0 0,1 0 583,136 6 6466,72-6-5104,84 2-2776,434 23 236,175-69 1,-262 2-296,-21 30 1019,142-4 372,-553 8-1178,502-26 22,-183 18-221,-11 1 217,71-1 525,-195 9-568,-209 2-3,318-19-201,317-4 164,-760 26 198,66-8 0,-50-7-6841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37.7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1 122 1804,'9'0'10362,"16"-1"-7805,-21 1-1529,107-4 3216,294-17-3610,-403 20-628,9 1-648,1-2 0,-1 1 1,1-2-1,14-4 1,-25 7 401,0 0 0,1-1 1,-1 1-1,0 0 0,0-1 1,1 0-1,-1 1 1,0-1-1,0 1 0,0-1 1,0 0-1,0 0 0,0 0 1,0 0-1,0 0 0,0 0 1,-1 0-1,1 0 0,0 0 1,0 0-1,-1 0 0,1 0 1,-1-1-1,1 1 0,-1 0 1,0 0-1,1-1 0,-1 1 1,0 0-1,0-1 1,0 1-1,0 0 0,0-1 1,0 1-1,0 0 0,0 0 1,-1-1-1,1 1 0,0 0 1,-1 0-1,1-1 0,-1 1 1,0 0-1,1 0 0,-1 0 1,0 0-1,0 0 0,1 0 1,-1 0-1,-1-1 0,-12-13-2101,-5 1 350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9:38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 25 804,'-50'-25'19489,"58"36"-19006,-1 0 1,0 0 0,-1 1-1,0 0 1,-1 0 0,7 26 0,13 83-235,-13-53-426,-10-58-4,5 26-499,18 50 0,-22-77 12,0 0 0,1 0 0,1-1 0,-1 1 1,1-1-1,1 0 0,-1 0 0,1-1 0,1 0 0,12 13 0,-16-19 147,0 1 0,-1-1 0,1 1 0,0-1 0,0 0 0,0 0 0,0 0 0,0 0 0,0 0 0,0-1 0,0 1 0,0-1 0,0 0 0,0 0 0,0 0 0,0 0 0,0-1 0,0 1 0,0-1 0,0 0 0,0 0 0,4-1 0,10-7-1655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2.3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41 612,'126'-2'6881,"1"-4"-4568,124-2-983,-234 6-1571,-50-20-10354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2.7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 1100,'-1'0'652,"-1"-1"0,0 1 0,1 0 0,-1 0 0,0 0 0,0 1 0,1-1 0,-1 0 0,0 0 0,1 1-1,-1-1 1,1 1 0,-3 0 0,4 0-360,0 1 0,0-1 0,0 0-1,0 0 1,0 0 0,1 0-1,-1 0 1,0 0 0,0 0 0,1 0-1,-1 0 1,0 0 0,1 0 0,-1-1-1,1 1 1,-1 0 0,2 1-1,4 10-710,98 231 3301,-39-80-5754,-57-134-237,1 3-3976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3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8 304,'-3'-8'6906,"11"24"-3926,10 31-852,94 355 2684,-86-297-4796,16 53-791,-4-55-4996,-28-85 2707,-10-17 2895,0-1 0,1 1 0,-1 0-1,1-1 1,-1 1 0,1-1-1,-1 1 1,0-1 0,1 1-1,0-1 1,-1 0 0,1 1-1,-1-1 1,1 0 0,-1 1-1,1-1 1,0 0 0,-1 0-1,1 0 1,0 1 0,-1-1 0,1 0-1,0 0 1,-1 0 0,1 0-1,1 0 1,5-6-1860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3.4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77 624,'-7'-39'4719,"-7"2"3848,21 56-5045,4 26-2518,2 7-750,56 168 178,2 8-2184,-28-75-3612,-42-148 4751,0 0 1,0 0-1,0 0 1,-1 0-1,0 0 1,0 7 0,0-11 464,0-1 1,0 1-1,0 0 1,0 0-1,-1 0 1,1 0-1,0 0 1,-1 0-1,1 0 1,0 0 0,-1 0-1,1-1 1,-1 1-1,0 0 1,1 0-1,-1-1 1,1 1-1,-1 0 1,0-1-1,0 1 1,1-1 0,-1 1-1,0-1 1,0 1-1,0-1 1,0 1-1,0-1 1,0 0-1,1 1 1,-1-1-1,0 0 1,0 0-1,0 0 1,0 0 0,0 0-1,0 0 1,0 0-1,0 0 1,0 0-1,-1-1 1,-12-3-1294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44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10 636,'6'-10'14780,"7"28"-11727,8 30-3524,-7 8 1076,12 113 0,-12 60 136,-11-159-508,-2-69-230,10 343 501,-4-241-2231,-8-102 1513,1-1-1,0 1 1,0 0 0,0-1 0,0 1 0,0-1-1,-1 1 1,1-1 0,0 1 0,0-1-1,1 1 1,-1-1 0,0 1 0,0 0 0,0-1-1,0 1 1,0-1 0,1 1 0,-1-1 0,0 1-1,21-9-7520,7-38 2930,-27 44 4617,16-32-1487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3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38 101 716,'-17'-7'1800,"6"-1"304,5 1 201,2 2-273,8-1-472,2-1-536,5 0-568,9-1-580,4-3-648,3 2-728,3 2-452,1-1-184,3 3 11,3-1 201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4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3 375 116,'1'-3'783,"-1"-1"-1,0 1 1,1 0 0,-1 0 0,-1 0-1,1 0 1,0 0 0,-2-4 0,2 5 31,-1-1 1,1 1 0,0 0 0,-1 0-1,1-1 1,0 1 0,0 0 0,1-1 0,-1 1-1,1-4 1,0 5-728,0-1 0,-1 1 0,1 0 0,0 0 0,0-1 0,0 1 0,0 0 0,0 0 0,0 0 0,0 0 0,1 0 0,-1 0 0,2-1 0,9-4 16,0 0 0,0 0 0,1 1 0,0 1 0,19-4 0,-27 6-119,1 1 0,0 0 1,0 0-1,-1 1 0,1 0 0,0 0 0,0 0 0,0 0 0,0 1 0,-1 0 0,1 1 0,0-1 0,-1 1 0,1 0 0,5 3 0,-8-3 20,-1 0 1,0 0-1,0 0 0,0 0 0,0 0 0,0 1 0,0-1 0,-1 0 0,1 1 0,-1 0 1,1-1-1,-1 1 0,0 0 0,0 0 0,0-1 0,-1 1 0,1 0 0,-1 0 1,1 0-1,-1 0 0,0 0 0,0 0 0,-1 4 0,-1 8 85,-1 1 0,0-1 0,-8 21 0,0 4 112,6-22-179,2 1 1,1-1 0,0 1 0,1-1-1,1 1 1,3 27 0,-2-41-233,0 0-1,0 1 1,0-1 0,1 0 0,0 0-1,0 1 1,0-2 0,1 1-1,-1 0 1,1 0 0,1-1-1,-1 1 1,0-1 0,1 0 0,0 0-1,0-1 1,0 1 0,0-1-1,1 0 1,0 0 0,-1 0 0,1 0-1,0-1 1,0 0 0,0 0-1,10 2 1,-8-2-101,1-1-1,0 0 0,0 0 1,-1-1-1,1 1 1,0-2-1,0 1 0,0-1 1,-1 0-1,1-1 1,0 0-1,-1 0 1,0-1-1,1 0 0,-1 0 1,0 0-1,0-1 1,-1 0-1,1-1 0,-1 1 1,0-1-1,0 0 1,6-8-1,0-1 615,0-1 0,-1-1-1,-1 1 1,-1-2 0,0 1 0,-1-1 0,-1 0-1,9-30 1,21-108 10399,-33 153-10046,1 9-447,3 12-188,-4-8-129,1 0 0,0 0 0,0 0 0,1-1 0,0 0 0,1 0 0,15 17 0,-19-24 52,0 0 1,1 0-1,-1 0 1,1-1 0,0 0-1,-1 1 1,1-1-1,0-1 1,0 1-1,0-1 1,0 1-1,0-1 1,1 0-1,-1-1 1,0 1-1,1-1 1,-1 0-1,0 0 1,1 0-1,-1 0 1,0-1-1,0 0 1,1 0 0,-1 0-1,6-2 1,0-2 58,1 0 0,-1-1 1,0 0-1,-1-1 0,0 0 1,0 0-1,0-1 1,-1 0-1,0 0 0,0-1 1,-1 0-1,0-1 0,-1 1 1,0-1-1,-1-1 1,0 1-1,0-1 0,3-14 1,-4 14 88,0-1 0,-1 1 1,-1-1-1,0 0 0,-1 0 1,0 0-1,0 0 0,-1 0 1,-1 0-1,0 0 0,-1 0 1,0 0-1,-1 0 0,0 1 1,-1-1-1,0 1 0,-10-17 1,9 20-124,0 1 1,-1 1 0,0-1 0,0 1-1,-1 0 1,0 0 0,0 1-1,0 0 1,-1 0 0,0 1 0,0 0-1,0 0 1,0 1 0,0 0-1,-1 0 1,1 1 0,-1 0 0,0 1-1,0 0 1,0 0 0,1 1-1,-1 0 1,-13 1 0,13 0-390,-1 1 0,1 0 1,0 0-1,0 1 0,0 0 1,0 0-1,0 1 0,0 0 1,-13 10-1,16-10-193,0 1-1,0 0 1,1 0-1,0 0 1,0 1 0,0-1-1,1 1 1,0 1-1,0-1 1,0 0 0,1 1-1,0 0 1,-3 8 0,2 18-1970,6-2 393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0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1 539 468,'73'-44'9095,"-3"-2"-6141,32-19-1829,333-157-1371,-134 100-4098,-280 114 3596,-3 0-556,2 2 1,-1 0-1,25-5 1,-29 11-519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0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1 460 220,'0'0'109,"0"1"-1,1-1 1,-1 0-1,0 1 1,1-1-1,-1 0 1,0 0-1,1 1 1,-1-1 0,0 0-1,1 0 1,-1 0-1,1 1 1,-1-1-1,0 0 1,1 0-1,-1 0 1,1 0-1,-1 0 1,0 0 0,1 0-1,-1 0 1,1 0-1,-1 0 1,1 0-1,-1 0 1,0 0-1,1 0 1,-1-1-1,1 1 1,-1 0 0,0 0-1,1 0 1,-1 0-1,0-1 1,1 1-1,-1 0 1,0 0-1,1-1 1,-1 1 0,0 0-1,1-1 1,25-14 1438,-21 12-1105,405-218 5524,-195 125-6604,3 15-3352,-208 77 3672,19-6-1719,1 1 0,56-10-1,-60 18 405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1.2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216 33 1044,'0'-2'223,"0"1"1,0-1-1,-1 1 0,1 0 1,0-1-1,0 1 0,-1-1 1,1 1-1,-1 0 0,0-1 1,1 1-1,-1 0 0,0 0 1,0-1-1,0 1 0,0 0 1,0 0-1,0 0 0,0 0 1,0 0-1,0 0 0,0 1 1,0-1-1,-1 0 0,1 0 1,0 1-1,-3-2 1,1 3-9,1-1 1,-1 0-1,0 1 1,1 0 0,-1-1-1,1 1 1,-1 0 0,1 0-1,-1 1 1,1-1-1,0 0 1,0 1 0,-1-1-1,1 1 1,-2 2 0,-8 7 106,1 1 1,1-1-1,0 2 1,0-1-1,2 1 1,-1 1-1,1 0 1,1 0-1,-7 22 1,2-2-153,1 1 0,2 0 0,-4 38 0,10-46-165,0 0-1,2 0 1,2 0 0,4 40 0,-2-48-51,0 0 1,2 0-1,0-1 1,1 1-1,1-1 0,1-1 1,10 19-1,-15-31 19,0 0 0,0-1 0,0 0 0,1 0 1,-1 0-1,1 0 0,0 0 0,0-1 0,1 0 0,-1 1 0,1-2 0,0 1 0,-1 0 1,7 1-1,-8-3-10,0 0 0,1 0 1,-1-1-1,1 0 0,-1 1 1,0-1-1,1 0 0,-1 0 1,1-1-1,-1 1 0,1-1 1,-1 0-1,0 0 0,1 0 1,-1 0-1,0 0 0,0-1 1,0 1-1,0-1 0,0 0 1,0 0-1,4-4 0,4-5-15,-1 0-1,0-1 1,-1 0-1,0 0 1,-1-1-1,-1 0 0,0-1 1,0 0-1,4-15 1,-12 37 246,1-1-1,0 1 1,1 0 0,-1 0-1,1-1 1,4 14 0,-4-16-705,0 1 1,1 0 0,-1-1 0,1 1 0,1-1 0,-1 1 0,1-1 0,0 0-1,0 0 1,0 0 0,1-1 0,7 9 0,-11-13 331,1 1-1,0-1 1,0 1-1,0-1 1,0 1-1,0-1 1,1 1-1,-1-1 1,0 0-1,0 0 1,0 1-1,0-1 1,0 0-1,0 0 1,1 0 0,-1 0-1,0 0 1,0-1-1,0 1 1,0 0-1,0 0 1,2-1-1,11-9-1608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1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10 181 40,'-9'-14'15713,"15"26"-14020,-1-6-1520,0-1 1,-1 0 0,2 0-1,-1 0 1,1-1 0,0 0-1,-1 0 1,2 0 0,-1-1-1,0 1 1,14 3 0,-17-6-240,1-1 1,0 1 0,-1-1-1,1 0 1,0 1 0,-1-2-1,1 1 1,0 0 0,-1-1-1,1 0 1,-1 0 0,1 0-1,-1 0 1,1 0 0,-1-1-1,0 0 1,1 1 0,-1-1-1,0 0 1,0-1 0,0 1-1,-1 0 1,1-1 0,4-5-1,-4 3 82,0 1 0,0-2 0,0 1 0,-1 0 0,0 0 0,0-1-1,0 0 1,-1 1 0,1-1 0,-1 0 0,-1 1 0,1-1 0,-1 0 0,0 0-1,0 0 1,-1 1 0,0-1 0,0 0 0,-2-7 0,2 8 40,0 1 1,0-1 0,-1 1-1,1 0 1,-1-1 0,0 1-1,-1 0 1,1 0 0,-1 0-1,1 0 1,-1 1 0,0-1-1,-1 1 1,1 0 0,0 0-1,-1 0 1,0 0 0,0 0-1,0 1 1,0 0 0,0-1-1,0 2 1,-1-1 0,-6-2-1,8 4-250,0 0 0,-1 0 0,1 0 0,0 0 0,-1 1 0,1-1 0,0 1 0,0 0 0,0 0-1,0 0 1,-1 0 0,1 1 0,1-1 0,-1 1 0,0 0 0,0 0 0,1 0 0,-1 0 0,1 0-1,-1 0 1,1 1 0,0-1 0,0 1 0,-2 3 0,1-1-567,0-1 1,1 0-1,-1 1 0,1-1 0,0 1 1,1 0-1,-1 0 0,1 0 1,0-1-1,0 1 0,1 1 1,-1-1-1,1 0 0,0 0 1,1 5-1,2-3-1230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1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43 160 584,'-35'-120'11046,"30"103"-8478,3-4-1160,2 21-1361,0 0 1,0 0-1,0 0 0,1 0 0,-1-1 0,0 1 0,0 0 1,1 0-1,-1 0 0,0 0 0,1 0 0,-1 0 1,0 0-1,0 0 0,1 0 0,-1 0 0,0 0 0,1 0 1,-1 0-1,0 0 0,0 0 0,1 0 0,-1 0 0,0 0 1,0 0-1,1 0 0,-1 1 0,0-1 0,0 0 0,1 0 1,-1 0-1,0 0 0,0 1 0,1-1 0,-1 0 0,4 3 243,-1 0 0,0 0 0,0 1 0,0-1 0,0 1 0,4 6 0,8 18-2343,11 34 1,-16-37-217,1-1 1,19 34-1,-29-57 1974,0 1 0,0 0 0,0-1 0,1 1 0,-1-1 0,0 0 0,1 1 0,-1-1 0,1 0 0,-1 0 0,1 0 0,-1 0 0,1 0 0,0 0 0,0 0 0,2 0 0,9-3-1713</inkml:trace>
  <inkml:trace contextRef="#ctx0" brushRef="#br0" timeOffset="1">280 53 1552,'7'-18'2024,"3"5"2621,-3 22-2749,-4 12-668,4 4-728,-4 8-736,8 0-740,2 2-684,4-2-388,3-4-137,4-5 113,3-9 324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2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1 229 1596,'0'-17'3375,"-1"12"-1980,1 0 0,0-1 0,0 1 0,1 0 0,0 0 0,-1-1-1,4-6 1,10-6 1442,14 7-3639,-27 11 782,0-1 0,0 1 0,1 0 0,-1 0 0,0 0 0,0 0 0,0 0 0,1 1 0,-1-1 0,0 0 0,0 1 0,0-1 0,0 0 0,0 1 0,0-1 0,1 1 0,-1 0 0,0-1 0,0 1 0,-1 0 0,1 0 0,0-1 0,0 1 0,0 0 1,0 0-1,-1 0 0,1 0 0,0 0 0,-1 0 0,1 0 0,-1 0 0,1 1 0,-1-1 0,0 0 0,0 0 0,1 0 0,-1 0 0,0 1 0,0-1 0,0 1 0,2 10-11,-2 0 0,1-1 1,-2 17-1,0-13-22,0 25-29,1 39-27,0-73 12,1 0-1,0 0 1,0 0 0,0 0-1,1-1 1,0 1 0,0 0 0,1-1-1,-1 0 1,6 8 0,-7-11-30,1 0 0,-1 0 1,1 0-1,0-1 0,0 1 1,0 0-1,0-1 0,0 1 0,0-1 1,0 0-1,1 1 0,-1-1 1,0 0-1,1-1 0,-1 1 0,1 0 1,-1-1-1,1 1 0,2-1 1,0 0-115,-1 0 1,0-1 0,1 1 0,-1-1-1,0 0 1,0 0 0,0-1-1,0 1 1,0-1 0,7-4 0,-4 2-31,0-1 1,1 0-1,-1-1 1,-1 0 0,1 0-1,-1 0 1,0-1 0,-1 0-1,0 0 1,8-13-1,-9 12 452,-1-1 0,0 1-1,-1-1 1,0 0 0,0 0 0,0 0-1,-1 0 1,-1 0 0,0-11-1,-2-1 1919,-1 1 0,-10-38 0,10 48-1464,-1-9 1107,10 37-1230,0-2-945,0-1 0,1 1 0,0-1 0,17 25 1,-23-38 284,1-1 1,-1 1 0,1-1 0,-1 1 0,1-1 0,0 0 0,-1 0-1,1 0 1,0 0 0,0 0 0,0 0 0,0-1 0,0 1 0,0 0 0,0-1-1,0 0 1,0 1 0,0-1 0,0 0 0,0 0 0,0 0 0,0 0 0,0-1-1,0 1 1,0 0 0,0-1 0,0 0 0,0 1 0,0-1 0,0 0-1,2-1 1,1-1-19,0 1-1,0-1 0,0 0 1,-1-1-1,1 1 0,-1-1 1,1 0-1,-1 0 1,0 0-1,3-6 0,-2 2 394,-1 0 0,0 0 0,-1-1-1,0 1 1,0-1 0,-1 0 0,0 0-1,1-13 1,0-10 2386,-3-33 1,-1 32-242,22 57-2206,5 19-524,-18-28-547,0 0 0,1-1 0,1 0 0,0-1 1,17 17-1,-24-28 497,-1 0 0,1 0 0,0-1 0,0 1 1,0-1-1,0 0 0,0 0 0,0 0 0,0 0 1,1 0-1,-1 0 0,0-1 0,0 0 1,1 0-1,-1 0 0,0 0 0,0 0 0,1-1 1,-1 1-1,0-1 0,0 0 0,0 0 0,1 0 1,-1 0-1,0-1 0,-1 1 0,1-1 0,0 1 1,3-4-1,14-12-1293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3.3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4 262 580,'4'-51'6137,"-4"44"-3906,0 0 1,-1 0 0,0 0 0,-4-14 0,5 85-1564,1-54-922,1 1-1,0-1 1,1 0 0,0 0-1,0 0 1,1 0-1,1 0 1,0-1-1,0 0 1,0 0-1,12 13 1,-14-18 138,0-1 0,1 1 1,0-1-1,0 0 0,-1 0 1,2-1-1,-1 1 0,0-1 1,0 0-1,1 0 0,0 0 1,-1-1-1,1 0 0,0 1 0,-1-2 1,1 1-1,0 0 0,0-1 1,0 0-1,0 0 0,-1-1 1,1 1-1,0-1 0,0 0 1,0 0-1,8-4 0,-5 2 79,-1-1 1,1 1-1,0-2 0,-1 1 1,0-1-1,0 0 0,0 0 1,-1-1-1,0 0 0,0 0 1,0-1-1,-1 1 0,0-1 1,0-1-1,-1 1 0,6-12 1,-6 9 523,0-1 0,0 0 0,-1 1 0,-1-1 0,0 0 0,0 0 0,-1-1 0,-1 1 0,0 0 0,0 0 1,-1 0-1,-1-15 976,8 32-985,16 18-523,21 22-647,-31-36 349,0-1 0,23 12 0,-30-18 168,0-1 0,-1 1-1,1-2 1,0 1 0,0 0-1,0-1 1,0 0 0,0 0 0,0 0-1,0-1 1,8 0 0,-11 0 146,-1-1 0,1 1 0,-1 0 0,0-1 0,1 0 1,-1 1-1,0-1 0,0 0 0,0 1 0,1-1 0,-1 0 0,0 0 1,0 0-1,0 0 0,0 0 0,0 0 0,-1 0 0,1-1 0,0 1 1,0 0-1,-1 0 0,1-1 0,-1 1 0,1 0 0,-1-1 0,0 1 1,1 0-1,-1-1 0,0 1 0,0-1 0,0 1 0,0-3 0,0-7 260,-1 0 0,0 1-1,-4-16 1,2 11 130,1 1 6,-4-20 1750,-3-62-1,13 93-1757,3 8-242,6 10-177,4 11-1018,17 37 0,-28-50-2036,0 1 0,5 23 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3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102 102 660,'-33'-29'3350,"24"23"-1448,0-1-1,1-1 1,0 1-1,1-1 0,0-1 1,0 1-1,-6-11 1,36 50-633,-13-8-2741,-1 1 1,7 35 0,4 9-6244,-12-56 4307,-7-12 3319,-1 0 1,0 0-1,1 1 0,-1-1 0,0 0 1,1 0-1,-1 0 0,0 0 1,1 0-1,-1 0 0,1 0 0,-1 0 1,0 0-1,1 0 0,-1 0 1,0-1-1,1 1 0,-1 0 0,0 0 1,1 0-1,-1 0 0,0-1 1,1 1-1,-1 0 0,0 0 0,0 0 1,1-1-1,-1 1 0,0 0 0,0-1 1,1 1-1,-1 0 0,0 0 1,0-1-1,0 1 0,1-1 0,5-11-1298</inkml:trace>
  <inkml:trace contextRef="#ctx0" brushRef="#br0" timeOffset="1">112 157 308,'3'-64'5294,"-12"1"6147,8 67-10997,-3 11-2820,-1-1 1,0 0 0,-1 0-1,0 0 1,-12 19-1,1-19 154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31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1 489 428,'2'-7'1592,"5"-12"1443,1 0 0,0 0 1,15-23-1,-21 38-2859,1 0 0,0 0 0,0 0 0,0 0 0,0 1 0,1-1 0,0 1 0,-1 0 0,1 0 0,0 0 0,0 1 0,1-1 0,-1 1-1,0 0 1,1 0 0,-1 1 0,1-1 0,0 1 0,9-1 0,-12 2-164,0 0-1,0 1 1,0-1-1,0 1 1,0-1-1,0 1 1,0 0-1,0 0 1,0 0-1,0 0 1,-1 0-1,1 0 1,0 0-1,-1 0 1,1 1-1,-1-1 1,1 1-1,-1-1 1,0 1-1,0 0 1,1-1-1,-1 1 1,0 0-1,-1 0 1,1 0-1,0 0 1,0 0-1,-1 0 1,1 0-1,-1 0 1,1 3-1,1 8 7,0 1-1,-1-1 1,0 18-1,-1-31-17,-3 65 62,1-37-27,1 1-1,2 28 1,0-49-36,0-1 0,0 1 0,1-1 0,0 1 0,0-1 0,1 0 0,0 0 0,0 0 0,1 0-1,-1-1 1,1 1 0,7 7 0,-8-11-100,1-1-1,-1 1 0,1 0 0,0-1 0,-1 0 0,1 0 1,0 0-1,1 0 0,-1-1 0,0 1 0,0-1 0,1 0 1,-1-1-1,0 1 0,1-1 0,-1 0 0,1 0 0,-1 0 1,1 0-1,-1-1 0,0 0 0,1 0 0,5-2 0,5-1-680,-1-1-1,0 0 0,-1-1 0,1-1 0,20-14 1,-24 14 470,0 0 1,-1-1 0,0-1 0,-1 1 0,0-1 0,0-1-1,-1 1 1,0-1 0,-1-1 0,0 1 0,9-22-1,-12 23 679,0 0 0,-1 1 0,0-1 0,0 0-1,-1 0 1,0-1 0,0 1 0,-1 0 0,-1 0 0,1 0-1,-2 0 1,1 0 0,-1 0 0,0 0 0,-1 0-1,-5-10 1,8 17-278,0 1 0,-1 0 0,1 0-1,0 0 1,-1 0 0,1 0 0,-1 0-1,1 0 1,-1 0 0,0 0 0,0 0-1,1 0 1,-1 1 0,0-1 0,0 0-1,0 0 1,0 1 0,0-1 0,0 1-1,0-1 1,0 0 0,0 1 0,0 0-1,0-1 1,-2 1 0,2 0-31,-1 0 0,1 1 1,0 0-1,0-1 0,0 1 0,0 0 1,0 0-1,0-1 0,0 1 0,0 0 0,0 0 1,0 0-1,0 0 0,1 0 0,-1 0 1,0 1-1,1-1 0,-2 1 0,-2 8 78,0 0-1,0 1 0,1-1 0,-3 11 1,3-1-82,1-1-1,1 1 1,0-1 0,1 1 0,1 0 0,1-1 0,1 1 0,1-1 0,11 34 0,-12-45-130,0 1-1,1-1 1,1 1 0,0-1-1,0 0 1,0-1 0,1 0 0,0 1-1,13 11 1,-13-15-86,-1 0 1,1 0-1,0-1 1,0 0-1,1 0 0,-1 0 1,0-1-1,1 1 1,0-2-1,-1 1 0,1-1 1,0 0-1,0 0 1,12-1-1,-9 0-30,0-1-1,0 0 1,0-1-1,0 0 1,0 0-1,0-1 1,0-1-1,-1 0 1,1 0-1,-1 0 1,0-1-1,-1-1 1,1 1-1,-1-1 1,0-1-1,-1 0 1,1 0-1,-1 0 1,7-11-1,-5 5 324,0-1-1,-1-1 0,0 1 0,-1-2 0,-1 1 0,0 0 1,-1-1-1,-1 0 0,-1 0 0,0-1 0,0-18 1,1-30 1893,-4-1 0,-10-82 0,8 139-1449,0 21-316,2 26-66,7 43 5,9 77-85,-12-135-172,1 0 0,1 0-1,1-1 1,17 37-1,-20-52-13,0 0-1,0 0 0,0-1 1,1 0-1,0 0 0,0 0 0,1 0 1,0-1-1,0 0 0,0 0 0,0-1 1,1 1-1,13 5 0,-9-5-127,0-1-1,0-1 0,0 0 1,1 0-1,0-1 0,-1-1 1,1 0-1,20-1 0,-15-1-137,0 0 0,-1-2 0,1 0 0,-1-1 0,0 0 0,0-2 0,0 0 0,-1 0 0,0-2 0,0 1 0,-1-2 0,0 0 0,17-15 0,-21 14 323,-1 0 0,-1-1 0,1 0-1,-2-1 1,1 0 0,-2 0 0,1 0 0,-2-1-1,0 0 1,0 0 0,-1 0 0,3-22 0,1-16 1456,-3-1 1,-2-55-1,0 22 347,7-127 2107,1 606-2736,-7-343-1091,17 79 1,-16-110-252,1 1 1,0-1-1,2 0 1,0-1-1,1 0 0,18 28 1,-25-45 11,-1-1 0,1 1-1,-1-1 1,1 0 0,0 0 0,-1 0 0,1 1 0,0-1 0,4 1 0,0-2-2097,-11-9-795,-1 3 2433,0 1 1,-1 0 0,1 1 0,-1-1-1,0 1 1,0 1 0,-1-1-1,1 1 1,-9-2 0,-75-18 100,72 19 849,-3 0 408,-28-7 2139,46 10-2457,1 0-1,0 0 0,0-1 1,0 1-1,0-1 1,0 0-1,0 1 0,0-1 1,1-1-1,-1 1 1,-3-4-1,5 5-309,1 0-1,-1 0 1,1 0 0,0 0-1,-1 0 1,1 0 0,0 0 0,-1 0-1,1 0 1,0 0 0,0 0-1,0 0 1,0 0 0,0 0 0,0 0-1,0 0 1,0 0 0,1 0-1,-1 0 1,0 0 0,1 0 0,-1 0-1,0 0 1,1 0 0,-1 0-1,1 0 1,0 0 0,-1 1-1,1-1 1,1-1 0,24-22 724,-8 13-780,1 0 0,0 2 0,0 0 0,0 1 0,1 1 0,0 0 0,1 2 0,25-3 0,-5 2-178,1 3 1,-1 1 0,52 4-1,-77-1 140,-1 1-1,1 1 1,-1 0 0,0 1-1,0 0 1,-1 1-1,25 12 1,-29-11 3,0 0 1,0 1-1,-1 0 1,0 1-1,0-1 1,-1 2-1,0-1 1,0 1-1,-1 1 1,11 17-1,-9-11-1,-1 0-1,0 1 1,-1 0 0,-1 0-1,-1 0 1,-1 1-1,4 21 1,-9-26-261,-5-16-654,-8-21-884,0-14-1829,-19-81 0,25 79 3496,2-1-1,0-50 1,5 64 954,1 1-1,2-1 1,0 1 0,2-1 0,1 1-1,1 0 1,2 1 0,0 0 0,2 0 0,20-39-1,-18 42-1529,12-18-5735,-22 38 5833,0 0 0,0 0 0,0 0 0,1 0 0,-1 0 0,0 1 0,1-1 0,-1 1 0,1-1 0,0 1 0,-1 0 0,1 0 0,0 0 0,4 0 0,18-3-1895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44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362 34 168,'3'-9'923,"6"-15"4312,-11 33-1291,-3 7-2770,-1 0 0,0 0 1,-1 0-1,-15 24 0,-44 57 436,40-60-1137,-20 24-121,-79 79 1,86-98-308,36-39-19,0 0-1,1 0 0,-1 0 1,1 0-1,0 0 0,0 0 1,0 1-1,-2 5 0,4-8-15,-1-1 0,1 1 0,0-1 0,0 1 0,0-1 1,0 1-1,0-1 0,0 1 0,0-1 0,1 1 0,-1-1 0,0 1 0,0-1 0,0 1 0,0-1 0,1 0 0,-1 1 0,0-1 1,0 1-1,1-1 0,-1 0 0,0 1 0,1-1 0,-1 0 0,0 1 0,1-1 0,22 6 146,36-3-349,0 3 1,-1 3-1,1 2 1,75 25-1,-96-22-4601,71 35 1,-103-45 3278,-5-3 1221,0 0 1,0-1-1,0 1 0,0-1 1,0 1-1,0-1 1,0 1-1,0-1 0,0 1 1,0-1-1,0 0 1,0 0-1,0 1 0,0-1 1,0 0-1,0 0 1,0 0-1,0 0 0,1-1 1,6-3-1344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4.0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134 8 72,'-24'-3'857,"16"2"-135,-1-1 0,1 1-1,-1 0 1,1 1 0,-1 0 0,1 1-1,-1-1 1,1 2 0,-14 2 0,21-3-587,1-1 0,-1 1 0,0 0 0,0 0 0,0-1 0,1 1 0,-1 0 0,0 0-1,1 0 1,-1 0 0,1-1 0,-1 1 0,1 0 0,-1 0 0,1 0 0,0 0 0,-1 0 0,1 0 0,0 0 0,0 1 0,0-1 0,0 0 0,0 0 0,0 0 0,0 0 0,0 0 0,0 0 0,1 0 0,-1 0 0,0 0 0,1 0 0,-1 0 0,2 2 0,18 38 1702,-15-34-1521,32 52-291,-33-54-510,0 0-1,0 0 0,0 0 0,0 0 0,1-1 1,0 0-1,0 0 0,9 6 0,-13-10 361,-1 0-1,1 1 1,-1-1-1,1 0 1,-1 0-1,1 1 1,-1-1-1,1 0 0,-1 0 1,1 0-1,-1 1 1,1-1-1,-1 0 1,1 0-1,0 0 1,-1 0-1,1 0 1,-1 0-1,1 0 0,-1 0 1,1-1-1,0 1 1,-1 0-1,1 0 1,-1 0-1,1-1 1,-1 1-1,1 0 1,-1 0-1,1-1 1,-1 1-1,1-1 0,-1 1 1,0 0-1,1-1 1,-1 1-1,1-1 1,-1 1-1,0-1 1,0 1-1,1-1 1,-1 1-1,0-1 0,0 1 1,1-1-1,-1 1 1,0-1-1,0 1 1,0-1-1,0 0 1,0 1-1,0-1 1,0 1-1,0-1 0,0 1 1,0-1-1,0 0 1,-1 0-1,-7-41-2523,7 35 2428,-2-15 289,4 19 203,-1 0 0,0-1 0,0 1 0,-1 0 0,1 0 0,-1 0 0,1 0 0,-1 0 0,0 0 0,0 0 0,0 0 0,-1 0 0,1 0 0,-3-2 0,4 5-198,-1 0 0,0 0 0,0 0 0,0 0 0,1 0 0,-1 1 0,0-1 0,0 0 0,1 0 0,-1 1 0,0-1 0,0 1 0,1-1 0,-1 0 0,0 1 0,1 0 0,-1-1 0,1 1 0,-1-1 0,1 1 0,-1 0 0,0 0 0,-13 17-810,8-8-151,1-1-1,0 1 1,-6 19-1,4-9-389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4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34 576 936,'-34'29'10440,"35"-28"-10309,0 0 31,0-1 0,1 1-1,-1 0 1,0-1 0,1 0-1,-1 1 1,0-1 0,1 0-1,-1 0 1,1 0 0,-1 1-1,1-2 1,1 1 0,18-2 181,-1-1 1,0-1-1,1-1 0,-1-1 1,-1-1-1,1-1 1,18-10-1,-9 6-171,796-409-2006,-741 375 1143,-35 17 148,-24 14-141,42-19 0,-91 54 799,-212 133 1541,0-1-799,215-137-828,-139 106 477,136-102-501,1 2 0,1 1 0,1 1 0,-23 32 0,42-52-101,0 0 1,0 0-1,0 0 0,1 0 0,-1 0 1,1 1-1,0-1 0,0 0 0,0 1 1,0-1-1,0 1 0,1 0 0,0 4 1,0-7-14,0 1 1,1-1-1,-1 1 1,1-1 0,-1 0-1,1 1 1,0-1-1,0 0 1,0 1 0,-1-1-1,1 0 1,0 0-1,1 0 1,-1 0 0,0 0-1,0 0 1,0 0-1,1 0 1,-1 0 0,0 0-1,1-1 1,-1 1 0,1-1-1,-1 1 1,0-1-1,1 1 1,-1-1 0,1 0-1,0 0 1,-1 0-1,2 0 1,20 1-1071,-1-1 0,1-1 0,-1-1 0,0-1 0,38-11 0,-30 8 232,46-11-1061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5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0 824,'10'22'1360,"-6"8"324,-4 3 269,-7 5 91,0-1-96,1-1-440,6-5-780,0-3-1176,10-8-1028,10-7-628,4-8-316,10-5-9,0-3 309</inkml:trace>
  <inkml:trace contextRef="#ctx0" brushRef="#br0" timeOffset="1">282 465 112,'-7'19'1376,"4"-5"-180,3-1-564,0-7-392,6-8-768,5-6-556,2-4-252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7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539 57 80,'-9'-23'3691,"-9"-9"6414,18 32-10003,-1 0 0,0-1 0,1 1 0,-1 0 0,1 0 0,-1 0 0,0 0 0,1-1 0,-1 1 0,0 0 0,1 0 0,-1 0 0,0 0 0,1 0 0,-1 1 0,0-1 0,1 0 0,-1 0 0,0 0 0,1 1 0,-1-1 0,1 0 0,-1 0 0,0 1 0,1-1 0,-1 1 0,-22 13-36,19-11 200,-61 31 472,-72 28-1,14-7-616,116-51-121,0 0 1,0 0 0,0 1 0,0 0 0,1 1-1,0-1 1,0 1 0,0 1 0,1-1-1,-7 11 1,4-4 24,1 0 0,1 0 0,0 0 0,1 1 0,-5 20-1,1 8 76,2 0 0,3 1-1,-1 44 1,6-26-31,3 0 0,2-1 0,3 1 0,3-2 0,37 114 0,-48-166-68,2 0-1,-1 1 1,1-1-1,0 0 1,1-1-1,0 1 1,0-1-1,0 1 0,0-1 1,1 0-1,0-1 1,1 1-1,-1-1 1,1 0-1,0 0 1,0-1-1,1 0 0,-1 0 1,1 0-1,0-1 1,0 0-1,0 0 1,0-1-1,1 0 1,-1 0-1,16 1 0,6-1-270,1-1 0,0-1 0,0-2 0,35-6 0,-13-2-4616,76-24-1,-77 12-710,-33 13 3453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8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53 1760,'-5'-15'1643,"-5"-22"11539,14 58-11341,8 61-1354,-4 1 1,-4 0 0,-6 85 0,1-49-368,-2-10-160,3 83-3005,7-172-668,3-43-6076,-10-1 7411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8.5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53 332 60,'-22'-127'3047,"6"34"1227,2 1 3494,14 91-7642,0 0-1,0 1 0,-1-1 0,1 0 1,0 0-1,0 1 0,0-1 0,0 0 1,0 1-1,0-1 0,0 0 0,0 0 1,0 1-1,1-1 0,-1 0 0,0 0 1,0 1-1,0-1 0,1 0 1,-1 1-1,1-1 0,-1 0 0,0 1 1,1-1-1,-1 1 0,2-2 0,-1 2-51,0 0-1,0 0 0,-1 0 1,1 1-1,0-1 0,0 0 1,0 0-1,0 0 1,0 1-1,0-1 0,-1 1 1,1-1-1,0 1 0,0-1 1,-1 1-1,1-1 1,1 2-1,32 34 426,75 114 62,12 15-1197,-101-141-152,0-1 1,2-2-1,1 0 0,38 28 0,-52-44 146,0 1 0,0-1 0,1-1 0,-1 0 0,1 0 0,0-1 1,0 0-1,0 0 0,18 1 0,-23-4 235,1 0-1,0 0 1,0 0 0,0 0 0,0-1-1,-1 0 1,1 0 0,0-1 0,-1 0-1,1 0 1,-1 0 0,0 0 0,1-1-1,-1 0 1,0 0 0,-1-1 0,1 1-1,7-8 1,12-18-1273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8.9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86 1012,'-37'-85'17466,"82"658"-16808,-38-454-3858,-5-102 1740,0-1-1,2 0 0,0-1 0,0 1 1,10 19-1,-13-33 1184,-1 0 0,1-1 0,0 1 0,0 0 0,0 0 0,0-1 0,0 1 0,1 0 0,-1-1 0,0 0 0,1 1 0,-1-1 0,1 0 0,0 1 0,-1-1 0,1 0 0,0 0 0,3 1 0,14-2-1568</inkml:trace>
  <inkml:trace contextRef="#ctx0" brushRef="#br0" timeOffset="1">353 196 1200,'4'-51'3688,"3"-40"8264,-1 73-8981,0 25-1375,5 30-812,-6 5-754,-2 0 0,-3 63 0,-1-40-386,-4 66-1210,-1 6-2018,6-109 1162,2 1 1,8 46-1,-9-69 1783,0 1 0,1-1-1,0 0 1,0 0 0,1 1 0,-1-2 0,1 1-1,4 6 1,10 4-1630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9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0 179 1612,'6'-81'6107,"-5"56"266,6-43 0,-7 67-6332,0 1 1,0 0-1,0 0 1,0 0-1,0 0 1,0-1-1,0 1 1,0 0-1,0 0 1,0 0-1,0 0 1,0 0 0,0-1-1,1 1 1,-1 0-1,0 0 1,0 0-1,0 0 1,0 0-1,0-1 1,0 1-1,0 0 1,0 0-1,0 0 1,1 0 0,-1 0-1,0 0 1,0 0-1,0 0 1,0 0-1,0-1 1,1 1-1,-1 0 1,0 0-1,0 0 1,0 0-1,0 0 1,0 0 0,1 0-1,-1 0 1,0 0-1,0 0 1,0 0-1,0 0 1,1 0-1,-1 0 1,0 0-1,0 0 1,0 1-1,0-1 1,0 0 0,1 0-1,-1 0 1,0 0-1,0 0 1,0 0-1,10 11 816,4 16-445,-4 0-267,-1 0 1,-1 1-1,8 56 1,-1 92-798,-12-134 337,3 213-3142,-7-145-763,0 31-9167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59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86 247 312,'-23'-15'1506,"15"10"-281,1 0 1,-1 0-1,1 0 0,0-1 0,1 0 0,0 0 1,-6-8-1,11 13-1091,1 1 1,0-1-1,0 0 1,0 0-1,0 1 1,0-1-1,0 0 1,0 0-1,0 1 1,0-1-1,0 0 1,0 0-1,0 1 1,1-1-1,-1 0 1,0 0-1,1 1 1,-1-1-1,0 0 1,1 1-1,-1-1 1,1 1-1,-1-1 1,1 1-1,-1-1 1,1 0-1,-1 1 1,1 0 0,-1-1-1,1 1 1,0-1-1,-1 1 1,1 0-1,0-1 1,-1 1-1,1 0 1,0 0-1,0 0 1,1-1-1,39-12 354,-29 10-186,192-59-5486,0 0-4743,-156 45 7892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0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1292,'1'0'368,"0"-1"0,0 0 0,0 1 0,0-1 0,0 1 0,0 0 0,0-1 0,0 1 0,0 0 0,0 0 0,0 0 0,0 0 0,0-1 0,0 1 0,0 1 0,0-1 0,0 0 0,0 0 0,0 0 0,0 0 0,1 1 0,-1 1 64,-1 0 0,1 0 0,-1-1 0,0 1 1,0 0-1,0 0 0,0 0 0,0 0 0,0 0 0,-1-1 0,0 4 1,1-2-617,-4 25 768,1-1 0,2 0 0,0 0 0,2 1 0,9 52 0,-8-70-780,0-1 0,0 1 0,1-1 0,0 0 0,1 0 0,0 0 0,0 0 0,1 0-1,0-1 1,1 0 0,0 0 0,0-1 0,1 1 0,-1-1 0,2-1 0,-1 1 0,1-1 0,0 0 0,16 8 0,-18-11-48,0-1 1,-1 1 0,1-1-1,0-1 1,0 1 0,1-1 0,-1 0-1,0 0 1,0-1 0,1 0-1,-1 0 1,0 0 0,1-1-1,-1 0 1,0 0 0,0-1 0,0 1-1,0-1 1,0-1 0,0 1-1,-1-1 1,1 0 0,-1 0 0,0-1-1,1 1 1,-2-1 0,1-1-1,0 1 1,-1 0 0,0-1 0,0 0-1,0 0 1,-1 0 0,1-1-1,-1 1 1,-1-1 0,1 0-1,-1 0 1,0 0 0,0 0 0,-1 0-1,2-6 1,-2-9 1740,-1 1-1,-3-38 1,-1-4 5457,1 51-3581,-1 32-2496,-1 28-1454,3 0-1,2 0 1,8 58 0,-8-107 570,11 48-3438,-10-45 2917,0-1 0,0 1-1,0-1 1,0 0 0,0 1-1,1-1 1,-1 0 0,1 0 0,-1 0-1,1 0 1,0 0 0,0 0-1,0 0 1,0-1 0,0 1-1,4 1 1,3-2-1827,-2-6 463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45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99 400,'2'-20'3687,"-1"19"-3731,-1-1-1,0 1 1,1 0 0,-1-1-1,0 1 1,0-1-1,0 1 1,0-1-1,0 1 1,0-1-1,0 1 1,0-1-1,0 1 1,-1-1-1,1 1 1,-1 0 0,1-1-1,-1 1 1,0 0-1,1-1 1,-1 1-1,0 0 1,0 0-1,0 0 1,0-1-1,0 1 1,0 0 0,0 0-1,0 0 1,0 1-1,-1-1 1,1 0-1,0 0 1,0 1-1,-1-1 1,1 1-1,-1-1 1,-1 0 0,-40-16 17840,67 13-17914,-18 4 927,42-7-448,-1 3 0,82 4 0,94 20 500,-4-1-1439,-195-16-908,-162 43-14351,83-27 12773,15-6 1452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0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0 251 608,'2'-3'634,"-1"0"1,1 0-1,-1 0 1,1 0-1,0 0 1,0 1-1,1-1 0,-1 1 1,0-1-1,1 1 1,-1 0-1,1 0 1,0 0-1,0 0 0,0 0 1,0 1-1,0-1 1,0 1-1,0 0 1,7-1-1,0 0 17,1 2 1,0-1-1,0 1 1,0 1-1,12 2 0,12 0-695,71-1 507,-95-3-700,0 0 0,0 0 0,0-1 1,0-1-1,-1 0 0,1 0 0,15-8 1,-25 10 79,0 1 0,0 0 1,0-1-1,0 1 1,-1-1-1,1 1 1,0-1-1,0 1 1,-1-1-1,1 0 0,0 1 1,-1-1-1,1 0 1,-1 1-1,1-1 1,-1 0-1,1 0 1,-1 0-1,1 1 0,-1-1 1,0 0-1,0 0 1,1 0-1,-1 0 1,0 0-1,0 0 1,0 0-1,0 0 0,0 0 1,0 1-1,0-1 1,0 0-1,0 0 1,0 0-1,-1 0 1,1 0-1,0 0 0,-1 0 1,1 1-1,-1-1 1,1 0-1,-1 0 1,1 0-1,-1 1 1,1-1-1,-1 0 0,0 1 1,0-2-1,-5-3-1000,1 0 0,-1 0 0,0 1 0,-10-6 0,16 9 1113,-24-13-1855</inkml:trace>
  <inkml:trace contextRef="#ctx0" brushRef="#br0" timeOffset="1">153 18 276,'-9'-4'1103,"-18"-9"1914,12 13 1921,15 1-4738,-1 0 0,1 0-1,0 0 1,0 1 0,0-1 0,0 0-1,0 0 1,0 0 0,0 0 0,0 1 0,0-1-1,0 0 1,1 0 0,-1 0 0,0 0-1,1 1 1,-1-1 0,1 0 0,0 0-1,0 1 1,2 5 432,50 225 3581,-18-62-9104,-34-168 4644,14 42-4498,-14-41 4380,0-1 1,0 0 0,1 0-1,-1 0 1,1 0-1,-1 0 1,1 0 0,0-1-1,0 1 1,-1 0 0,1-1-1,0 0 1,1 1-1,-1-1 1,0 0 0,4 1-1,13 1-1651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0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1 171 1736,'0'-11'897,"0"-1"954,0 0-1,0 1 1,2-1 0,2-12 0,-3 20-1475,0 1 1,0-1 0,1 1 0,-1-1-1,1 1 1,0 0 0,0-1 0,0 1 0,1 0-1,-1 0 1,1 1 0,-1-1 0,1 0-1,0 1 1,0 0 0,6-4 0,1 1-265,0 0 0,0 1 1,0 0-1,1 0 0,0 1 1,-1 1-1,1-1 0,0 2 1,0 0-1,0 0 0,1 1 1,-1 0-1,0 1 0,0 0 1,0 1-1,13 4 0,-15-4-111,-1 1 0,0 0 0,1 1 0,-1 0-1,0 0 1,-1 1 0,1 0 0,-1 0-1,0 0 1,0 1 0,0 1 0,-1-1 0,0 1-1,0 0 1,-1 0 0,0 0 0,0 1-1,-1 0 1,0 0 0,4 11 0,-1 4 12,-1 0-1,-1 0 1,-1 0 0,1 39 0,-8 99 76,0-51-40,24 320-75,-15-349-65,-5-65-91,1 1 175,-1 0-1,0-1 0,-2 1 0,0 0 0,-4 21 0,4-35-157,0 1 1,0-1-1,0 0 0,0 0 0,0 0 0,-1 0 0,0 0 0,0 0 0,1 0 0,-2 0 0,1 0 0,0-1 0,0 1 0,-1-1 0,0 0 0,1 0 0,-1 0 0,0 0 0,0 0 0,0 0 0,0-1 1,0 0-1,0 1 0,-1-1 0,1 0 0,0-1 0,-1 1 0,1 0 0,-1-1 0,1 0 0,-6 0 0,-28-2-4299,-64-12 1,45 5 1878,-13 0 297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5.1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0 976,'6'10'14905,"8"38"-12373,-3 7-1910,-2 1 0,-3 0 0,-1 69 0,2 30-393,-4-130-390,8 109-582,-8-45-3827,-3-88 4338,0 0 1,0 0-1,0 0 0,0 0 1,0 0-1,0-1 0,0 1 0,0 0 1,0 0-1,-1 0 0,1 0 0,0 0 1,0-1-1,-1 1 0,1 0 1,0 0-1,-1-1 0,0 2 0,-26-43-9246,17 11 7911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5.5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8 190 948,'1'-34'1385,"-1"-4"3232,-5-45-1,4 73-3338,-1-11 3340,7 17-2772,8 10-1269,5 7-392,-1 1 0,0 1-1,-1 0 1,20 27 0,9 7-213,25 21-1475,89 68 1,-126-113-12,0-2 0,2-2-1,0-1 1,1-2-1,63 23 1,-81-35 353,-12-3 483,1-1 0,0 0 0,-1 0 0,1-1 0,0 1 1,10-1-1,-2-2-974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5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11 104 940,'-6'-35'3142,"2"-33"12227,4 68-15323,8 8 919,8 13-501,4 18-243,-3 1 1,0 0-1,-3 1 1,9 43-1,27 178-1934,-36-178 361,-4-26-223,5 32-2546,-10-66 112,13 38 0,-11-48 1710,3-7 336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6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8 118 1400,'-4'-53'5141,"1"-1"4168,3 53-9215,0 1 0,0 0-1,-1 0 1,1-1 0,0 1-1,0 0 1,0-1 0,0 1-1,0 0 1,0-1 0,0 1 0,0 0-1,0-1 1,0 1 0,1 0-1,-1-1 1,0 1 0,0 0-1,0-1 1,0 1 0,0 0 0,1-1-1,-1 1 1,0 0 0,0 0-1,0-1 1,1 1 0,-1 0-1,0 0 1,0 0 0,1-1 0,-1 1-1,0 0 1,1 0 0,8 7 1117,8 21-695,-4-1-426,-2 0 1,-1 1 0,8 33 0,13 91-1026,-11-47-467,30 112-4856,-13-74-2448,-29-123 6815,1-9 331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6.6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1 172 1536,'6'-83'6627,"-1"8"2672,-6 74-9217,1 1-1,0-1 1,1 0 0,-1 1-1,0-1 1,0 0-1,0 1 1,0-1 0,0 1-1,1-1 1,-1 0-1,0 1 1,1-1-1,-1 1 1,0-1 0,1 1-1,-1-1 1,0 1-1,1-1 1,-1 1 0,2-2-1,7 8 800,9 21-412,-10-8-415,-1-1 0,0 1 0,-1 0-1,3 20 1,10 83-276,-18-112 191,13 115-575,-7-47-1337,3 0-1,27 98 0,-35-169 1195,-1-1 0,1 0 1,0 0-1,1 0 0,0 0 1,0 0-1,0 0 0,0-1 0,1 1 1,0-1-1,8 8 0,-4-10-1404,-3-5 237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7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59 364,'-23'-2'1636,"2"0"372,8-1 277,-1-3 1831,18 4-2676,9 0-508,7-1-516,11-1-548,-1-1-608,11-1-640,-4 1-592,7-1-244,1 2-5,-1 1 165,3-3 336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7.4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0 364,'6'8'11090,"8"14"-6070,-8-6-4385,-1 1 1,-1-1-1,0 1 0,-1 0 0,1 32 1,-2-22-577,8 34 1,-9-54-94,0-1 1,1 0 0,0 0 0,0 0 0,0 0 0,1 0 0,0 0-1,0-1 1,0 1 0,1-1 0,0 0 0,0 0 0,0 0 0,1-1 0,-1 0-1,1 1 1,0-2 0,1 1 0,-1 0 0,0-1 0,1 0 0,0 0 0,0-1-1,0 0 1,0 0 0,0 0 0,0-1 0,11 2 0,4 0-414,1-1 0,-1-1-1,1-1 1,0-1 0,34-6 0,-40 4-858,0-1 0,0 0-1,0-2 1,22-10 0,-35 15 921,0 0 1,-1-1-1,1 1 0,-1-1 1,0 1-1,0-1 1,1 0-1,-1 0 0,0 0 1,-1 0-1,1 0 1,0 0-1,-1-1 0,1 1 1,-1-1-1,1 1 0,-1-1 1,1-2-1,-1-9-1510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37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12 792,'-18'-12'10728,"13"14"-8588,4-1-1701,1 0-1,-1 0 1,1 0-1,0 0 1,0 1 0,0-1-1,0 0 1,0 0-1,0 0 1,0 0-1,0 0 1,0 0-1,1 2 1,-1 12-1588,11 440 2108,-11-436-1152,0-10-311,0-1 0,0 1 1,1-1-1,0 1 1,1-1-1,3 12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45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 1 808,'-25'29'15699,"44"-29"-14032,22-3-113,80 4 1,-71 4-2742,60 14-1,-91-15-599,0-1 0,0-1-1,0 0 1,0-2 0,0 0-1,0-1 1,0-1 0,22-5-1,6-5-342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2.0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1 424 1404,'1'1'242,"17"-7"7966,-17 4-7967,19-24 1944,-15 20-1471,12-18-58,-1-2 1,-1 0 0,-1 0-1,19-55 1,-19 38-332,-1-1 1,9-70 0,-26 169-370,2 1 0,3 0 0,2-1 0,2 1 0,14 58 0,82 295-6748,-44-214-96,-43-144 4946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1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1 308,'-13'14'10419,"14"-13"-10197,36 18 5063,-14-12-4554,0-1 0,-1-2-1,44 4 1,74-5-239,-117-3-389,10 0-341,133-4-879,-136 1-3119,48-10 0,-66 8 255,-12 5 3877,0 0 0,0-1 0,0 1 0,0 0 0,0 0 0,0-1 0,0 1-1,0 0 1,0 0 0,0-1 0,0 1 0,0 0 0,0 0 0,0-1 0,0 1 0,0 0 0,0 0-1,0-1 1,-14-9-3746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1.8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17 1320,'-18'-17'9892,"30"49"-3292,0 0-6096,9 54-37,-4 1 0,6 99 0,-3-16-5451,-20-165 4397,1 1-1,0-1 1,0 0-1,0 1 1,0-1-1,1 0 1,0 0-1,0 0 1,0 0-1,1 0 1,0-1-1,0 1 0,0-1 1,0 0-1,1 0 1,-1 0-1,1 0 1,7 5-1,14 3-1678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49 260,'13'-48'15863,"-13"48"-15767,8 10 1900,5 13-667,-4 3-813,-1 1 0,-1 0-1,-2 0 1,3 29-1,2 117-246,-8-106-286,-1-41-172,14 171-1016,-11-168-261,1-1 0,1 0 0,2 0-1,19 48 1,-24-70 769,0-1 0,0 1-1,0-1 1,0 0 0,1 0-1,4 4 1,-7-7 447,1-1 0,-1 0 0,0 0 1,1 0-1,-1 0 0,1 0 0,-1 0 0,1 0 0,0 0 1,-1-1-1,1 1 0,0 0 0,-1-1 0,1 0 0,0 1 1,0-1-1,0 0 0,-1 0 0,1 0 0,0 0 0,0 0 1,0 0-1,-1-1 0,1 1 0,2-1 0,19-10-1666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2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7 139 1400,'-3'-65'6138,"0"0"4558,3 65-10648,0 0 0,0-1 0,0 1 1,0 0-1,0 0 0,0-1 0,0 1 1,0 0-1,0 0 0,0-1 0,0 1 1,0 0-1,0 0 0,0-1 0,0 1 1,0 0-1,0 0 0,0-1 0,0 1 1,1 0-1,-1 0 0,0-1 0,0 1 1,0 0-1,0 0 0,1 0 0,-1-1 1,0 1-1,0 0 0,0 0 0,1 0 1,-1 0-1,0 0 0,0-1 0,1 1 1,-1 0-1,0 0 0,0 0 0,1 0 1,-1 0-1,0 0 0,0 0 0,1 0 1,-1 0-1,0 0 0,0 0 0,1 0 1,-1 0-1,0 0 0,0 0 0,1 0 1,-1 0-1,0 1 0,0-1 0,1 0 1,-1 0-1,0 0 0,0 0 0,1 0 1,-1 1-1,0-1 0,0 0 0,0 0 1,0 0-1,1 1 0,-1-1 0,0 0 1,0 1-1,15 14 680,-2 5-707,-2 0 1,0 1-1,-1 0 1,8 25 0,23 93-1473,-36-124 1252,52 215-5417,-30-117-982,-26-112 6252,-1 4-324,1-1 0,0 0 1,0 0-1,1 0 1,-1 0-1,1-1 0,0 1 1,4 6-1,-6-14-892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3.0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82 222 1004,'-27'-11'1816,"10"2"304,0 0 329,3 2-81,7 1-328,11 1-356,6-1-340,14-1-380,3-2-572,13-2-692,8-2-708,3 0-788,3-2-656,7 1-252,-7 1 59,4 0 249,-7 0 436</inkml:trace>
  <inkml:trace contextRef="#ctx0" brushRef="#br0" timeOffset="1">665 2 144,'1'0'343,"0"0"1,-1 0-1,1-1 0,0 1 0,0 0 1,0 0-1,0 0 0,0 0 1,0 0-1,0 0 0,0 0 0,0 0 1,0 0-1,0 1 0,0-1 1,0 0-1,0 1 0,-1-1 0,6 4 2060,-4-2-2059,0 13 5527,-3-1-5049,1-12-1022,-1 18 673,1 0 0,1 0 0,1 0 0,0 0 0,7 24 0,-5-27-610,2 0-1,0-1 1,1 1-1,0-1 1,1-1-1,11 16 1,-12-21-98,0 1 0,1-2 1,0 1-1,1-1 1,0 0-1,1-1 1,0 0-1,0-1 1,0 0-1,1 0 0,0-1 1,0-1-1,1 0 1,0 0-1,0-1 1,0-1-1,0 0 1,0 0-1,1-2 0,20 2 1,-24-3 244,0-1 0,0 1 1,-1-2-1,1 1 0,0-1 1,0 0-1,-1-1 0,1 0 1,-1-1-1,0 1 0,0-2 0,0 1 1,-1-1-1,0 0 0,9-7 1,-9 5 193,-1 1 1,1-1 0,-1-1-1,-1 1 1,1-1 0,-1 0 0,-1 0-1,1 0 1,-1-1 0,-1 0-1,0 1 1,0-1 0,0-1 0,-1 1-1,-1 0 1,1 0 0,-2-1-1,1 1 1,-1-1 0,-1 1 0,0 0-1,-2-13 1,1 15-131,0 0-1,0 1 1,-1-1-1,0 0 1,0 1-1,0 0 1,-1 0 0,0 0-1,0 0 1,-1 1-1,1-1 1,-1 1-1,0 0 1,-1 0 0,1 1-1,-1 0 1,0 0-1,0 0 1,0 1 0,-1 0-1,1 0 1,-1 0-1,-13-3 1,6 3-183,0 0 0,0 1-1,0 1 1,0 0 0,0 1 0,0 1 0,0 0 0,0 1-1,0 0 1,0 1 0,-16 5 0,5 2-1347,-1 0 0,-30 18 0,45-22 183,1 0 0,0 1-1,1 0 1,-1 0-1,1 1 1,1 1 0,-15 16-1,18-11-1132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0:43.3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31 112 856,'-17'-20'2224,"10"4"489,1 3 275,12 4-100,11 3-504,4 2-600,9 3-631,1-1-477,9 2-292,1 0-368,0-2-576,-1-2-793,1 1-959,-4-3-500,-3 1-252,-3-1 43,-4-1 397,-3 0 668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3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1 421 884,'10'-12'3423,"0"0"0,12-22 0,30-67 467,-31 59-2444,71-177 1309,-90 219-2661,0 8-107,1 18-146,-2-21 127,21 172-3100,70 235-10128,-69-331 11186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4.3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523 49 1720,'-13'-31'16941,"11"29"-16564,-1 0-1,1 0 0,-1 1 1,1 0-1,-1-1 1,0 1-1,1 0 1,-1 0-1,-6 0 1,-4-1-828,0 1 1,0 1-1,-24 2 1,32-2 1059,-13 1-588,0 2 0,0-1-1,0 2 1,0 1 0,0 0-1,1 1 1,-32 16 0,38-16 11,0 2 0,1-1 0,-1 1 0,1 0 0,1 1 0,0 1 0,0-1 0,1 1 0,0 1 0,1-1 0,0 1 0,-6 13 0,1 4 0,0 1 1,2 1-1,1 0 0,1 0 0,-3 33 0,-10 160 47,16-136-58,-5 142 5,9-225-33,1 12 12,-1 0-1,2-1 0,3 25 0,-3-37-32,-1 1 0,1-1-1,0 1 1,0-1-1,0 0 1,1 0 0,-1 1-1,1-1 1,0 0-1,0 0 1,0-1-1,0 1 1,0 0 0,1-1-1,-1 1 1,1-1-1,0 0 1,-1 0 0,1 0-1,0 0 1,5 2-1,7 1-379,0-1 1,0 0-1,0-1 0,1-1 0,-1-1 0,1 0 1,23-2-1,110-18-5668,-139 18 5506,8-2-826,1 0 0,-1-2-1,0 0 1,-1-1 0,1-1 0,19-10 0,-13-1-314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4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13 148 28,'0'-8'566,"-1"-55"3624,-7 1 4676,4 48-5246,6 23-1712,5 26-1029,7 300-916,-10-145-5406,2-131 973,-6-56 4018,1 1 0,-1-1 0,1 0 0,1 1 0,-1-1 0,0 0 0,1 1 0,-1-1 0,1 0 0,0 0 0,0 0 0,0-1-1,1 1 1,2 2 0,11 1-1734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47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58 264,'17'-7'10350,"5"3"-3832,37-2-1563,72 4-6978,-102 2 3425,800 14-485,-592-5-845,154 2-221,173 2-1159,-352-4 1359,347 5 6,-144-24-217,-209 0 92,371-30 288,-185 9-253,-300 25 16,68-5-92,222 13 1,-41 11 699,-85-5-506,-176-7-39,85-10 0,59-1-7,133 12 270,-184-4 583,-163 2 1051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5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1 128 904,'13'-48'3347,"8"-20"5346,-21 68-8545,0-1 1,0 0-1,0 1 1,0-1-1,1 1 1,-1-1-1,0 1 1,0-1-1,0 1 1,1-1-1,-1 1 1,0-1-1,1 1 0,-1-1 1,1 1-1,-1 0 1,0-1-1,1 1 1,-1-1-1,1 1 1,-1 0-1,1 0 1,-1-1-1,1 1 1,-1 0-1,1 0 1,-1-1-1,1 1 1,1 0-1,7 14 1388,3 31-1008,15 191 91,-22-157-2105,5 0-1,27 113 1,-22-155-1805,-14-35 2781,0 1 0,0-1 0,1 0 0,-1 0 0,1 0 0,-1 0 0,1 0 1,0 0-1,0-1 0,0 1 0,0 0 0,4 1 0,1-2-1902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5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129 94 408,'-40'-6'1836,"6"4"364,13-1 377,1-1 239,7 0 1388,19 2-2736,18 1-383,10 1-549,7-4-768,6-2-933,4-1-983,7-2-576,-4 0-256,0 0 31,4-4 357,-11-2 664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5.8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1 643 620,'1'0'226,"-1"0"0,1-1 0,-1 1 0,1 0 0,0 0 0,-1 0 0,1 0 0,0 0 1,-1 0-1,1 0 0,0 0 0,-1 0 0,1 0 0,-1 0 0,1 1 0,6 4 2939,-6-5-2939,-1 1 0,0-1 0,1 1 0,-1-1 0,0 1 0,0 0 0,1-1 0,-1 1 0,0-1 0,0 1 0,0 0 0,0-1 0,0 1 0,0 0 1,0 0-1,1 42 3018,-1-23-2319,1-7-664,1-1 0,0 1 0,0-1 0,2 1 0,0-1 0,9 21 1,-7-21-501,0-1 1,0-1 0,1 1-1,1-1 1,0 0 0,18 17 0,-20-22 9,0 1 0,0-1 0,1-1-1,0 1 1,-1-1 0,2 0 0,-1-1 0,0 0 0,1 0 0,0 0 0,-1-1 0,1 0 0,0-1 0,0 0 0,0 0 0,0 0 0,0-1 0,0-1 0,1 1 0,-1-1 0,0-1 0,-1 1 0,1-1 0,0-1 0,14-5 0,-13 3 325,0-1 0,-1 0 0,1 0 0,-1-1 1,0 0-1,-1 0 0,0-1 0,0 0 0,0 0 0,-1 0 0,0-1 0,-1 0 1,0-1-1,-1 1 0,1-1 0,2-10 0,3-11 1035,-2-1 0,0 1 0,5-62 0,-12 80-813,0 0 0,-1-1 1,0 1-1,-1 0 0,0 0 1,-1-1-1,-1 1 0,-5-17 1,6 25-312,0 1 1,0-1 0,-1 1-1,1-1 1,-1 1-1,0 0 1,0 0-1,0 0 1,-1 1 0,1-1-1,-1 1 1,0-1-1,0 1 1,0 1 0,0-1-1,-1 0 1,1 1-1,-1 0 1,1 0 0,-1 0-1,0 1 1,0 0-1,0 0 1,0 0-1,-5 0 1,0 0-334,0 1 0,0 1 0,0 0 0,0 0-1,0 1 1,0 0 0,0 0 0,1 1 0,-1 1 0,1 0 0,0 0 0,0 1 0,0 0-1,-10 7 1,8-3-751,0 0 1,1 0-1,-1 1 0,2 0 0,0 0 0,0 1 0,1 1 1,0-1-1,-10 22 0,9-9-972</inkml:trace>
  <inkml:trace contextRef="#ctx0" brushRef="#br0" timeOffset="1">255 79 1232,'0'-31'12013,"17"27"-9537,3 3-791,4-1-637,3 2-420,7 0-352,-3 0-484,-1-2-732,-3 0-1025,-3-2-791,0-1-404,-7-2-104,0-1 207,3-4 549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6.2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94 592,'-1'-5'1092,"0"1"0,0-1 0,0 0 0,1 1 0,0-1 0,0 0 0,0 0 0,1 1 0,0-1 0,1-5 0,-2 9-632,1-1 0,0 0 0,0 1 0,0-1-1,0 1 1,0-1 0,0 1 0,0-1 0,1 1-1,-1 0 1,1 0 0,-1-1 0,0 1-1,4-1 1,20-7 66,-4 7-270,-1 0-1,0 1 1,0 0-1,1 2 1,30 5-1,-35-3-223,-1 0 0,0 1 0,0 0 0,0 1 0,-1 1 0,0 0 0,25 16 0,-31-16-25,0 1 0,-1 0 0,0 0 0,0 1 0,-1-1 0,0 1 0,-1 1 0,1-1 0,-1 1 0,-1 0 0,0 0 1,0 1-1,-1-1 0,0 1 0,-1-1 0,0 1 0,1 15 0,0 16-5,-2 0 1,-7 79-1,4-94 10,-73 755-1197,74-765 1021,1-4-65,-1 1 0,0-1 0,-1 0 0,0 0 0,-1 0 0,-8 19 0,10-28 106,-1-1 0,0 0 1,0 1-1,0-1 1,-1 0-1,1 0 0,0-1 1,-1 1-1,0 0 1,1-1-1,-1 0 0,0 1 1,1-1-1,-1 0 0,0 0 1,0-1-1,0 1 1,0-1-1,0 1 0,0-1 1,0 0-1,0 0 0,-4-1 1,-12 0-1319,0-1 0,-28-7 1,29 6 273,-163-32-6736,105 22 5888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7.5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597 33 980,'-5'0'1948,"1"-1"0,-1 0 0,-13-4 5844,7 0-5843,-8-3 857,-2 3-3329,-9 1 510,-1 2 0,0 1 1,-45 4-1,58-1 59,0 0 0,0 1 0,1 1 0,0 1 0,0 1 0,0 0 0,-23 12 0,31-12-4,1 0 1,-1 1-1,1 0 0,0 0 0,1 1 1,0 0-1,0 0 0,1 0 0,-1 1 1,2 0-1,0 0 0,0 1 0,0 0 1,1-1-1,-4 19 0,-2 12 3,3-1 1,-5 74-1,9-82-32,-13 133 35,-11 210 1027,26-367-1020,2 0 0,-1 0-1,1 0 1,0 0 0,0 0-1,1 0 1,0-1 0,0 1 0,7 12-1,-6-14-41,0-1-1,0 0 1,0 1 0,1-1-1,0-1 1,0 1-1,0 0 1,0-1 0,1 0-1,-1 0 1,1 0-1,0-1 1,9 4 0,7 1-80,0-1 1,0-1-1,1-1 0,0 0 1,0-2-1,25 0 1,134-11-882,-175 8 913,123-15-3083,-116 13 1614,-1 0 0,1-1 0,-1 0 0,0 0 0,0-2 0,0 1 0,20-15 0,-18 7-1089,-3-1 520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7.9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65 992,'-2'-21'2126,"-6"-22"7875,11 67-4713,-3 30-3854,0-11-906,-2 191 414,-8-78-3709,11-128-1674,27-99-8090,-21 25 10971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8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1 270 860,'15'-140'6091,"-2"19"4314,-13 121-10343,-1-1 0,1 1-1,0 0 1,0 0 0,0-1 0,0 1 0,0 0 0,0 0 0,0-1 0,0 1 0,0 0 0,0 0 0,0-1 0,0 1 0,1 0 0,-1 0 0,0-1 0,0 1 0,0 0 0,0 0 0,0-1 0,0 1 0,0 0 0,1 0 0,-1 0 0,0-1 0,0 1 0,0 0 0,1 0-1,-1 0 1,0 0 0,0-1 0,1 1 0,-1 0 0,0 0 0,0 0 0,0 0 0,1 0 0,-1 0 0,0 0 0,0 0 0,1 0 0,-1 0 0,0 0 0,1 0 0,-1 0 0,0 0 0,11 13 992,11 30-898,-21-40 5,16 36-501,2-2 0,1 0 0,2-2 0,1 0-1,39 43 1,-48-63-484,0-1-1,1-1 0,0 0 1,1-1-1,1 0 1,0-2-1,1 0 1,-1 0-1,2-2 0,-1-1 1,1 0-1,1-1 1,25 5-1,-33-9 4,1 0-1,-1-1 1,1-1-1,-1 1 1,13-3 0,13-7-1183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8.6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98 203 1480,'-10'-70'5646,"-3"1"5464,11 83-7029,-11 79-3085,-14 100-1390,-6 76-4760,33-256 3957,0 0 0,1 0 0,1 0 0,4 19 1,-5-28 669,0 0 1,1 0-1,-1 0 1,1-1-1,0 1 0,0 0 1,0-1-1,3 5 1,-3-7 274,-1 0 0,0 0 0,0 0 0,0 0 0,1 0 1,-1 0-1,1 0 0,-1 0 0,1 0 0,-1-1 0,1 1 0,-1 0 0,1-1 0,0 1 1,-1-1-1,1 0 0,-1 0 0,1 0 0,0 0 0,2 0 0,16-5-1428</inkml:trace>
  <inkml:trace contextRef="#ctx0" brushRef="#br0" timeOffset="1">281 247 12,'12'-43'1505,"15"-50"3950,-5-1 4549,-22 93-9859,0 1 0,0-1-1,0 0 1,0 0-1,0 0 1,0 1 0,0-1-1,1 0 1,-1 0 0,0 1-1,0-1 1,1 0 0,-1 1-1,0-1 1,1 0-1,-1 1 1,1-1 0,-1 0-1,1 1 1,-1-1 0,1 1-1,-1-1 1,2 0 0,6 14 1347,3 32-782,23 243-503,-23-95-4162,-6-93-1044,-4-97 4652,5 38-4481,-6-40 4658,0 0 0,1 0 0,-1 0 0,0 0-1,1-1 1,-1 1 0,1 0 0,0 0-1,-1 0 1,1 0 0,-1 0 0,1-1 0,0 1-1,0 0 1,0-1 0,-1 1 0,1 0-1,0-1 1,0 1 0,0-1 0,0 0 0,0 1-1,0-1 1,0 0 0,0 1 0,0-1-1,0 0 1,0 0 0,0 0 0,0 0 0,0 0-1,0 0 1,2 0 0,14-6-1879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9.0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1 175 584,'12'-35'1948,"10"-25"3129,-5-2 3736,-10 45-5563,-7 16-3188,0 1 1,0 0-1,1 0 1,-1 0-1,0 0 1,0 0-1,1 0 0,-1 0 1,0 0-1,1 0 1,-1 0-1,0 0 1,0 0-1,1 0 0,-1 0 1,0 1-1,0-1 1,1 0-1,-1 0 1,0 0-1,0 0 0,0 0 1,1 0-1,-1 1 1,0-1-1,0 0 0,0 0 1,1 0-1,-1 1 1,0-1-1,0 0 1,0 0-1,0 0 0,0 1 1,0-1-1,1 1 1,1 3 145,0 0-1,-1 0 1,1 0 0,-1 1 0,0-1-1,1 6 1,10 109-1289,-4 1 0,-11 134-1,0-72-3016,8-122 320,-5-56 3121,1 0 1,0 0 0,0 0-1,1 0 1,-1 0 0,1 0 0,2 3-1,-4-7 528,0 1 1,1-1-1,-1 0 0,0 1 0,0-1 0,0 0 0,8 4-3351,-7-4 3351,-1 0 1,4-8-1666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9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105 107 656,'-37'-11'2408,"10"2"553,-14-17 9016,61 23-10513,11-1-564,6-2-480,14 1-444,0-2-540,3-1-732,0 1-1020,-3 1-713,0 1-295,-10 1-8,-4 1 271,-10 1 601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49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466 25 440,'-18'-24'15134,"16"24"-14646,0 0-397,0-1 0,0 1 0,0 0 0,0 0 0,0 0-1,0 1 1,0-1 0,0 0 0,0 1 0,-3 0 0,-80 29-18,48-18-53,1 1 1,1 1-1,-65 38 0,90-46-17,1 0 0,0 1-1,0 0 1,1 1 0,0 0-1,1 1 1,-1-1 0,2 1 0,-1 1-1,1-1 1,1 1 0,0 0-1,0 0 1,1 1 0,0 0 0,0-1-1,-2 22 1,1 16 19,2 0 0,3 0 1,6 51-1,0 33 256,-7-96-217,0-14 0,1 0 0,1 0 0,7 41 1,-6-60-61,-1-1 1,0 1 0,0 0 0,1-1-1,0 1 1,0-1 0,-1 1-1,1-1 1,0 0 0,1 0 0,-1 0-1,0 0 1,1 0 0,-1 0-1,1-1 1,-1 1 0,1-1 0,0 0-1,0 0 1,0 0 0,0 0-1,0 0 1,-1 0 0,1-1 0,5 1-1,8 0 12,1 1 1,-1-2-1,21-1 0,203-29-532,-83-6-3343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09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45 1712,'-5'-22'13490,"6"21"-13093,0-1-43,1 1-1,0-1 1,0 1 0,0 0 0,0 0 0,0-1 0,0 1 0,0 0 0,1 1 0,-1-1 0,2 0 0,6-2-202,0 1 1,1 1 0,-1 0 0,15 0 0,-19 2-127,1-1-1,-1 1 1,1 1 0,-1-1 0,0 1 0,0 0-1,1 0 1,-1 1 0,-1 0 0,1 0 0,6 4-1,-10-5-28,0 0-1,0 0 1,0 0-1,0 0 0,0 1 1,0-1-1,-1 0 1,1 1-1,-1-1 1,0 1-1,0-1 0,0 1 1,0 0-1,0-1 1,0 1-1,-1 0 1,1 0-1,-1 0 0,0 0 1,0-1-1,0 1 1,0 0-1,0 0 1,-1 0-1,1 0 0,-1-1 1,-1 5-1,-3 6-42,-1-1 0,0 1 0,-1-1 0,-1 0 0,0-1 0,0 0 0,-13 14 0,8-10-230,0 0 1,-15 28-1,27-42 212,1 0 1,-1 0 0,1 0 0,-1 0-1,1 0 1,0 1 0,-1-1-1,1 0 1,0 0 0,0 0-1,0 1 1,0-1 0,0 0-1,0 0 1,0 0 0,1 0-1,-1 1 1,0-1 0,1 0 0,-1 0-1,1 0 1,-1 0 0,1 0-1,-1 0 1,1 0 0,0 0-1,-1 0 1,1 0 0,0 0-1,0 0 1,0 0 0,0-1-1,0 1 1,0 0 0,0-1 0,0 1-1,0 0 1,0-1 0,0 0-1,0 1 1,0-1 0,1 0-1,0 1 1,10 3-566,0-1-1,-1 0 1,19 1 0,-16-2 214,-7-1 494,0 1-1,0 0 1,0 0 0,0 0 0,0 1-1,10 5 1,-16-7 1,0-1 1,0 1-1,0 0 0,0 0 0,0 0 0,0-1 0,0 1 1,0 0-1,0 0 0,-1 1 0,1-1 0,0 0 1,-1 0-1,1 0 0,0 0 0,-1 1 0,1-1 0,-1 0 1,0 0-1,0 1 0,1-1 0,-1 0 0,0 1 1,0-1-1,0 0 0,0 1 0,0-1 0,-1 0 0,1 0 1,0 1-1,0-1 0,-1 0 0,1 0 0,-1 1 1,1-1-1,-1 0 0,0 0 0,0 0 0,1 0 0,-1 0 1,0 0-1,-1 2 0,-9 9 180,0-1 0,0 0 1,-1-1-1,0 0 0,-27 16 0,-34 12-4029,60-35 1017,19-32-8334,-3 24 11477,7-22-2277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10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150 313 1532,'-3'-75'5127,"1"41"1938,4-62 1,-1 94-6852,0-1 0,-1 1 0,1 0 0,0-1 0,1 1 0,-1 0 0,0 0 0,1 0 0,-1 0 0,1 0 1,0 0-1,-1 0 0,1 1 0,0-1 0,0 0 0,3-1 0,39-22 958,-37 22-999,12-6-130,1 2 1,0 0 0,0 2-1,0 0 1,1 1 0,-1 1-1,1 1 1,0 1 0,0 0-1,0 2 1,35 5 0,-50-4-46,1 0 0,0 0 0,-1 1-1,0-1 1,1 1 0,-1 1 0,-1-1 0,1 1 0,0 0 0,-1 0 0,0 1 0,0 0 0,0 0 0,0 0 0,-1 0 0,0 1 0,0-1 0,0 1-1,-1 0 1,0 0 0,0 1 0,-1-1 0,1 1 0,0 7 0,4 15-7,-1 0 1,-2 0-1,-1 0 1,0 37-1,-30 505-437,14-396 510,10-143-97,1 7-178,-1-1 0,-13 54 1,15-90 116,0 1 1,-1-1 0,1 0 0,0 1-1,-1-1 1,0 0 0,1 0-1,-1 0 1,0 0 0,0 0 0,0 0-1,-1-1 1,1 1 0,0-1 0,0 1-1,-1-1 1,1 0 0,-1 0 0,1 0-1,-1 0 1,0 0 0,1-1-1,-1 1 1,-4-1 0,-9 2-469,0 0 1,-30-3 0,34 1 202,-368-16-16706,323 14 14733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1.7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0 228,'-3'9'1691,"0"1"0,1 0 0,0-1 0,0 1 0,0 11 0,2-10-843,0 1 0,1 0 1,1-1-1,-1 1 1,2-1-1,-1 1 1,6 10-1,2 8-394,-2 1 1,-1 0-1,-1 0 0,2 40 1,-3 129 255,-2-29-355,-1-144-424,4 77-1004,37 200 1,-43-303 870,1 1-1,-1-1 0,0 1 1,1-1-1,-1 1 1,1-1-1,0 0 0,-1 1 1,1-1-1,0 0 1,0 1-1,0-1 0,1 1 1,29-38-12176,-21 9 10100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2.1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373 46 1312,'1'-2'404,"1"-4"867,0 1 0,0-1 0,-1 0 1,0 1-1,-5-10 4873,4 15-6057,-12 10 1601,-12 14-767,-280 391 1291,300-409-2207,-1 2-7,0 1 1,0-1 0,0 1-1,1 0 1,-3 10 0,6-16-3,1-1 0,-1 0-1,1 1 1,0-1 0,-1 1 0,1-1 0,1 0 0,-1 1 0,0-1-1,0 1 1,1-1 0,-1 0 0,1 1 0,0-1 0,0 0 0,0 1-1,0-1 1,0 0 0,0 0 0,1 0 0,-1 0 0,1 0-1,-1 0 1,1-1 0,3 4 0,22 14-161,0 0 0,1-2-1,1-1 1,32 13 0,3 2-1615,-43-20 104,1-1 1,0-1 0,0 0-1,1-2 1,0-1-1,0-1 1,42 4 0,-15-7-537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2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306 225 1132,'-18'-11'10573,"15"7"-9818,-5-21 4594,7 13-4951,1 1 0,0-1 0,4-17 0,-1-4 362,-3 24-673,-1 1-1,1-1 0,-1 0 1,-4-12-1,5 19-79,-1 1 0,1-1 0,0 1 0,-1-1 1,1 1-1,-1-1 0,0 1 0,1 0 0,-1-1 0,0 1 0,0 0 0,0-1 0,0 1 0,0 0 0,0 0 0,0 0 0,0 0 0,-1 0 0,1 0 0,0 0 0,-1 1 0,1-1 0,0 0 0,-1 1 0,1-1 0,-1 1 0,1 0 0,-1-1 0,1 1 0,-1 0 0,1 0 1,-1 0-1,-2 0 0,-5 2-4,0 1 0,0-1 0,0 2 0,1-1 0,-1 1 1,1 1-1,0 0 0,0 0 0,0 0 0,1 1 0,0 0 1,0 0-1,-8 10 0,1 1-23,1-1 0,1 2 1,0 0-1,-17 34 0,22-36-62,1 1 0,1-1 1,0 1-1,1 0 0,1 0 0,0 1 1,2-1-1,0 0 0,0 1 0,3 19 1,0-28-46,-1 1 0,1 0 1,1-1-1,-1 1 0,2-1 1,-1 0-1,1 0 0,8 13 1,-8-17 1,0 1 0,1-1 0,-1 0 0,1 0 0,0 0 1,0-1-1,0 0 0,1 0 0,-1 0 0,1-1 0,0 1 1,0-1-1,9 2 0,-11-3 66,0-1 0,1 0 0,-1 0 0,0 0 0,1-1 0,-1 1 0,0-1 0,1 0 0,-1 0 0,0-1 0,1 1 1,-1-1-1,0 0 0,1 0 0,7-4 0,-6 2 96,0 0 0,0-1 0,-1 0 0,1 0 0,-1 0 0,0-1 0,0 0-1,0 0 1,4-7 0,6-10 385,-2 0-1,-1-1 1,0-1-1,9-28 1,-18 45-328,3-12 227,-5 14-196,1 1 1,-1-1-1,1 0 1,0 1-1,0-1 1,0 1-1,1-1 1,-1 1-1,5-5 1,-6 9-121,-1 0 1,0 0-1,0 0 1,1 0 0,-1 0-1,0 0 1,0 0 0,1 0-1,-1 0 1,0 1-1,0-1 1,1 0 0,-1 0-1,0 0 1,0 0 0,0 0-1,1 0 1,-1 1 0,0-1-1,0 0 1,0 0-1,1 0 1,-1 1 0,0-1-1,0 0 1,0 0 0,0 1-1,0-1 1,0 0 0,1 0-1,-1 1 1,0-1-1,0 0 1,0 0 0,0 1-1,0-1 1,0 0 0,0 0-1,0 1 1,3 13 39,1 44-101,5 49-466,-7-95-53,1-1 0,0 0 0,0 0 0,1 0 0,0 0 0,1 0 0,7 10 0,-10-18 168,1 0 1,-1 0-1,1 0 1,-1 0 0,1 0-1,0 0 1,0-1-1,0 0 1,1 0 0,-1 0-1,1 0 1,-1 0-1,1 0 1,-1-1-1,1 0 1,6 2 0,-1-2-417,1 0 1,0 0 0,-1-1-1,1 0 1,16-2 0,30-6-1566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3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1304,'13'10'6201,"-13"-10"-5874,0 1-1,1 1 1,9 22 2988,-8-17-2522,48 171 5087,-11-32-5275,-36-138-594,9 30-21,26 56 0,-33-85-35,0 1 1,0-1-1,1-1 0,0 1 0,0-1 0,1 0 1,0 0-1,1-1 0,-1 0 0,2 0 1,10 7-1,-15-12 20,1 0 1,-1 0 0,1 0 0,0 0-1,0-1 1,-1 0 0,1 0-1,0 0 1,0 0 0,0-1 0,0 0-1,0 0 1,0-1 0,0 1-1,0-1 1,0 0 0,0 0 0,0-1-1,0 1 1,-1-1 0,1 0-1,-1 0 1,1-1 0,-1 1 0,0-1-1,7-5 1,-4 1 29,1 0-1,-1 0 1,0-1 0,0 0-1,-1 0 1,0 0-1,-1-1 1,0 0 0,0 0-1,-1-1 1,0 1 0,3-12-1,1-16 72,4-46-1,-4 22 14,-7 43-45,-1 14-19,0 1 1,0 0-1,1-1 1,-1 1-1,1 0 1,-1-1-1,1 1 1,0 0-1,0 0 1,0 0-1,1 0 1,2-5-1,-3 8-18,-1 0-1,0-1 1,1 1-1,-1 1 1,1-1 0,-1 0-1,0 0 1,1 0-1,-1 0 1,0 0 0,1 0-1,-1 0 1,0 0-1,0 0 1,1 1-1,-1-1 1,0 0 0,1 0-1,-1 0 1,0 1-1,0-1 1,1 0 0,-1 0-1,0 1 1,0-1-1,1 0 1,-1 1-1,0-1 1,0 0 0,0 1-1,0-1 1,0 0-1,0 1 1,1-1 0,-1 0-1,0 1 1,0-1-1,0 1 1,7 17 19,-7-17-16,10 26-19,-4-6-122,2 0 0,0-1 1,17 28-1,-21-42 57,0 0 1,0 0-1,1 0 1,0-1-1,0 1 1,1-1-1,0-1 1,0 1-1,0-1 1,0 0-1,0 0 1,1-1 0,0 0-1,9 4 1,-2-4-79,1 0 0,0 0 0,-1-2 0,1 1 0,0-2 1,0 0-1,0-1 0,0-1 0,-1 0 0,1 0 1,17-7-1,-8 2 41,0-2 0,0 0 0,-1-2-1,-1 0 1,39-27 0,-52 31 261,0 0-1,-1-1 1,1 0-1,-1 0 1,-1-1-1,0 0 1,0 0-1,8-16 1,-12 21-50,-1-1 0,0 0 0,0 1 0,0-1 0,-1 0 0,0 0 0,0 0 0,0 0 1,0 0-1,-1 0 0,0 0 0,0 0 0,0 0 0,-1 0 0,0 0 0,0 0 0,0 0 0,0 0 0,-1 0 0,1 1 0,-5-9 0,4 11-79,1 0-1,0 0 0,-1 0 0,1 1 1,-1-1-1,1 0 0,-1 0 0,0 1 0,0-1 1,0 1-1,0 0 0,0-1 0,0 1 1,0 0-1,0 0 0,0 0 0,-1 1 1,1-1-1,-3 0 0,1 1-9,0-1 1,0 1-1,0 1 0,0-1 1,0 0-1,-1 1 0,1 0 1,0 0-1,0 0 1,-5 3-1,0 0-15,-1 1-1,1 0 1,0 1 0,0 0 0,1 1-1,0-1 1,-15 17 0,15-13 2,0 1 0,0 0 0,1 1 0,1 0 0,0 0 1,1 0-1,0 0 0,1 1 0,0 0 0,1 0 0,0 0 0,1 0 0,1 1 1,0-1-1,1 0 0,1 17 0,0-22-57,0 0 0,1 0 0,0 0 0,0 0 0,1 0 0,0 0 0,0 0 0,0-1 0,1 1 0,1-1 0,-1 0 0,1-1 0,0 1-1,1-1 1,-1 0 0,1 0 0,1 0 0,-1-1 0,1 0 0,0-1 0,0 1 0,0-1 0,0 0 0,1-1 0,0 0 0,0 0 0,10 2 0,9 0-788,1 0 0,0-2 0,0-1 1,0-1-1,34-4 0,143-24-5364,-142 17 4604,31-6-583,1-3 428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4.0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0 808,'-2'2'419,"1"-1"0,-1 0 0,0 1 0,0-1-1,1 1 1,-1 0 0,1 0 0,0-1 0,-1 1 0,1 0 0,0 0-1,0 0 1,0 0 0,0 1 0,1-1 0,-1 0 0,0 0 0,1 0 0,0 1-1,-1-1 1,1 5 0,0 5 1295,1 0-1,3 25 0,-1-21-868,17 148 2511,84 497-2168,-98-626-1638,-5-26 9,1 0 0,-1 0 1,1 0-1,1 0 1,0 0-1,0-1 0,0 1 1,9 13-1,-11-21 216,0 0 0,0 0-1,0 0 1,0 0 0,0 0 0,0-1-1,0 1 1,0 0 0,0-1 0,1 1-1,-1 0 1,0-1 0,0 0 0,1 1-1,-1-1 1,0 0 0,1 0-1,-1 0 1,1 1 0,-1-1 0,0-1-1,1 1 1,-1 0 0,0 0 0,1 0-1,-1-1 1,0 1 0,0-1 0,1 1-1,-1-1 1,0 1 0,0-1 0,0 0-1,1 0 1,-1 0 0,1-1 0,4-2-611,-1-1 1,1 0 0,-1 0 0,-1 0 0,9-12 0,9-16-1208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4.4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190 120 1332,'3'-7'546,"19"-60"4416,-10 21 1698,-22 65-2942,-14 29-3236,-21 45 56,-38 88-110,66-140-380,3 1 0,-14 61 0,26-94-52,0-1 0,1 1 0,1-1 0,-1 1 0,1 0 0,1 0 0,-1-1 0,4 13 0,-3-17-32,0 0 0,1-1 0,-1 1 0,1 0-1,0-1 1,0 0 0,0 1 0,0-1 0,0 0-1,1 0 1,0 0 0,-1-1 0,1 1 0,0-1-1,0 1 1,0-1 0,1 0 0,-1 0 0,1 0 0,5 2-1,6 0-333,0 0 0,0 0 0,1-2 0,-1 0-1,0 0 1,1-2 0,-1 0 0,25-3-1,125-28-5557,-130 23 4216,-4 1-462,39-15 1,-25 2 334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4.9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48 1148,'1'-13'1317,"-1"-22"12188,-5 53-10773,-1 36-1915,3 0-1,2 1 0,11 105 1,-3-66-648,32 182-834,-34-254 442,4-54-575,2 0 1,2 1-1,20-38 1,-19 45 668,1 0 1,2 1-1,0 1 1,1 1-1,21-20 1,-31 33 188,1 0 0,0 1 0,0 0 0,0 0 0,1 1 0,0 1 0,0-1 0,1 2 0,-1-1 0,1 1 0,0 1 0,0 0 0,0 1 0,23-3 0,-29 5-3,-1 0 0,1 0-1,0 1 1,-1 0 0,1 0 0,0 0-1,-1 0 1,1 0 0,-1 1-1,0 0 1,0 0 0,1 0-1,-1 1 1,0-1 0,-1 1 0,1 0-1,0 0 1,-1 0 0,0 0-1,1 1 1,-2 0 0,1-1-1,0 1 1,2 6 0,-2-5-13,-1 1 0,0-1 0,-1 1 0,1-1 0,-1 1 1,0 0-1,-1 0 0,1 0 0,-1 0 0,0 0 0,-1-1 0,0 1 1,1 0-1,-2 0 0,1 0 0,-1-1 0,0 1 0,0-1 0,-3 7 1,-4 2-45,1 0 0,-2-1 0,1 0 0,-2-1 0,0 0 0,0 0 1,-1-1-1,-1-1 0,0 0 0,0-1 0,-25 13 0,26-15-691,-1-1 0,0 0 0,-1-1 0,1-1 0,-1 0 0,0-1 0,0-1 0,-17 2 0,29-4 374,1 0 0,-1 0 0,1 0 0,-1 0 0,0 0 0,1 0 0,-1-1 0,0 1 0,1-1 0,-1 1 0,1-1-1,-1 1 1,1-1 0,-1 0 0,1 0 0,-1 1 0,1-1 0,-2-2 0,3 2 133,-1 0 0,1 1 0,0-1 0,-1 0 0,1 0 0,0 0-1,0 0 1,0 0 0,0 0 0,0 0 0,0 0 0,0 0 0,0 0 0,0 0 0,0 0 0,1 0 0,-1 0 0,0 0 0,0 0 0,1 1 0,-1-1 0,1 0-1,-1 0 1,1 0 0,-1 0 0,1 1 0,0-1 0,-1 0 0,1 1 0,0-1 0,1-1 0,19-17-1865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5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45 348,'25'-8'13030,"19"5"-9684,-19 2-2183,327-10 1215,85-7-4433,-409 15-1204,-61 3-9419,12 2 12886,-19 1-1977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53.4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380 92 232,'3'-1'535,"1"0"82,0 0 0,0 0 0,-1 0 0,1-1 0,0 0 0,-1 0 0,1 0 0,-1 0-1,0 0 1,0-1 0,0 1 0,0-1 0,0 0 0,4-5 0,-6 6-333,7-21 4507,-8 22-4722,0 0 0,0 0-1,-1 1 1,1-1 0,0 0-1,-1 0 1,1 0 0,-1 0-1,1 1 1,-1-1 0,1 0-1,-1 0 1,0 1 0,1-1-1,-1 0 1,0 1 0,0-1-1,1 1 1,-1-1 0,0 1-1,0-1 1,0 1 0,0 0-1,-1-1 1,-6-2-38,0 1 1,0-1-1,0 2 0,-1-1 1,1 1-1,0 0 0,-1 1 1,1 0-1,-1 0 0,1 1 1,0 0-1,-1 1 0,1-1 1,0 2-1,-15 5 0,1 2 90,0 0 0,0 1 0,1 2 0,-23 17 0,28-18-39,1 1-1,1 0 1,0 1 0,1 1-1,0 0 1,1 0 0,-12 21-1,20-29-43,0-1-1,1 1 0,-1 0 0,1 0 1,0 1-1,1-1 0,0 0 1,0 1-1,0 0 0,1-1 1,0 1-1,1 0 0,0 0 1,0-1-1,1 1 0,0 0 1,0 0-1,0-1 0,1 1 0,6 13 1,-5-16-21,1 1-1,0-1 1,0 0 0,0-1 0,1 1-1,0-1 1,0 0 0,0 0 0,0 0-1,1 0 1,-1-1 0,1 0 0,0-1-1,0 1 1,0-1 0,0 0 0,1 0-1,-1-1 1,0 0 0,11 1 0,2-1-920,0 0 0,-1-1 1,1-1-1,0 0 1,36-9-1,-44 8-769,-7 1 358,1 0 1,-1 0-1,0 0 0,0-1 0,0 1 0,8-5 0,-6 1-905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6.33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61 1116,'-12'8'858,"-17"13"1170,27-20-1789,1 0 0,0 0 0,0 1 1,0-1-1,-1 0 0,1 0 0,0 0 0,0 1 0,1-1 0,-1 1 0,0-1 1,0 1-1,1-1 0,-1 1 0,0 1 0,1-2-92,1 0 0,-1 0-1,1-1 1,-1 1 0,0 0 0,1 0-1,-1-1 1,1 1 0,0 0 0,-1-1-1,1 1 1,0-1 0,-1 1 0,1-1-1,0 1 1,-1-1 0,1 0 0,0 1 0,0-1-1,0 0 1,-1 1 0,1-1 0,2 0-1,23 6 1359,-24-6-1269,53 6 1161,0-2 0,1-2 0,94-10 0,165-38-2054,-265 39-262,49-11-3058,-87 15 2652,1 0 0,-1-1 1,0-1-1,0 0 0,15-9 1,-11 0-1076,-7-3 382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6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29 308,'-15'-9'499,"-17"-11"11548,53 32-9232,45 26-922,158 98 576,-178-105-2360,-2 2 0,69 67-1,-107-94-112,-1 0-1,1 0 1,-1 1-1,0 0 1,0 0-1,-1 1 1,0-1-1,0 1 1,-1 0-1,0 0 1,4 15-1,-7-17-4,1 0 1,-1 0-1,0 0 0,0 0 1,0 0-1,-1 0 0,0 0 0,-1 0 1,1-1-1,-1 1 0,0 0 0,0-1 1,-1 1-1,1-1 0,-1 0 0,0 0 1,-7 9-1,-2-1-59,0-1 1,0 1 0,-1-2-1,0 0 1,-1-1-1,-1 0 1,-19 10 0,-116 47-2967,30-15-4349,119-52 7193,-1 1-232,0 0-1,0 0 1,0 0-1,0 0 1,0 0 0,0 0-1,0 1 1,0-1 0,1 1-1,-1-1 1,0 1-1,-1 3 1,10-2-1891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0.8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0 192,'1'3'499,"0"-1"0,0 1 0,-1-1 0,1 1 1,-1 0-1,1-1 0,-1 1 0,0 0 0,0-1 0,0 1 0,0 0 0,-1 3 0,1 10 522,40 335 6381,-10-116-5777,22 439-241,39 301-4338,-83-919 2235,35 173-4873,-43-228 5515,2 7-668,0 0 0,1 0 0,0 0 0,0-1 0,0 0 0,1 1 0,9 12 0,-6-15-977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2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15 304 552,'-7'-25'1557,"5"20"-814,1 0-1,-1-1 0,1 1 1,1 0-1,-1 0 0,0-7 1,1 11-563,1-1 0,-1 1 0,0-1 1,1 1-1,-1-1 0,1 1 0,-1-1 0,1 1 1,0 0-1,0-1 0,-1 1 0,1 0 1,0 0-1,0-1 0,0 1 0,1 0 1,-1 0-1,0 0 0,0 0 0,0 0 1,1 1-1,-1-1 0,0 0 0,1 0 1,1 0-1,40-13 271,1 1 1,0 2-1,76-8 1,-45 8-301,689-78 359,3 46 601,575 38 921,-649 12-2128,-264-1 7,165-1 101,201-3 46,-560 1-97,598-13-117,-329 1 176,41 22-74,-265-3 234,-236-9-134,211 14 88,-252-15-136,0 0 0,0 1-1,0-1 1,0 1 0,0 0 0,-1 0-1,1 0 1,0 1 0,0-1 0,-1 1-1,1-1 1,-1 1 0,1 0-1,-1 0 1,0 0 0,1 0 0,-1 0-1,0 1 1,-1-1 0,1 1-1,2 3 1,0 4 6,0-1 1,-1 1-1,0 0 0,0 1 0,0 10 0,-1-13 3,51 281 112,123 596-406,-169-853 220,44 222-919,-45-211 543,-2 1-1,-2 0 0,-7 81 1,-20 15-802,16-102 759,2-1-1,1 1 1,2 0 0,1 45 0,4-75 147,0 0 0,0 0 0,0 0 0,1-1 0,0 1 0,5 10 0,-6-15-20,1 0 0,0 0 1,0 1-1,0-2 0,0 1 1,0 0-1,0 0 0,1-1 1,0 1-1,-1-1 0,1 0 1,0 1-1,0-2 0,0 1 1,0 0-1,4 1 0,4 0-1103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3.2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2 242 284,'-1'6'3314,"1"-6"-3260,0 0 0,0 0 0,0 0 1,1 1-1,-1-1 0,0 0 1,18 4 1904,24 1-247,368 1 2783,-247-8-4165,766-29-425,0-37-1103,393-19 1005,-1279 85 278,838-27 1053,-3 34-1185,-353 2 346,-264-20-1267,-3-17-3393,-207 22 325,-59 3 1542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4.0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0 456,'-6'17'7186,"1"-3"-5398,2 0-917,-1 1 1,2 0 0,0 0 0,1 0 0,1 0-1,2 22 1,17 95 986,-10-81-1482,88 752-356,-95-772-561,2 14-1271,1-14-2488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4.4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48 872,'-3'11'524,"1"-1"0,0 1-1,1-1 1,0 1 0,0 0 0,2-1-1,-1 1 1,1 0 0,1-1 0,4 19-1,0-6-76,2-1-1,0 0 1,20 37-1,-24-52-293,0 1 0,1-1 0,0 0-1,0 0 1,1-1 0,-1 1 0,1-1-1,1 0 1,-1-1 0,1 0-1,0 0 1,9 5 0,-9-7-25,0 0 0,1-1 1,-1 0-1,1 0 0,-1 0 0,1-1 1,0 0-1,-1-1 0,1 0 0,0 0 1,0-1-1,-1 1 0,13-4 0,-5 0-49,0 0-1,-1-1 1,1-1-1,-1 0 0,0-1 1,0-1-1,-1 0 0,0-1 1,-1 0-1,0-1 1,0 0-1,-1-1 0,13-16 1,-11 11-368,0-1 1,-2 0 0,0-1 0,-1-1-1,-1 0 1,0 0 0,-2 0 0,0-1-1,5-28 1,-11 44-166,0 0 1,0-1-1,0 1 0,-1 0 0,0 0 1,0-1-1,0 1 0,0 0 1,-1 0-1,1 0 0,-1-1 0,0 1 1,-3-5-1,-2 3-1580,-4 9 301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5.1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220 155 240,'3'-3'783,"-1"0"1,1-1-1,-1 1 0,0-1 0,0 1 1,0-1-1,-1 0 0,1 1 1,-1-1-1,0 0 0,0 0 0,0 0 1,0-7-1,-1 7-574,0-1 0,0 0 0,-1 0 0,1 1 0,-1-1 1,0 0-1,0 1 0,-1-1 0,1 1 0,-1-1 0,0 1 0,0 0 0,0 0 0,-1 0 0,0 0 0,0 0 1,0 0-1,-4-3 0,5 6-195,1-1 1,-1 1 0,0 0 0,0 0-1,0 1 1,0-1 0,0 0-1,0 1 1,0-1 0,0 1 0,0-1-1,0 1 1,0 0 0,0 0 0,0 0-1,0 0 1,-1 0 0,1 1-1,0-1 1,0 1 0,0-1 0,0 1-1,0 0 1,0 0 0,1 0-1,-1 0 1,0 0 0,0 0 0,-2 3-1,-5 2 29,0 1-1,1 0 1,0 1-1,-9 11 1,5-3-13,1 0 0,1 0 0,1 1 0,0 0 1,1 1-1,1 0 0,0 0 0,2 1 0,0 0 0,-2 23 1,3-19-219,2 0 1,1 1-1,0-1 1,2 1 0,1-1-1,1 1 1,1-1-1,7 25 1,-9-40 23,1-1 0,0 1 0,0-1 0,0 0 0,1 0 0,0-1 0,1 1 0,-1-1 0,1 0 0,7 7 0,-10-11 128,1 0 1,-1-1-1,0 1 1,1 0 0,0-1-1,-1 1 1,1-1-1,0 0 1,0 0-1,0 0 1,0 0-1,-1-1 1,1 1 0,0-1-1,0 0 1,0 0-1,0 0 1,0 0-1,0 0 1,0-1-1,0 1 1,0-1 0,0 0-1,0 0 1,0 0-1,0 0 1,-1 0-1,1-1 1,2-1-1,1-1 165,0 0-1,-1-1 1,0 0-1,0 0 1,0 0-1,-1 0 1,0-1-1,0 0 1,0 0-1,0 0 1,-1 0-1,0-1 1,-1 1-1,1-1 1,1-10-1,1-3 856,-1 0-1,-1 0 1,-1 0-1,-1-23 1,7 69-642,-7-14-580,1 12-2684,8 34 0,-8-52 2118,-1 0 1,1 0 0,0 0 0,1 0 0,-1-1 0,1 1 0,1-1-1,-1 0 1,1 0 0,7 10 0,9 0-1622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5.5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68 480,'1'-3'496,"-1"0"0,1 0 0,-1 0 1,0 0-1,0 0 0,0 0 0,0 0 0,0 0 0,-1 0 0,1 0 1,-1 0-1,0 0 0,0 0 0,0 0 0,0 0 0,-3-4 0,2 6-240,1 0 1,-1-1-1,0 1 0,1 0 0,-1 0 0,0 0 0,0 1 0,0-1 0,1 0 0,-1 1 0,0-1 0,0 1 1,0-1-1,0 1 0,0 0 0,0 0 0,0 0 0,0 0 0,0 0 0,0 1 0,0-1 0,0 0 0,0 1 1,0 0-1,0-1 0,-2 2 0,-2 1-141,-1 0 0,1 0-1,0 0 1,0 1 0,1 0 0,-1 0 0,1 1 0,0-1 0,0 1 0,0 0 0,0 1 0,1-1-1,0 1 1,0 0 0,1 0 0,0 0 0,0 0 0,0 1 0,1-1 0,0 1 0,0 0 0,0-1-1,0 10 1,2-13-130,0 0-1,0 0 1,0 0-1,1 0 1,-1 0-1,1 0 1,0 0-1,0 0 1,0 0-1,0 0 1,0-1-1,1 1 1,-1 0-1,1-1 1,0 1-1,0-1 1,0 0-1,0 1 1,0-1-1,4 2 1,5 6-29,2-2 1,-1 0 0,15 7 0,10 6 67,-30-16-17,-1 0-1,1 1 1,-1-1-1,0 1 1,0 1-1,-1-1 1,0 1 0,0-1-1,0 2 1,-1-1-1,0 0 1,4 11-1,-7-15-15,0 1 0,-1 0-1,1-1 1,-1 1 0,1 0 0,-1-1 0,0 1-1,0 0 1,-1-1 0,1 1 0,-1 0-1,0-1 1,0 1 0,0 0 0,0-1 0,-1 0-1,1 1 1,-1-1 0,0 0 0,0 0-1,0 0 1,0 0 0,-1 0 0,1 0-1,-1 0 1,0-1 0,0 0 0,0 1 0,-5 2-1,0 0-151,1-1 0,-1 1 0,0-2 0,0 1 0,0-1 0,-1 0 0,-10 2 0,14-5-261,1 1 0,-1-1 0,1 1 0,-1-1-1,1 0 1,-1-1 0,1 1 0,0-1 0,-9-2-1,12 3 218,0-1 0,0 1 0,0-1 0,0 1-1,0-1 1,0 0 0,0 1 0,0-1-1,0 0 1,1 0 0,-1 1 0,0-1 0,0 0-1,1 0 1,-1 0 0,1 0 0,-1 0-1,1 0 1,-1 0 0,1 0 0,-1 0 0,1 0-1,0 0 1,0 0 0,-1 0 0,1-1-1,0 1 1,0 0 0,1-2 0,-1-1-260,1 0 0,-1 1 1,1-1-1,0 0 0,1 1 1,-1-1-1,4-6 0,14-19-1451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5.9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1 277 1052,'2'0'271,"5"-2"909,-1 0-1,1 1 1,0 0 0,0 0-1,10 1 1,-15 0-778,0 1 1,0-1-1,-1 0 1,1 1-1,0-1 1,0 1-1,0 0 1,-1 0-1,1 0 1,0-1-1,-1 1 1,1 1-1,-1-1 1,1 0-1,-1 0 1,0 1-1,1-1 1,-1 0-1,0 1 1,0 0-1,0-1 1,0 1-1,0-1 1,0 1-1,0 2 1,13 38 1825,12 29-1267,-23-66-1463,0 1 1,0 0-1,1-1 0,-1 0 1,1 0-1,0 0 1,1 0-1,-1-1 0,8 6 1,-11-9 245,0 0 0,-1-1 0,1 1 0,0 0 1,0-1-1,0 1 0,0-1 0,0 1 0,0-1 0,1 1 1,-1-1-1,0 0 0,0 1 0,0-1 0,0 0 0,0 0 0,1 0 1,-1 0-1,0 0 0,0 0 0,0 0 0,0-1 0,0 1 0,1 0 1,0-1-1,0 0-10,-1 0 1,0-1-1,0 1 1,1 0-1,-1 0 1,0-1-1,0 1 1,0-1-1,-1 1 1,1-1-1,0 1 1,0-1-1,-1 0 1,1-3-1,1-4 0,0-1-1,-1 0 1,0 0-1,-1-15 1,-6-48 6603,-28-125 0,33 195-6754,0 0-1,1 0 1,-1 0-1,1 0 1,0 0-1,0 0 1,0 0-1,0 0 1,0 0-1,1 0 1,-1 0-1,1 0 1,0 1-1,0-1 0,0 0 1,0 0-1,0 0 1,1 1-1,2-4 1,0 1-491,1 1 0,0-1 0,0 1 0,1 0 0,-1 1 1,1-1-1,10-4 0,17-8-953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54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30 1080,'-5'-6'7885,"23"1"-4724,24-2-1296,0 3-799,-7 0-769,0 2 0,0 1 0,0 1 1,57 9-1,-89-8-264,1 0-1,-1 0 1,0 1 0,0-1-1,-1 1 1,1 0 0,0 0-1,0 0 1,-1 0 0,1 0-1,-1 1 1,0-1 0,0 0-1,1 1 1,-2 0 0,1 0-1,0 0 1,-1-1 0,1 2-1,-1-1 1,0 0 0,0 0-1,0 0 1,1 5 0,1 11 176,0 0 1,-1 0-1,0 23 1,-1-9 5,9 107 430,7 0-1,35 139 1,-50-275-628,-1 0-1,0 1 0,0-1 1,-1 1-1,1 0 1,-1-1-1,0 1 1,0-1-1,-2 6 0,2-8-29,-1-1-1,0 1 1,0 0-1,1 0 1,-2-1-1,1 1 1,0 0-1,0-1 0,0 1 1,-1-1-1,1 1 1,-1-1-1,1 0 1,-1 0-1,1 1 1,-1-1-1,0 0 1,0-1-1,0 1 0,1 0 1,-1 0-1,-4 0 1,-31 10-338,-1-2 1,0-2-1,-49 4 1,1-11-4513,86 1 4644,-1-1 1,1 0 0,-1 0-1,0 0 1,1 0 0,-1 0 0,1 0-1,-1 0 1,0 0 0,1 0 0,-1 0-1,1-1 1,-1 1 0,1 0-1,-1 0 1,0 0 0,1-1 0,-1 1-1,1 0 1,-4-5-1528,15-8-2669,2 1 2239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6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22 592,'10'-3'439,"0"-1"1119,0 0 0,0 1 0,1 0 0,14-1 0,-22 4-1158,-1-1 0,1 1 0,-1 0 0,1 1 0,-1-1 0,1 0 0,-1 1 0,1-1 0,-1 1 0,0 0 0,1 0 0,-1 0 0,0 0 0,1 0 0,-1 0-1,0 1 1,0-1 0,0 1 0,0-1 0,-1 1 0,1 0 0,0 0 0,-1 0 0,3 2 0,7 20 115,0 0 0,-1 1 1,-2 0-1,0 0 0,7 51 0,24 140-1502,-20-71-4047,-19-141 5147,2 16-5880,-11-44-2994,0 6 7358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6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37 172 964,'-13'-18'1628,"3"2"516,3 3 329,4 4 67,-1 1-100,8 1-260,2 2-432,8-1-559,6 1-785,14-1-692,3-1-588,14-1-697,4 1-843,6 2-396,10-4 28,3-1 167,8-2 293,6-9 524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7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 1340,'6'-4'15969,"0"8"-14686,0 1-910,-1 0 1,1 0-1,-1 1 1,0 0-1,0 0 1,-1 0-1,1 0 1,-2 1-1,1 0 0,-1 0 1,1 0-1,-2 0 1,4 15-1,1 7-117,-1 1-1,1 34 0,8 266 241,-7-84-1987,20-3-4546,-25-229 5011,9 41-4416,2-24-1944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7.5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22 152,'-1'-2'420,"-1"0"-1,1 0 1,-1 0-1,0 0 1,0 0-1,0 0 1,0 0-1,0 1 1,-4-3-1,6 4-298,-1 0 0,1 0 0,0 0 0,-1 0-1,1 0 1,0 0 0,-1-1 0,1 1 0,0 0-1,-1 0 1,1 0 0,0 0 0,-1 0 0,1 0-1,0 1 1,-1-1 0,1 0 0,0 0 0,-1 0-1,1 0 1,0 0 0,-1 0 0,1 1 0,0-1-1,-1 0 1,1 0 0,-1 1 0,-3 16 1919,5-1-1413,1 0 0,0-1 0,1 1 0,1-1 0,0 0 0,2 0 0,10 24 0,-1-9 58,1-2-1,33 47 1,-42-66-554,1 1 0,0-1 0,1 0-1,-1-1 1,2 0 0,-1-1 0,1 1-1,0-2 1,0 0 0,20 9 0,-23-12-128,0-1 1,0 0 0,0-1-1,0 1 1,1-1 0,-1-1-1,0 1 1,1-1 0,-1-1-1,0 1 1,1-1 0,-1-1 0,0 1-1,0-1 1,0 0 0,0-1-1,0 1 1,-1-2 0,8-3-1,-5 1-69,0 0 0,-1-1 0,1 0 0,-1-1 0,-1 1 0,0-2 0,0 1 0,10-16 0,-7 6-1777,16-33 1,-25 48 1271,1-1 0,-1 1 0,0-1 0,0 1 0,-1-1 0,1 1 0,0-5 0,-1 7 380,0 0 1,0 0-1,0 1 1,0-1-1,-1 0 1,1 0-1,0 0 1,0 0-1,0 0 1,-1 1-1,1-1 1,-1 0-1,1 0 1,0 1-1,-1-1 1,1 0-1,-1 0 0,0 1 1,1-1-1,-1 0 1,1 1-1,-1-1 1,0 1-1,1-1 1,-1 1-1,0-1 1,0 1-1,0 0 1,1-1-1,-1 1 1,0 0-1,0 0 0,-1-1 1,-17 2-2025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8.1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26 392,'-8'-25'9929,"9"43"-7841,33 253 4055,3 139-6039,-26-226-912,-11-184 807,-1 1 1,1-1-1,0 1 1,0-1-1,0 1 0,0-1 1,0 1-1,0-1 1,0 1-1,0-1 1,1 1-1,-1-1 1,0 1-1,0-1 1,0 1-1,0-1 1,1 1-1,-1-1 1,0 0-1,0 1 0,1-1 1,-1 1-1,0-1 1,1 0-1,-1 1 1,1-1-1,-1 0 1,0 1-1,1-1 1,-1 0-1,1 1 1,-1-1-1,1 0 1,12-12-16,7-29-93,-6 9-8,4-13-565,42-75 0,-52 108 560,-1 0 0,2 1 0,0 0 0,0 0 1,1 1-1,0 0 0,1 0 0,0 1 0,0 1 0,23-13 0,-32 20 153,1-1-1,0 1 1,0-1-1,0 1 1,0 0-1,0 0 1,0 1-1,0-1 1,0 1-1,0-1 1,0 1-1,1 0 1,-1 0-1,0 0 0,0 1 1,0-1-1,0 1 1,0-1-1,0 1 1,0 0-1,0 0 1,0 1-1,0-1 1,0 1-1,0-1 1,-1 1-1,1 0 1,-1 0-1,1 0 1,-1 0-1,0 0 0,0 1 1,0-1-1,0 1 1,0-1-1,-1 1 1,1 0-1,-1 0 1,2 4-1,1 2 13,0 1 0,-1-1-1,-1 1 1,0-1 0,0 1-1,0 0 1,-1 0 0,-1 0-1,0-1 1,0 1 0,-4 17-1,2-18-55,0-1 0,-1 0 0,0 0 0,0 0 0,-1 0 0,0 0 0,-1-1 0,1 1 0,-1-1 0,-1-1 0,1 1 1,-1-1-1,-1 0 0,1 0 0,-1-1 0,0 1 0,0-2 0,-9 5 0,10-5-243,0-2 0,0 1 0,0-1 0,0 0 0,-1 0-1,1-1 1,-1 0 0,0 0 0,1 0 0,-1-1 0,0 0 0,1-1 0,-1 1 0,1-1 0,-1 0 0,1-1 0,-1 0 0,1 0 0,0 0 0,-1-1 0,1 1 0,0-2 0,-10-6 0,14 9 17,0 0 0,1-1 0,-1 1 0,1 0 1,-1-1-1,1 1 0,-1-1 0,1 0 0,0 1 0,-1-1 0,1 0 0,0 0 1,0 1-1,1-1 0,-1 0 0,0 0 0,1 0 0,-1 0 0,1 0 0,-1 0 1,1 0-1,0 0 0,0-1 0,0 1 0,0 0 0,0 0 0,1 0 0,-1 0 1,1 0-1,-1 0 0,1 0 0,-1 0 0,1 0 0,0 0 0,2-2 0,12-12-1244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8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89 79 240,'41'-6'1969,"-25"5"-156,0-1-1,0-1 0,0 0 0,-1-1 0,17-7 0,-31 11-1564,0-1 1,1 0 0,-1 1-1,0-1 1,0 0 0,1 1-1,-1-1 1,0 0-1,0 0 1,0 0 0,0 0-1,0 0 1,0 0-1,0 0 1,-1 0 0,1-1-1,0 1 1,0 0 0,-1 0-1,1-1 1,-1 1-1,1 0 1,-1-1 0,0 1-1,1-1 1,-1 1-1,0-3 1,-1 3-206,1 0 0,0 0 0,-1 0-1,0 0 1,1 1 0,-1-1 0,1 0 0,-1 0 0,0 0-1,0 0 1,0 1 0,1-1 0,-1 0 0,0 1 0,0-1 0,0 1-1,0-1 1,0 1 0,0-1 0,0 1 0,0 0 0,0-1-1,0 1 1,0 0 0,-1 0 0,1 0 0,0 0 0,0 0 0,0 0-1,0 0 1,0 0 0,0 0 0,0 1 0,-1-1 0,-8 2-77,0 1 0,1 0 1,0 0-1,0 1 0,0 0 1,0 0-1,1 1 0,-1 1 1,1-1-1,1 1 1,-1 0-1,1 1 0,0 0 1,-9 12-1,3-3-93,1 0 1,0 1-1,1 1 1,2 0-1,-15 35 1,20-44-59,2 0 0,-1 0 1,1 0-1,0 0 0,1 1 1,0-1-1,1 12 0,0-19 71,0 1 0,0-1 0,0 1 0,1-1 0,-1 0 0,1 1 0,-1-1 0,1 0 0,0 1 0,0-1 0,0 0-1,0 0 1,1 0 0,-1 0 0,1 0 0,-1 0 0,1 0 0,0 0 0,-1-1 0,1 1 0,0-1 0,0 1 0,0-1-1,0 0 1,0 1 0,1-1 0,-1 0 0,0-1 0,1 1 0,-1 0 0,0-1 0,4 1 0,9 0-314,0 0 0,0-1 0,0-1 0,0 0 0,0-2 0,0 1 0,-1-2 0,1 0 0,-1 0 0,17-9 0,-4 1 916,0-2-1,-2 0 1,0-2 0,31-24-1,-24 8 1368,-27 25-1164,1 1 0,0-1-1,1 2 1,-1-1 0,10-6 0,-16 13-668,1-1 1,-1 0-1,0 0 1,1 0-1,-1 0 0,0 0 1,0 0-1,1 0 0,-1 0 1,0 0-1,0 1 0,1-1 1,-1 0-1,0 0 1,0 0-1,0 0 0,1 1 1,-1-1-1,0 0 0,0 0 1,0 1-1,0-1 1,1 0-1,-1 0 0,0 0 1,0 1-1,0-1 0,0 0 1,0 1-1,0-1 0,0 0 1,0 0-1,0 1 1,0-1-1,0 0 0,0 0 1,0 1-1,0-1 0,0 0 1,0 1-1,0-1 1,0 0-1,0 0 0,0 1 1,-1-1-1,1 0 0,0 0 1,0 1-1,0-1 0,-4 21-102,4-18 114,-7 53-1010,6-47 40,1 0-1,0 0 1,1 0 0,2 11 0,-3-17 520,1 0 0,0 1 1,0-1-1,0 0 0,1 1 1,-1-1-1,1 0 0,-1 0 1,1 0-1,0 0 0,1 0 1,-1-1-1,0 1 0,1-1 1,-1 1-1,1-1 0,0 0 1,0 0-1,0 0 0,0 0 1,0-1-1,0 1 0,0-1 1,1 0-1,-1 0 0,0 0 1,1 0-1,-1 0 0,6-1 0,20 2-1280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9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1 170 1920,'0'-2'299,"1"-12"2396,2-1-1,-1 1 1,2 0-1,4-14 1,-6 23-1931,1 1 1,-1 0-1,0-1 0,1 1 1,0 0-1,0 1 1,0-1-1,4-3 0,25-14-202,-23 17-533,1 0 1,-1 1 0,1 0-1,0 1 1,0 0-1,1 1 1,-1-1 0,0 2-1,0 0 1,1 0-1,-1 1 1,0 0 0,0 1-1,12 2 1,-18-2-65,0-1 1,0 0 0,0 1 0,0 0-1,0 0 1,-1 0 0,1 1 0,0-1-1,-1 1 1,0 0 0,1 0 0,-1 0-1,0 0 1,-1 0 0,1 1 0,-1-1-1,1 1 1,-1 0 0,0 0 0,0-1-1,-1 1 1,1 1 0,-1-1-1,0 0 1,0 0 0,0 0 0,-1 1-1,1-1 1,-1 0 0,0 1 0,0-1-1,-1 0 1,1 1 0,-1-1 0,-2 5-1,-2 8-54,0 0-1,-2 0 0,0-1 1,0 0-1,-2-1 0,0 0 0,-16 20 1,0 3 27,23-36 43,1 0 0,-1 0 0,1 1 0,0-1 0,0 0 0,0 1 0,0-1 0,0 1 0,1-1 0,-1 1 0,0 4 0,2-6-18,-1 0 0,0 0 0,1 0 1,-1 0-1,0-1 0,1 1 0,-1 0 0,1 0 1,0-1-1,-1 1 0,1 0 0,0-1 0,-1 1 1,1 0-1,0-1 0,0 1 0,-1-1 0,1 0 1,0 1-1,0-1 0,0 0 0,0 1 1,-1-1-1,1 0 0,0 0 0,0 0 0,0 1 1,0-1-1,0 0 0,0 0 0,0-1 0,0 1 1,0 0-1,-1 0 0,3-1 0,36-2-1638,0-3 1,48-13-1,-26 6-217,302-73-8447,-277 62 8347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59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0 109 716,'25'-51'3851,"4"-7"8588,-26 64-11641,3 13-480,-6-19-284,125 580 1494,-112-508-1421,185 1284-601,-130-669-2716,-16-2-4202,-48-587 5885,-3-50-373,1 0-1,16 79 0,-9-103 695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7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296 141 548,'9'-12'8936,"-9"9"-8440,0-20 3714,-12-22-2333,11 42-1648,0 0-202,0 0 0,0 0 0,0 0 0,0 0 1,-1 1-1,1-1 0,-1 0 0,0 1 1,0-1-1,0 1 0,0-1 0,0 1 1,0 0-1,-1 0 0,1 0 0,-1 0 1,0 1-1,1-1 0,-1 1 0,0-1 1,0 1-1,0 0 0,0 0 0,0 0 1,0 1-1,0-1 0,0 1 0,0-1 0,0 1 1,-1 0-1,1 0 0,0 1 0,0-1 1,0 1-1,0-1 0,-6 3 0,0 0-4,1 0 0,-1 0 0,1 1-1,-1 1 1,1-1 0,1 1 0,-1 0-1,1 1 1,0 0 0,0 0 0,-10 12-1,6-2-6,0 0-1,1 1 0,1 0 1,0 1-1,2 0 1,0 0-1,1 1 0,-8 37 1,11-39-282,1 1 0,0-1 0,1 1 1,1 0-1,1-1 0,0 1 0,2-1 1,0 1-1,0-1 0,8 20 0,-10-34 113,0 1-1,0-1 0,1 0 1,-1 0-1,1 0 0,0-1 1,0 1-1,0 0 1,0 0-1,0-1 0,0 0 1,1 1-1,-1-1 0,1 0 1,0 0-1,0 0 0,0-1 1,0 1-1,0 0 0,4 1 1,-2-3-34,-1 1 1,1-1-1,-1 1 0,1-1 1,-1-1-1,1 1 0,-1-1 1,1 1-1,-1-1 0,0 0 1,1-1-1,-1 1 1,6-4-1,2-1 78,-1 0 1,1-1 0,-2-1-1,1 0 1,-1 0-1,0-1 1,-1 0-1,0-1 1,12-16-1,-12 11 1070,-1 0-1,0-1 1,-2 0 0,1-1-1,-2 1 1,0-1-1,-1 0 1,3-29-1,-4 29 759,1 23-614,1 30-661,-3 17-483,7 73-502,-6-109-65,0 0 1,1 0 0,1 0 0,0-1-1,10 20 1,-13-30 156,1-1-1,0 0 1,1-1-1,-1 1 1,1 0-1,0-1 1,0 0-1,0 0 1,1 0-1,-1 0 1,1-1-1,0 0 0,0 0 1,0 0-1,1-1 1,-1 1-1,1-1 1,-1 0-1,1-1 1,0 0-1,-1 0 1,1 0-1,0 0 1,0-1-1,0 0 1,0 0-1,-1-1 1,1 1-1,9-3 1,29-7-1454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7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254 125 1692,'2'-6'456,"11"-48"3958,-12 50-3878,-1 0 1,0 0 0,1 0 0,-1 0-1,-1 0 1,1 0 0,0 0 0,-1 0-1,0 0 1,0 0 0,-3-6 0,4 9-474,-1 1 0,1-1 0,-1 0 0,1 0 0,-1 1 0,0-1 0,1 1 0,-1-1 0,0 0 0,0 1 0,0-1 1,1 1-1,-1 0 0,0-1 0,0 1 0,0 0 0,0-1 0,0 1 0,0 0 0,0 0 0,1 0 0,-1 0 0,0 0 0,0 0 1,0 0-1,0 0 0,0 0 0,0 1 0,0-1 0,-1 0 0,-30 13 425,28-11-377,-12 6 61,1 1 1,-1 1-1,2 1 0,-1 0 0,2 1 0,-1 1 0,2 0 0,-1 0 0,2 1 0,0 1 0,1 0 0,0 0 0,1 1 0,-9 23 0,17-37-152,1 0 0,-1 0 0,1 0 1,-1 0-1,1 0 0,0 0 0,-1 0 0,1 0 0,0 0 0,1 0 0,-1 0 0,0 0 0,0 0 0,1-1 0,-1 1 0,1 0 0,0 0 0,-1 0 0,1 0 0,0 0 0,2 1 0,-1 0-3,0-1-1,1 1 1,-1-1-1,1 0 1,0 0-1,0 0 1,-1 0-1,1-1 1,1 1-1,-1-1 1,5 2-1,9 1-7,1 0 0,-1-1 0,35 1 0,-41-3-10,31 1-15,-22-3 12,1 2 0,-1 1 0,0 0 0,0 2 0,0 0 0,0 1 0,27 11 0,-45-15 11,0 0 0,1 0 0,-1 0 1,0 1-1,0-1 0,0 1 0,0-1 0,0 1 0,0 0 1,0 0-1,0 0 0,-1 0 0,1 0 0,-1 0 1,0 0-1,1 0 0,-1 1 0,0-1 0,0 0 1,0 1-1,0 4 0,-1-3 13,0-1-1,0 1 1,0 0-1,-1-1 1,0 1 0,0-1-1,0 1 1,0-1 0,0 0-1,-1 1 1,1-1-1,-1 0 1,-4 5 0,-2 3 47,-1 0 1,0-1-1,-1 0 1,0-1-1,-1 0 1,-22 15-1,17-15-402,0 0-1,-1-2 1,0 0 0,0-1-1,0 0 1,-35 6 0,38-14-3812,14-8 248,19-16-1482,-15 21 4788,13-18-1733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55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247 1 60,'-15'1'7844,"-5"0"-6541,8 2-867,0 0 0,0 1 0,0 0 0,0 1 0,1 1 1,0 0-1,0 0 0,1 1 0,-1 0 0,1 1 0,-14 15 0,17-16-333,1 0-1,0 1 1,0 0-1,1 0 1,0 1-1,0 0 1,1-1-1,0 1 1,1 1-1,0-1 1,0 0-1,1 1 1,0 0-1,1-1 1,-1 17-1,2-23-55,1 1 0,-1 0 0,0-1-1,1 1 1,0-1 0,-1 1 0,1-1 0,1 1-1,-1-1 1,0 0 0,1 0 0,0 1 0,0-1-1,0 0 1,0 0 0,0-1 0,4 5 0,-1-4-8,-1 1 0,1-1 0,0 0 0,0 0 0,0 0 0,0-1 0,1 0 0,-1 0 0,0 0 0,7 1 0,2-1-350,1 0-1,-1 0 1,1-2-1,0 0 1,0 0-1,-1-2 1,25-4-1,-28 3-939,1 0 0,-1 0 0,1-1 0,-1-1 0,-1 0 0,1 0 0,-1-1 0,1 0 0,8-9 0,-11 6-507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8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0 426 2228,'28'-25'3491,"-20"17"-439,0 0 0,0 1 0,18-11 1,-26 17-2979,0 1 0,1 0 0,-1 0 0,0 0 1,1 0-1,-1 0 0,0 0 0,1 0 0,-1 0 0,0 0 1,1 0-1,-1 1 0,0-1 0,1 0 0,-1 0 1,0 0-1,0 0 0,1 0 0,-1 0 0,0 1 0,0-1 1,1 0-1,-1 0 0,0 0 0,0 1 0,1-1 1,-1 0-1,0 1 0,0-1 0,0 0 0,1 0 1,-1 1-1,0-1 0,0 0 0,0 1 0,0-1 0,0 0 1,0 1-1,5 15 393,-5-14-275,20 115 1126,-17-86-1661,2 0 1,1 0-1,1-1 1,2 0 0,22 53-1,-31-82 269,1-1 1,-1 1-1,0 0 0,0 0 0,1-1 1,-1 1-1,0 0 0,1-1 0,-1 1 1,1 0-1,-1-1 0,1 1 0,-1 0 1,1-1-1,-1 1 0,1-1 0,0 1 1,-1-1-1,1 0 0,0 1 0,-1-1 1,1 0-1,0 1 0,1-1 0,-2 0 2,1-1 0,-1 0 0,1 1 0,-1-1 0,1 1 0,-1-1 1,0 0-1,1 0 0,-1 1 0,0-1 0,1 0 0,-1 0 0,0 1 0,0-1 0,0 0 0,0 0 0,0 1 0,0-2 0,1-44-1149,-4-150-72,4 156 999,3-1 0,1 1-1,12-41 1,-12 63 106,0-1 1,2 1 0,0 0-1,1 1 1,1 0-1,1 0 1,0 1-1,13-16 1,-14 22-30,1-1 0,0 2 0,1-1 0,0 1 0,0 1 0,1 0 0,0 0-1,1 2 1,0-1 0,0 2 0,0-1 0,16-3 0,-16 6 396,0-1-1,1 2 0,-1-1 1,1 2-1,0 0 0,0 1 1,16 1-1,-25 0 55,1-1 1,-1 2 0,0-1-1,1 1 1,-1-1-1,0 2 1,0-1-1,0 0 1,0 1-1,-1 0 1,1 0-1,-1 0 1,1 1-1,-1 0 1,0 0-1,-1 0 1,1 0-1,-1 0 1,0 1-1,5 7 1,3 10 296,-1 0 1,-2 1 0,0 1 0,-1-1-1,-1 1 1,2 26 0,8 150 223,-12-111-584,-1-22-404,4 45-1201,3-38-5428,-47-101-3192,-2-32 11258,32 46 840,1 1 0,-9-28 0,14 37-1758,1 0 1,0 0 0,-1 0-1,2 0 1,-1 0-1,0 0 1,0 0-1,1 0 1,0 0 0,0 0-1,0 0 1,0 0-1,0 0 1,0 0 0,1 1-1,-1-1 1,1 0-1,0 1 1,0-1-1,0 1 1,0 0 0,0 0-1,5-4 1,5-4-166,1 0 1,1 0-1,14-7 1,-10 7-907,1 1 0,0 1 0,1 0 0,0 2 1,0 0-1,30-4 0,127-5-5630,-144 13 5534,58-3-1422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29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11 1728,'0'0'176,"0"-1"-1,0 1 0,0-1 1,0 1-1,-1-1 0,1 1 1,0-1-1,0 1 1,0-1-1,-3-2 1228,3 3-1228,-1-1 1,1 1-1,-1 0 0,1 0 1,-1-1-1,1 1 1,-1 0-1,1 0 0,-1 0 1,1-1-1,-1 1 0,1 0 1,-1 0-1,1 0 1,-1 0-1,1 0 0,-1 0 1,1 0-1,-1 0 0,1 0 1,-2 1-1,2-1 18,-1 1 0,0 0 0,0 0 0,1 0-1,-1 0 1,1 0 0,-1 0 0,1 0 0,-1 0-1,1 0 1,-1 0 0,1 0 0,0 0 0,0 0 0,-1 0-1,1 1 1,0-1 0,0 0 0,0 1 0,1 64 822,3-1 1,2 0-1,18 77 1,-21-131-1013,0-1 1,1 1 0,0-1-1,0 1 1,1-1 0,0 0-1,1-1 1,10 14 0,-14-21-33,0 1-1,0-1 1,0 0-1,1 0 1,-1 0 0,1 0-1,-1 0 1,1-1 0,-1 1-1,1-1 1,0 0 0,0 1-1,0-1 1,0-1 0,0 1-1,0 0 1,0-1-1,0 1 1,0-1 0,0 0-1,0 0 1,0 0 0,0 0-1,0-1 1,0 1 0,0-1-1,0 0 1,0 0 0,0 0-1,0 0 1,0-1-1,-1 1 1,1-1 0,4-3-1,-3 3 76,-1-1-1,0 0 0,0 0 0,-1 0 0,1 0 0,-1-1 0,1 1 0,-1-1 0,0 1 0,0-1 0,-1 0 1,1 0-1,-1 0 0,0 0 0,0 0 0,1-4 0,1-11 420,-1-1-1,-1-23 0,0 12 62,0 9-112,-1 16-184,-1-1-1,2 0 0,-1 1 0,1-1 1,0 1-1,0-1 0,1 1 0,4-11 1,-4 19-141,0 1 0,1-1 0,-1 0 1,0 1-1,0 0 0,0 0 0,2 4 1,-2-2-102,9 17-269,1 0 0,1 0 0,30 38 0,-38-54 194,1 0 0,1-1 1,-1 1-1,1-1 0,0 0 1,0-1-1,0 0 1,1 0-1,-1 0 0,1-1 1,0 0-1,0-1 0,0 0 1,0 0-1,15 1 0,-8-2 36,1-1-1,-1 0 1,1-2 0,-1 1-1,0-2 1,1 0-1,-1-1 1,-1 0-1,1-1 1,23-12-1,-28 12 110,0 0 1,-1-1-1,0 0 0,1-1 0,-2 0 0,1 0 0,-1-1 1,0 0-1,-1 0 0,0-1 0,0 0 0,-1 0 1,0-1-1,-1 0 0,6-14 0,-10 23-46,0 0 1,-1 0-1,1-1 0,-1 1 0,0 0 1,1 0-1,-1 0 0,0-1 1,0 1-1,1 0 0,-1 0 0,0-1 1,0 1-1,-1 0 0,1 0 0,0-1 1,0 1-1,-1 0 0,1 0 0,0 0 1,-1 0-1,1-1 0,-1 1 1,0 0-1,1 0 0,-1 0 0,0 0 1,1 0-1,-1 0 0,0 0 0,0 1 1,0-1-1,0 0 0,0 0 0,0 1 1,0-1-1,0 0 0,0 1 1,-1-1-1,1 1 0,0 0 0,0-1 1,0 1-1,-1 0 0,1 0 0,0 0 1,0-1-1,-2 2 0,-4-2 0,0 1-1,-1 0 1,1 1-1,0 0 1,0 0-1,0 1 1,-8 2 0,0 2 3,1 1 1,-1 0 0,1 1 0,0 0 0,1 2-1,0-1 1,0 2 0,1-1 0,-19 24 0,22-24-10,1 0-1,0 0 1,1 1 0,0 0 0,1 1-1,0-1 1,1 1 0,0 1 0,1-1 0,1 0-1,-1 1 1,-1 22 0,5-30-20,0 0-1,0-1 1,1 1 0,-1 0 0,1-1 0,0 1-1,1-1 1,-1 1 0,1-1 0,0 0-1,0 0 1,0 1 0,1-1 0,-1-1 0,1 1-1,0 0 1,0-1 0,0 1 0,1-1-1,-1 0 1,1 0 0,0 0 0,-1-1 0,1 1-1,1-1 1,-1 0 0,0 0 0,8 2-1,7 2-91,0 0 0,0-2-1,1 0 1,-1-2-1,29 2 1,14-3-1355,100-11 0,-97 1-3274,88-24 1,-112 20 1944,-5-3 332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0.7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1320,'11'4'5057,"-11"-3"-4904,1-1 0,-1 0 0,0 1 1,7 18 2563,-5-13-2014,10 28 2253,11 62 0,5 110-419,-20-137-1988,100 584 274,-108-651-855,0-1 0,0 1 0,1 0 0,-1-1 1,1 1-1,-1-1 0,1 1 0,0-1 0,0 1 0,0-1 0,0 0 0,1 3 0,-1-4 8,-1 0 0,0 0 0,1 0 1,-1 0-1,0 0 0,1 0 0,-1 0 0,0 0 0,0 0 0,1 0 0,-1 0 0,0 0 0,1 0 1,-1 0-1,0 0 0,1 0 0,-1-1 0,0 1 0,0 0 0,1 0 0,-1 0 0,0 0 1,0-1-1,1 1 0,-1 0 0,0 0 0,0-1 0,0 1 0,1 0 0,-1 0 0,0-1 0,0 1 1,0 0-1,0 0 0,0-1 0,1 0 0,11-40-1164,5-84-153,6-34 409,-19 140 972,0-1 0,1 1 0,2 0 0,0 1-1,17-32 1,-22 46 35,0 0 0,0 1 0,1-1-1,-1 1 1,1 0 0,0 0 0,0 0 0,0 0-1,0 0 1,1 1 0,-1-1 0,1 1 0,-1 0-1,1 0 1,0 0 0,0 1 0,0-1 0,0 1 0,0 0-1,0 0 1,0 0 0,0 1 0,1 0 0,-1-1-1,0 1 1,0 1 0,0-1 0,1 1 0,-1-1-1,0 1 1,0 0 0,0 1 0,7 2 0,-6-2-62,1 1 1,-1-1 0,0 1 0,0 0-1,0 1 1,0-1 0,-1 1 0,0-1 0,1 2-1,-1-1 1,0 0 0,-1 1 0,1-1-1,-1 1 1,0 0 0,0 0 0,-1 1-1,1-1 1,-1 0 0,-1 1 0,1-1 0,-1 1-1,1 0 1,-2 0 0,1-1 0,-1 1-1,0 10 1,-1-7-27,0 0-1,0-1 1,-1 1-1,0-1 1,-1 0 0,0 1-1,0-1 1,-1 0-1,0-1 1,0 1 0,-1-1-1,0 0 1,0 0-1,0 0 1,-1 0 0,0-1-1,-1 0 1,-7 5-1,4-5-145,0 1 0,0-2-1,0 0 1,-1 0 0,0-1-1,0 0 1,-13 2 0,15-4-405,0 0 0,-1-1 1,1-1-1,-9 0 0,12 0-343,0-1 1,0 0-1,0 0 0,1 0 0,-1-1 0,-10-4 0,14 5 435,2 1 352,-1 0-1,1 0 0,-1 0 0,1 0 1,-1-1-1,1 1 0,-1 0 0,1 0 1,0 0-1,-1-1 0,1 1 0,-1 0 1,1-1-1,-1 1 0,1 0 0,0-1 1,-1 1-1,1-1 0,0 1 0,0 0 1,-1-1-1,1 1 0,0-1 0,0 1 1,-1-1-1,1 1 0,0-1 0,0 1 1,0-1-1,0 1 0,0-1 0,0 1 1,0-1-1,0 1 0,0-1 0,0 0 1,6-9-1876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1.3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264 101 1196,'2'-2'889,"1"-1"0,-1 0 0,1 0 0,-1 0 0,0 0 0,0 0 0,0-1-1,0 1 1,-1 0 0,0-1 0,1 0 0,-1 1 0,0-1 0,-1 0 0,1 1 0,0-5 0,-1 6-595,-1 0 1,1 1 0,0-1-1,0 0 1,-1 1 0,1-1-1,-1 1 1,1-1 0,-1 1-1,0-1 1,1 1 0,-1-1-1,0 1 1,0 0-1,0-1 1,-1 0 0,0 0-325,0 1 1,0 0-1,0-1 0,0 1 1,0 0-1,0 0 1,0 0-1,0 1 1,0-1-1,-1 0 1,1 1-1,0 0 0,0-1 1,-4 1-1,-2 0 19,0 0-1,-1 0 1,1 1-1,0 0 1,0 0 0,0 1-1,0 0 1,0 0-1,1 1 1,-1 0-1,1 1 1,-1-1-1,1 1 1,-9 8 0,6-5-7,1 1 0,1 1 1,0-1-1,0 2 1,0-1-1,1 1 1,1 0-1,-1 0 1,-5 14-1,6-8-133,-1 0 1,2 0-1,0 0 0,1 0 0,0 1 0,2 0 0,0-1 1,1 1-1,0 0 0,2 0 0,0 0 0,0 0 0,2 0 1,5 19-1,-7-33 30,0 0 0,0 1 0,0-1 1,0 0-1,1 0 0,-1 0 0,1 0 1,0 0-1,0-1 0,0 1 1,0 0-1,0-1 0,1 0 0,-1 1 1,1-1-1,0 0 0,-1 0 0,1 0 1,0-1-1,0 1 0,0-1 0,1 0 1,-1 0-1,0 0 0,0 0 0,1 0 1,-1-1-1,0 1 0,5-1 0,-1 0-76,-1-1 0,0 0 0,0-1 0,0 0 0,0 0 0,0 0 0,-1 0 0,1-1 0,0 0 0,-1 0 0,0 0 0,0-1 0,0 0 0,0 0-1,6-7 1,9-14 748,-1-1-1,-1-1 0,-1-1 0,-2 0 0,15-35 0,-11 22 1543,-10 24-1004,-5 15-268,-6 25-7,-2-1-896,2-3 46,-2 10-572,1 0 0,2 0 1,0 0-1,6 46 0,-4-72 252,0 0 0,0 0 0,0 0 0,0 0 0,0 0 0,1 0 0,-1 0 0,1-1 0,0 1 0,0-1 0,0 1 0,0-1 0,0 0 0,0 1 0,1-1 0,-1-1 0,1 1 0,0 0 0,-1 0 0,1-1 0,0 0 0,0 1 0,0-1-1,0 0 1,0-1 0,0 1 0,0 0 0,0-1 0,1 0 0,-1 1 0,0-1 0,0-1 0,0 1 0,0 0 0,0-1 0,6-1 0,19-6-1868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1.6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0 320 1516,'1'-28'4877,"6"-44"-1,-4 55-3507,1 0-1,0 0 0,13-31 0,-14 41-1247,1-1-1,-1 1 1,1 0 0,0 0-1,1 0 1,0 1-1,0 0 1,0 0 0,1 0-1,-1 0 1,2 1-1,-1 0 1,0 0 0,1 1-1,0 0 1,0 0-1,0 0 1,1 1-1,-1 0 1,1 1 0,0 0-1,-1 0 1,10-1-1,-15 2-110,1 1 0,-1 0 0,0 0-1,1 0 1,-1 0 0,1 0-1,-1 0 1,0 0 0,1 1-1,-1-1 1,1 1 0,-1 0-1,0 0 1,0 0 0,0 0-1,1 0 1,-1 0 0,2 2 0,-3-2-3,0 1 0,1 0 0,-1-1 0,0 1 0,0 0 0,0 0 0,0-1 0,-1 1 0,1 0 0,0 0 0,-1 0 0,1 0 0,-1 0 0,0 0 0,0 0 0,0 4 0,-1 4 8,0 0 0,-1 0 0,0-1 1,-1 1-1,0-1 0,0 0 1,-7 12-1,-50 88 97,35-68-160,-30 73 0,54-113 28,0 1 0,1-1 0,-1 0 0,1 1 0,-1-1 0,1 0 0,0 1 0,-1-1 0,1 1 0,0-1 0,0 0 0,0 1 0,0-1 0,0 1 0,0-1 0,1 0 0,-1 1 0,0-1 0,1 1 0,-1-1 0,1 0 0,-1 0 0,1 1 0,1 0 0,-1-1-36,1 1-1,-1-1 0,1 0 1,0 0-1,-1 0 1,1-1-1,0 1 1,0 0-1,-1-1 0,1 1 1,0-1-1,0 1 1,0-1-1,0 0 0,3 0 1,10 0-565,0-2 0,0 1 0,25-8 1,-29 7 59,72-16-6386,141-49 1,-176 46 5334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2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98 608,'-15'-36'3792,"-7"-26"12781,26 68-15510,5 11-786,14 71 42,-5 1 1,8 98-1,-8-47-1369,-16-127 312,0 0 1,1 0-1,0 0 0,1 0 1,0 0-1,2-1 1,10 21-1,-13-29 186,0 1 0,0-1-1,1-1 1,-1 1 0,1 0 0,0-1-1,0 0 1,0 0 0,0 0 0,1 0-1,-1-1 1,1 1 0,-1-1 0,1-1-1,0 1 1,0 0 0,0-1 0,0 0-1,0 0 1,0-1 0,0 0 0,10 0-1,12-4-1765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2.5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0 116 1612,'16'-54'4434,"8"-7"8670,-24 60-13026,6 24 1085,0 32-1004,-6-44-98,1 10 36,0-1 0,1 0 0,2 0 0,7 29 0,-10-45-109,1 1 0,0-1 0,0 1 1,0-1-1,0 0 0,1 0 0,-1 0 0,1 0 1,0 0-1,1 0 0,-1-1 0,0 0 0,1 1 0,0-1 1,0-1-1,0 1 0,0-1 0,0 1 0,1-1 1,-1 0-1,1-1 0,-1 1 0,1-1 0,5 1 1,1 0-80,-1-1 0,1 0 1,-1-1-1,1-1 0,0 1 1,-1-2-1,1 1 0,-1-1 1,0-1-1,1 0 0,-1-1 1,0 0-1,-1 0 0,19-12 0,-23 13 64,1-1-1,-1 0 0,0 0 0,-1 0 0,1-1 0,-1 0 0,0 0 0,0 0 0,0 0 0,-1-1 0,0 1 0,0-1 0,0 0 0,-1 0 1,0 0-1,0 0 0,0 0 0,-1-1 0,0 1 0,0 0 0,-1-1 0,0 1 0,0-1 0,0 1 0,-2-11 0,1 11 50,-1 0-1,1-1 1,-1 1-1,-1 0 0,1 0 1,-1 0-1,0 0 0,0 0 1,-1 1-1,1 0 1,-1-1-1,0 1 0,-7-5 1,9 8-10,0 0 1,-1 0-1,0 0 1,1 1 0,-1-1-1,0 1 1,0 0 0,0 0-1,0 0 1,0 0-1,0 0 1,0 1 0,0-1-1,0 1 1,0 0-1,0 0 1,-1 0 0,1 0-1,0 1 1,0-1-1,0 1 1,0-1 0,0 1-1,0 0 1,0 1-1,0-1 1,0 0 0,1 1-1,-4 2 1,-6 4 22,0 1-1,1 0 1,0 1 0,1 0 0,0 1-1,1 0 1,0 1 0,0-1 0,1 2-1,-12 24 1,9-12-10,1 0-1,1 1 0,1 0 1,-8 52-1,15-71-53,0 0 0,1 0 1,-1 0-1,2 0 0,-1 0 0,1 0 0,2 11 1,-2-17-8,-1 1 0,1 0 0,-1-1 1,1 1-1,0-1 0,-1 1 1,1-1-1,0 1 0,0-1 0,0 1 1,0-1-1,0 0 0,1 0 1,-1 1-1,0-1 0,1 0 0,-1 0 1,1 0-1,-1-1 0,1 1 1,-1 0-1,1 0 0,-1-1 0,1 1 1,0-1-1,-1 1 0,1-1 0,0 0 1,-1 0-1,1 0 0,0 0 1,0 0-1,-1 0 0,1 0 0,2-1 1,4-1-28,0 0 0,0-1 0,-1 0 0,1-1-1,-1 1 1,1-2 0,-1 1 0,0-1 0,-1 0 0,1 0 0,-1 0 0,0-1 0,9-11 0,6-10 952,35-58 0,-43 64-419,-13 21-464,13-18 459,-6 17-307,-3 14-125,-3-2-131,-1 1 0,-1 0 1,0 0-1,-1 0 1,-5 21-1,3-19-574,1 1 1,1-1-1,-1 17 0,3-29 438,0-1 0,0 1 0,1-1 0,-1 0-1,0 1 1,0-1 0,1 1 0,-1-1 0,1 0 0,-1 0 0,1 1-1,0-1 1,0 0 0,-1 0 0,1 0 0,0 0 0,0 1-1,0-1 1,0-1 0,0 1 0,0 0 0,0 0 0,0 0 0,1 0-1,-1-1 1,0 1 0,0-1 0,1 1 0,-1-1 0,0 1-1,1-1 1,-1 0 0,1 1 0,-1-1 0,0 0 0,1 0 0,-1 0-1,1 0 1,-1-1 0,2 1 0,6-1-695,-1 0 1,1-1-1,0 0 0,-1 0 1,10-5-1,12-6-921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3.0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1 322 168,'16'-25'3721,"-1"3"5937,-13 36-4453,6 17-3731,-1-6-830,-5-17-560,-1-1 0,2 0 0,-1-1-1,1 1 1,5 10 0,-10-22 2,1 1-1,-1-1 0,1 0 1,0 1-1,0-1 0,1 0 0,-1 1 1,1-1-1,0 0 0,1 0 1,-1 1-1,1-1 0,0 0 1,1-5-1,2-3 71,-1 0-1,2 0 1,-1 1 0,9-15-1,-5 13-256,1 1 0,0 0 0,1 0 0,1 1 0,0 0 0,14-12-1,-7 10-974,1 0-1,0 2 0,0 0 0,1 1 1,1 1-1,37-12 0,-16 9-1330,0 3 0,0 2 0,1 1 0,1 2 0,72 2-1,-34 9 2120,-70-4 893,0 1-1,0 0 0,0 1 0,15 6 0,-21-7-119,0 0 0,0 1 0,0-1 0,0 1 0,-1 0 0,0 1 0,0-1 0,0 1 0,0 0 0,-1 0 0,1 1 0,-2-1 0,1 1-1,0 0 1,-1 0 0,0 0 0,-1 0 0,1 1 0,-1-1 0,0 1 0,1 8 0,-1 9 556,0 0 0,-2-1 1,-1 1-1,-4 29 0,2-30-1346,1-1-1,2 0 1,0 1 0,5 38 0,-4-57-100,-1-1 0,1 0 0,0 0 0,1 0 0,-1 0 0,1 0 0,-1 0 0,1 0 0,0-1 0,0 1 0,0 0 1,0-1-1,0 0 0,1 1 0,-1-1 0,1 0 0,0 0 0,4 2 0,-1-1-367,0 0 0,1-1 0,-1 0 0,0 0 0,1 0 0,-1-1 0,1 0 0,8 0 0,22 0-1639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3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91 1072,'3'-16'2036,"2"-12"2926,-6 3 3482,-2 43-4068,-2 12-3815,-1 184-691,7-143-939,-1-72 1116,-1-10 131,1 1 0,1-1-1,0 0 1,1 1 0,0-1 0,4-15-1,2 9-202,0 0-1,0 0 1,2 1-1,0 0 1,1 1-1,0 0 1,1 1-1,1 0 0,22-19 1,-23 23-9,0 0 0,1 1 1,0 1-1,0 0 0,1 0 0,0 2 0,0-1 1,1 2-1,-1 0 0,1 1 0,31-5 1,-39 8 39,0 1 0,0 0 0,1 1 0,-1-1 0,0 1 0,0 1 0,0-1 0,0 1 0,0 0 0,0 1 0,-1 0 0,1 0 0,-1 0 0,1 1 0,-1-1 0,0 2 0,-1-1 0,1 1 0,-1 0 0,8 9 0,-6-6-110,-1 1 0,0 1 0,-1-1 0,0 1 0,0 0 0,-1 0 0,0 1 0,-1-1 0,0 1 0,0 0 0,-1 0 0,0 19 0,-1-16-89,-1-4-951,0 0-1,1 0 1,1 0 0,3 13-1,-5-21 819,0 0-1,1-1 0,0 1 0,-1 0 1,1-1-1,0 1 0,0-1 1,0 1-1,0-1 0,0 1 1,0-1-1,0 0 0,1 1 1,-1-1-1,0 0 0,1 0 1,-1 0-1,1 0 0,-1 0 1,1 0-1,0-1 0,-1 1 0,1 0 1,0-1-1,-1 1 0,1-1 1,0 0-1,0 0 0,-1 1 1,4-2-1,18-1-2176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3.8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 1260,'31'-31'5366,"-9"15"1213,-21 16-6451,-1 0 0,1-1 0,-1 1 0,1 0-1,-1 0 1,1 0 0,-1 0 0,1 0 0,-1 0 0,1 0-1,-1 0 1,1 0 0,-1 0 0,1 0 0,-1 0 0,1 0-1,-1 0 1,1 1 0,-1-1 0,1 0 0,-1 0 0,1 1-1,-1-1 1,0 0 0,1 0 0,-1 1 0,1-1 0,-1 1-1,0-1 1,1 0 0,-1 1 0,0-1 0,1 1 0,-1-1-1,0 0 1,0 1 0,0-1 0,1 1 0,-1-1 0,0 1-1,0-1 1,0 2 0,6 25 735,-5-23-548,5 48 409,-3 0-1,-3 64 0,2 40-3985,-2-155 3009,0 1 0,0 0 1,1 0-1,-1 0 0,0-1 1,1 1-1,-1 0 0,1-1 1,0 1-1,-1 0 1,1-1-1,0 1 0,2 2 1,-1-2-833,-1-2 868,-1 0 0,1 0 0,0 1 1,-1-1-1,1 0 0,-1 0 0,1 0 0,0 1 0,-1-1 0,1 0 0,0 0 0,-1 0 0,1 0 1,0 0-1,-1 0 0,1 0 0,-1-1 0,1 1 0,0 0 0,0 0 0,2-2-287,-1 1-1,1-1 0,-1 1 0,0-1 1,1 0-1,-1 0 0,0 0 0,0 0 1,0 0-1,0-1 0,-1 1 0,1-1 1,-1 1-1,3-5 0,9-22-1395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56.2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540 39 292,'-3'-4'831,"-1"1"0,1 0 0,-1 0-1,0 0 1,0 0 0,-1 1 0,1 0 0,0 0 0,-9-3-1,4 3-292,1 0 0,-1 0-1,0 1 1,-16-1-1,3 3-295,-1 1 1,1 1-1,-26 6 0,19-3-11,1 1-1,0 2 1,0 1-1,1 1 1,-43 23 0,65-30-150,-1 1 0,1 0 0,0 0 1,1 0-1,-1 1 0,1 0 1,0 0-1,0 0 0,0 0 1,1 0-1,0 1 0,1-1 0,-1 1 1,1 0-1,1 0 0,-1 0 1,0 9-1,-1 14 343,1 0 1,3 50-1,3 13 113,-5 0-1,-3 1 0,-19 97 0,19-171-475,-5 32-9,8-49-37,1 0 0,0 0 0,0 0 0,0 0-1,0 0 1,0-1 0,1 1 0,-1 0 0,1 0 0,0 0-1,0 0 1,0 0 0,2 3 0,-1-4 6,0 0 1,1 1-1,0-1 0,0 0 1,-1 0-1,1 0 0,0-1 1,0 1-1,1-1 0,-1 1 1,0-1-1,0 0 0,1 0 0,6 0 1,51 4 21,-58-5-47,47 0-498,0-2-1,-1-3 0,86-19 1,138-59-5785,-259 78 5423,30-13-2426,-42 17 2792,0-1-1,0 1 0,0 0 1,0-1-1,0 1 0,0-1 1,-1 0-1,1 0 0,1-2 1,-1-1-967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5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1 168 1408,'2'-46'3067,"-2"29"-256,1 1 0,0-1 0,8-31 0,-8 47-2778,-1 0 1,1-1-1,-1 1 0,1 0 1,-1 0-1,1 0 1,0 0-1,-1-1 0,1 1 1,0 0-1,0 0 1,0 0-1,0 1 1,0-1-1,0 0 0,0 0 1,0 0-1,0 1 1,0-1-1,1 1 0,-1-1 1,0 1-1,2-1 1,0 0-195,1 1 0,-1 0 0,0 0 0,0 0 1,1 0-1,-1 1 0,0-1 0,0 1 0,5 1 1,2 2-669,1 0 0,-1 0 1,0 1-1,15 10 1,-13-6 447,0 0 0,0 1 1,-1 1-1,0 0 0,-1 0 1,-1 1-1,1 0 0,-2 0 1,0 1-1,7 15 0,-4-2 1200,-1 1-1,-1-1 0,-1 2 0,6 41 1,-14-65-808,1 1 0,-1-1 0,1 0 0,1 1 0,-1-1 0,0 0 1,1 1-1,0-1 0,0 0 0,0 0 0,1 0 0,-1-1 0,1 1 1,0-1-1,0 1 0,0-1 0,1 0 0,-1 0 0,1 0 0,-1-1 0,1 1 1,0-1-1,0 0 0,0 0 0,1 0 0,-1 0 0,0-1 0,1 0 1,-1 0-1,0 0 0,1 0 0,-1-1 0,1 0 0,0 0 0,-1 0 0,1 0 1,-1-1-1,1 0 0,6-1 0,-3 0-79,-1 0-1,1 0 1,0 0 0,-1-1-1,0 0 1,1-1 0,-1 0-1,-1 0 1,1 0 0,0-1-1,-1 0 1,0 0 0,0 0 0,-1-1-1,0 0 1,1 0 0,-2 0-1,1-1 1,-1 0 0,0 0-1,-1 0 1,1 0 0,2-10-1,-1-2 561,0 0-1,-1 0 1,-1 0-1,-1-1 0,-1 1 1,-1-1-1,0 1 1,-5-28-1,4 37-16,-1 3-7,1 0 0,1 0 0,-1 0 0,1 0-1,1 0 1,0-8 0,-1 15-453,0 0 0,0 1-1,1-1 1,-1 0 0,0 0-1,0 0 1,0 0-1,0 1 1,0-1 0,0 0-1,0 0 1,0 0 0,1 0-1,-1 0 1,0 0 0,0 1-1,0-1 1,0 0 0,1 0-1,-1 0 1,0 0 0,0 0-1,0 0 1,0 0 0,1 0-1,-1 0 1,0 0-1,0 0 1,0 0 0,1 0-1,-1 0 1,0 0 0,0 0-1,0 0 1,0 0 0,1 0-1,-1 0 1,0 0 0,0 0-1,0 0 1,0 0 0,1 0-1,-1 0 1,0 0 0,0-1-1,0 1 1,0 0-1,1 0 1,-1 0 0,0 0-1,0 0 1,0-1 0,0 1-1,0 0 1,0 0 0,0 0-1,0 0 1,1-1 0,-1 1-1,0 0 1,0 0 0,0 0-1,0 0 1,0-1 0,0 1-1,0 0 1,0-1-1,8 17 111,-8-15-90,18 45 167,18 77 1,-19-60-84,12 42 158,21 145 0,-44-208-295,-2 1-1,-3-1 1,-1 1-1,-2-1 1,-1 1 0,-15 62-1,14-89-34,-1-1 0,0 1 0,-1-1 0,-1-1 0,-1 1 0,0-1 0,0-1-1,-1 0 1,-1 0 0,-22 22 0,28-30 42,-1-1-1,0 0 1,1-1-1,-2 1 0,1-1 1,0 0-1,-1 0 1,1 0-1,-1-1 1,0 0-1,1 0 1,-1 0-1,0-1 0,0 0 1,-1 0-1,1-1 1,0 1-1,0-1 1,0-1-1,0 1 1,0-1-1,-1 0 1,1 0-1,1-1 0,-1 0 1,0 0-1,0 0 1,1-1-1,-1 0 1,-9-6-1,7 4-2,1-1 0,-1 0 0,1 0 1,0-1-1,0 1 0,1-2 0,0 1 0,1-1 0,-1 1 0,1-1 1,1-1-1,-1 1 0,-2-10 0,3 6-84,1 0-1,1 0 1,-1 0 0,2 0-1,0-1 1,0 1-1,1 0 1,3-25 0,3 8-308,1 1 0,1 0 1,1 1-1,1 0 0,2 0 0,0 1 1,29-44-1,-8 23-248,1 1-1,3 1 1,45-42 0,-48 55 1384,1 2 1,46-30-1,-71 53-178,1 0 0,1 1 1,-1 0-1,1 0 0,0 2 0,25-7 0,-33 10-463,-1 0-1,1 1 1,-1-1-1,1 1 0,-1 0 1,1 0-1,0 0 1,-1 1-1,1-1 0,-1 1 1,1 0-1,-1 0 1,0 0-1,1 0 1,-1 1-1,0-1 0,0 1 1,0 0-1,0 0 1,0 0-1,0 0 1,0 1-1,-1-1 0,1 1 1,-1 0-1,0-1 1,0 1-1,0 0 0,3 5 1,19 54 197,-20-49-443,0 0 0,1 0 0,1-1 0,0 0 1,0 0-1,9 11 0,-12-20 94,-1 0 0,1-1-1,-1 1 1,1-1 0,0 0 0,0 0 0,0 0 0,0 0-1,0 0 1,1-1 0,-1 1 0,1-1 0,-1 0 0,0 0 0,1-1-1,0 1 1,-1 0 0,1-1 0,-1 0 0,1 0 0,0 0 0,-1-1-1,1 1 1,-1-1 0,1 0 0,-1 0 0,6-2 0,-2 0 44,1 0 0,-1-1 0,0 0 0,-1 0 0,1-1 0,-1 0 0,0 0 0,0-1 1,0 1-1,-1-1 0,0-1 0,0 1 0,0-1 0,-1 1 0,0-1 0,0 0 0,-1-1 0,0 1 1,0-1-1,-1 1 0,0-1 0,2-15 0,-2 14 49,-2 1 0,1-1 0,-1 1-1,0-1 1,-1 1 0,0-1 0,0 1 0,-1 0 0,-4-15 0,4 17-15,-1 1 1,1 0 0,-1 0 0,0 0 0,0 0 0,0 1-1,-1-1 1,0 1 0,0 0 0,0 0 0,0 0 0,0 1-1,-1-1 1,0 1 0,-6-3 0,6 3 0,-1 1 1,0 1-1,0-1 1,0 1-1,-1 0 1,1 0-1,0 0 1,0 1-1,0 0 1,-1 0-1,1 1 1,0 0-1,0 0 1,0 0-1,0 1 0,0 0 1,0 0-1,0 0 1,0 1-1,1 0 1,-1 0-1,1 1 1,0-1-1,0 1 1,-5 5-1,3-3-9,0 0 0,1 1 0,0-1 0,0 1 0,0 0 0,1 1-1,0-1 1,0 1 0,1 0 0,0 0 0,1 1 0,0-1 0,0 1 0,1 0 0,0-1-1,-2 19 1,4-23-49,0 1 0,1-1 0,-1 1 0,1-1 0,0 0-1,0 1 1,1-1 0,-1 0 0,1 0 0,0 0 0,0 0 0,0 0-1,0-1 1,1 1 0,0-1 0,0 1 0,0-1 0,0 0 0,0 0-1,0 0 1,1-1 0,0 1 0,-1-1 0,1 0 0,0 0-1,0 0 1,0 0 0,0-1 0,1 1 0,6 0 0,12 3-353,1-1 0,1-2 1,-1 0-1,33-2 0,-35 0 229,-1 0 84,-2 1 548,-1-1-1,1-1 0,35-7 1,-53 8-390,0-1 0,1 1 1,-1-1-1,0 0 1,1 1-1,-1-1 1,0 0-1,0 0 1,0 0-1,0 0 0,0 0 1,0 0-1,0 0 1,0 0-1,0 0 1,0 0-1,-1 0 0,1-1 1,0 1-1,-1 0 1,1 0-1,0-3 1,3-36 300,-4 34-362,0 1 0,1-1 0,0 1 0,-1 0-1,4-8 1,1 1-29,1 1 0,1 0-1,0 0 1,0 0 0,1 1-1,0 1 1,1-1 0,17-14-1,-18 18 17,-1 0-1,1 1 0,-1 0 0,1 0 0,1 0 1,-1 1-1,1 1 0,0-1 0,-1 1 0,1 1 1,1 0-1,15-2 0,-21 4 12,-1 0 1,1 0-1,-1 0 1,1 1-1,0-1 1,-1 1-1,1 0 0,-1 0 1,0 0-1,1 1 1,-1-1-1,0 1 0,0 0 1,0-1-1,0 2 1,0-1-1,0 0 0,0 0 1,-1 1-1,1 0 1,-1-1-1,0 1 0,0 0 1,0 0-1,0 0 1,0 0-1,-1 1 0,1-1 1,-1 0-1,0 1 1,1 3-1,2 12-482,0 0 0,-2 0-1,0 0 1,-2 33 0,0-14-1850,1-29 1318,0 0 0,0-1 0,0 1 0,3 9 0,-3-15 647,0-1-1,0 1 0,0-1 1,0 0-1,0 1 0,1-1 0,-1 0 1,1 0-1,-1 0 0,1 0 1,0 0-1,0 0 0,-1 0 0,2-1 1,-1 1-1,0-1 0,0 1 1,4 1-1,16 2-1934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5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61 239 448,'18'-118'6272,"-12"-2"6951,-19 199-10243,-6 98-2381,-8 78-2470,6-87-4689,17-107 1223,4-58 4906,0 0-1,0 1 0,1-1 0,-1 0 0,1 0 0,0 0 0,0 0 1,0 0-1,0 0 0,0 0 0,1-1 0,-1 1 0,1 0 0,0-1 1,0 1-1,3 3 0,10 1-1645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5.8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34 267 2176,'15'-51'5963,"3"-8"6581,-14 65-10072,7 36-2280,-9-28-434,1 0-1,1 0 1,0-1 0,1 0-1,7 14 1,-11-24 142,1 0 0,0 0 0,0 0 1,0 0-1,1 0 0,-1 0 0,0-1 0,1 1 0,0-1 0,0 0 0,0 0 0,0 0 1,0 0-1,0 0 0,0-1 0,0 1 0,1-1 0,-1 0 0,1 0 0,-1 0 0,1 0 0,-1-1 1,1 1-1,6-1 0,-2-1 46,0 0 0,0 0 0,0-1 1,0 0-1,0-1 0,-1 1 0,1-1 0,-1-1 1,0 0-1,0 0 0,0 0 0,-1 0 1,1-1-1,-1-1 0,10-10 0,-3 2 114,-1-1 0,0-1 0,-2 0 0,0 0 0,12-28-1,-18 37-45,-2 0-1,1 0 1,-1 0-1,0-1 1,-1 1-1,1-1 0,-2 1 1,1-1-1,-1 1 1,0-1-1,-2-13 1,1 18-12,1 0 0,-1 0 0,0 0 0,0 0 0,0 0 0,-1 0 0,1 0 0,-1 1 1,1-1-1,-1 0 0,0 1 0,0-1 0,0 1 0,0 0 0,-1 0 0,1 0 0,-1 0 1,1 0-1,-1 0 0,1 1 0,-1-1 0,0 1 0,0 0 0,0-1 0,0 2 1,0-1-1,0 0 0,0 0 0,0 1 0,-6 0 0,-2 0 25,1 1 0,-1 0 0,1 0 1,0 2-1,-1-1 0,1 1 0,0 1 0,1 0 0,-1 0 0,1 1 0,-1 0 0,1 0 0,1 1 1,-1 0-1,-10 11 0,-2 2 25,0 2 0,2 1 1,0 0-1,-21 34 0,36-50-77,-31 52-140,33-54 95,0 0 0,1-1 1,-1 1-1,1 0 1,0 0-1,0 0 1,0 0-1,0 0 1,1 0-1,0 0 0,0 0 1,0 0-1,1 6 1,-1-8-21,1 0 0,0 0 0,0-1-1,0 1 1,1 0 0,-1-1 0,0 1 0,0-1 0,1 1 0,-1-1 0,1 0 0,-1 0 0,1 1 0,0-1 0,0 0 0,-1 0 0,1-1 0,0 1 0,0 0 0,0 0-1,0-1 1,0 0 0,0 1 0,0-1 0,0 0 0,0 0 0,0 0 0,0 0 0,2 0 0,5-1-200,1 0 0,-1 0 0,0 0 0,0-1-1,9-4 1,-3-1 339,0 0 0,0-1 0,-1 0 0,0-2 0,-1 1 0,0-2 0,0 0 0,12-14 0,-3 4 1694,27-20 0,-49 41-1721,0 0-1,0 0 1,0 0-1,0 1 0,0-1 1,0 0-1,0 0 1,0 0-1,0 0 1,0 0-1,0 0 0,0 0 1,0 1-1,0-1 1,0 0-1,0 0 1,0 0-1,0 0 0,0 0 1,0 0-1,0 1 1,0-1-1,0 0 1,0 0-1,0 0 0,0 0 1,0 0-1,0 0 1,0 0-1,0 1 1,0-1-1,0 0 0,0 0 1,0 0-1,0 0 1,0 0-1,1 0 1,-1 0-1,0 0 0,0 0 1,0 0-1,0 1 1,0-1-1,0 0 1,0 0-1,0 0 0,1 0 1,-1 0-1,0 0 1,0 0-1,0 0 1,0 0-1,0 0 0,0 0 1,1 0-1,-1 0 1,0 0-1,0 0 1,0 0-1,0 0 1,0 0-1,0 0 0,0 0 1,1-1-1,-7 21 353,-11 22-381,10-29-42,-4 10-784,1 0 0,-11 35 0,21-57 656,-1 0 0,1 0 0,0 0 1,0 0-1,0 0 0,0 0 0,0 0 0,0 0 0,0 0 0,0 0 0,0 0 0,0 1 0,0-1 0,1 0 0,-1 0 1,0 0-1,1 0 0,-1 0 0,1-1 0,-1 1 0,1 0 0,0 0 0,-1 0 0,1 0 0,1 1 0,0-1-153,1 0 0,-1 1 1,0-1-1,0 0 0,1 0 0,-1-1 0,1 1 0,-1 0 0,1-1 0,3 1 0,7-1-963,-1 0 0,0 0 0,18-4 0,13-6-1154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6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224 141 28,'8'-12'936,"1"-1"373,-1 0-1,9-18 0,-16 29-919,0-1 1,0 1-1,0 0 1,0-1-1,0 1 1,-1 0-1,1-1 0,-1 1 1,1-1-1,-1 1 1,0-1-1,0 1 1,0-1-1,-1 1 0,1-1 1,0 1-1,-1-1 1,0 1-1,1-1 1,-1 1-1,-2-4 1,2 5-200,-1-1 0,0 1 0,0 0 0,0-1 1,0 1-1,0 0 0,0 0 0,0 0 0,0 0 1,0 1-1,0-1 0,-1 1 0,1-1 0,0 1 1,0 0-1,-1-1 0,1 1 0,0 0 0,0 1 1,-1-1-1,1 0 0,0 1 0,0-1 0,-1 1 1,1 0-1,-3 1 0,-7 2 123,1 1 1,-1 0-1,-14 9 0,13-7-255,1 2-1,0-1 0,0 2 1,1-1-1,0 2 1,0-1-1,1 1 1,1 1-1,0 0 1,0 0-1,1 1 0,-6 13 1,13-24-97,1 0 0,-1 0 0,0-1 0,1 1 1,-1 0-1,1 0 0,0 0 0,0-1 0,0 1 0,0 0 1,0 0-1,0 0 0,0 0 0,0-1 0,1 1 0,-1 0 0,1 0 1,-1-1-1,1 1 0,0 0 0,0-1 0,0 1 0,0 0 0,0-1 1,0 1-1,0-1 0,0 0 0,1 1 0,-1-1 0,0 0 1,1 0-1,-1 0 0,1 0 0,-1 0 0,1 0 0,0 0 0,-1-1 1,1 1-1,0 0 0,0-1 0,2 1 0,10 2-310,-1 0-1,1 0 1,0-2 0,17 1-1,-25-2 267,73-2-646,-56 1 1106,0 0-1,40 4 0,-63-3-357,1 0 0,-1 0-1,0 1 1,0-1 0,1 0-1,-1 0 1,0 0 0,0 0-1,1 0 1,-1 1 0,0-1-1,0 0 1,1 0 0,-1 0-1,0 1 1,0-1 0,0 0 0,1 0-1,-1 1 1,0-1 0,0 0-1,0 0 1,0 1 0,0-1-1,0 0 1,0 1 0,1-1-1,-1 0 1,0 1 0,0-1-1,0 0 1,0 0 0,0 1-1,0-1 1,0 0 0,-1 1-1,1-1 1,0 0 0,0 1 0,0-1-1,0 0 1,0 0 0,0 1-1,-1-1 1,1 0 0,0 0-1,0 1 1,0-1 0,0 0-1,-1 0 1,1 1 0,0-1-1,0 0 1,-1 0 0,1 0-1,0 0 1,-1 0 0,1 1-1,-20 19 86,13-14-1,-95 110 95,88-97-922,1 0 0,0 2 0,2-1-1,-15 34 1,24-50 94,1 1 1,-1 0-1,1 0 1,0 0-1,0 0 0,0 9 1,1-12 363,0 0 0,0-1 0,0 1 0,1-1 1,-1 1-1,1-1 0,-1 1 0,1-1 0,-1 1 1,1-1-1,0 1 0,0-1 0,-1 0 0,1 1 1,0-1-1,0 0 0,0 0 0,1 0 0,-1 0 1,0 0-1,0 0 0,1 0 0,-1 0 0,0 0 1,4 1-1,14 3-2212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6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41 141 2132,'3'-24'2190,"3"-38"4668,-6 58-6055,0-1 0,0 1-1,-1-1 1,1 1 0,-1-1 0,0 1-1,0-1 1,-1 1 0,1 0 0,-4-6 0,-2 44 360,0 10-1104,-3 22-1190,-4 96-1,14-159 985,0-1-1,0 0 1,0 1-1,1-1 0,-1 1 1,0-1-1,1 0 0,0 1 1,-1-1-1,1 0 0,0 1 1,0-1-1,0 0 1,0 0-1,1 0 0,2 4 1,-4-6 107,1 0-1,0 1 1,-1-1 0,1 0 0,-1 1 0,1-1 0,0 0-1,-1 0 1,1 1 0,0-1 0,-1 0 0,1 0 0,0 0-1,0 0 1,-1 0 0,1 0 0,0 0 0,-1 0 0,1 0 0,0-1-1,-1 1 1,2 0 0,0-1 59,0 0-1,0-1 1,0 1-1,0 0 1,0-1-1,0 1 1,-1-1-1,1 0 1,2-3-1,28-37 1170,31-56-1,-41 61 193,2 0 0,45-52 0,-59 84-874,-9 14-338,-7 21-172,5-27 34,-4 16-174,0 1 0,2 0 0,0 1 0,1-1 0,1 0 0,1 1 0,1-1 0,4 27 0,-4-43 2,0 0 1,0 0-1,1 0 1,-1 0 0,1 0-1,0-1 1,0 1-1,0 0 1,0-1-1,1 0 1,-1 1 0,1-1-1,0 0 1,0 0-1,0-1 1,0 1 0,0 0-1,1-1 1,-1 0-1,1 0 1,0 0 0,0 0-1,0-1 1,4 2-1,-3-2 44,1 0-1,-1-1 0,1 1 0,-1-1 0,1 0 1,-1 0-1,1-1 0,-1 0 0,1 0 1,-1 0-1,0-1 0,1 1 0,-1-1 1,0-1-1,0 1 0,0-1 0,7-4 0,6-9 571,0-1-1,0 0 0,-2-1 0,0-1 0,25-41 0,-13 20 631,-5 17-343,-13 22-616,-9 1-153,-1 1 0,1 0 1,-1-1-1,0 1 0,1 0 0,-1 0 1,0 0-1,1-1 0,-1 1 0,0 0 1,0 0-1,0 0 0,1 0 1,-1-1-1,0 1 0,0 0 0,-1 1 1,-3 55-592,2-43 146,0-1 0,1 1 0,1-1 0,0 1 1,3 16-1,-2-26 33,0 0 1,0 0-1,0-1 0,1 1 1,-1 0-1,1-1 1,0 1-1,0-1 0,1 1 1,-1-1-1,1 0 1,-1 0-1,1 0 0,0-1 1,0 1-1,0 0 1,0-1-1,1 0 0,-1 0 1,1 0-1,-1 0 1,6 1-1,-2-1-337,-1 0 1,1 0-1,-1-1 0,1 0 0,-1 0 1,13 0-1,14-3-1246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37.3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45 316 980,'66'-12'11841,"5"-2"-6987,-39 7-5099,42-16 0,-63 20 90,1-2 1,-1 0 0,0 0-1,-1-1 1,1 0 0,-1-1-1,-1 0 1,1-1 0,-1 0-1,0-1 1,-1 1-1,10-14 1,-15 18 203,0-1-1,-1 1 0,0-1 1,0 1-1,0-1 1,0 0-1,-1 0 1,1 1-1,-1-1 1,-1 0-1,1 0 0,-1 0 1,0-1-1,0 1 1,0 0-1,0 0 1,-1 0-1,0 0 1,0 0-1,-3-6 0,2 7 19,1 1-1,-1 0 0,0-1 0,0 1 1,0 0-1,-1 0 0,1 1 0,-1-1 0,0 0 1,1 1-1,-1 0 0,0-1 0,-1 1 0,1 0 1,0 1-1,-1-1 0,1 1 0,0-1 1,-1 1-1,0 0 0,1 0 0,-1 1 0,0-1 1,1 1-1,-1-1 0,0 1 0,0 0 0,-4 1 1,-3 1 20,-1 0 1,1 1 0,0 0 0,0 1 0,0 0-1,0 1 1,1 0 0,0 1 0,0 0-1,-12 9 1,-4 6 69,1 1 0,-29 31-1,-14 26 68,62-71-206,0 0 0,1 0 0,0 1 0,1-1 0,0 1 0,0 0 0,1 0 0,-4 15-1,7-23-14,-1 1-1,1 0 0,0 0 1,0 0-1,0 0 0,0 0 0,0 0 1,0 0-1,1 0 0,-1 0 1,1 0-1,-1 0 0,1 0 0,0 0 1,0-1-1,0 1 0,0 0 1,0 0-1,0-1 0,2 3 0,-1-2-10,1 0 0,-1 0 0,1 0 0,-1-1 0,1 1 0,0-1-1,0 0 1,0 0 0,0 0 0,0 0 0,6 1 0,3-1-63,0 0-1,1-1 1,-1 0 0,0-1-1,18-3 1,-5-1-114,0-1-1,-1-2 1,0 0-1,-1-2 1,34-18-1,103-74-272,-130 81 545,-11 13 137,-19 8-219,0 0 0,0 1 0,1-1 0,-1 0-1,0 1 1,0-1 0,0 0 0,0 1 0,0-1-1,0 0 1,1 1 0,-1-1 0,0 0-1,0 1 1,0-1 0,0 0 0,0 1 0,0-1-1,0 0 1,0 1 0,-1-1 0,1 0 0,0 1-1,0-1 1,0 0 0,0 1 0,0-1 0,0 0-1,-1 1 1,1-1 0,0 0 0,-23 39 113,20-34-121,-16 24-124,-33 57 176,48-78-424,0 0 0,1 0 1,-1 0-1,2 1 0,-1 0 0,1-1 0,1 1 1,-2 14-1,3-21 63,0 0 0,0 0 0,0 0 1,1 0-1,-1 0 0,0 0 0,1 0 1,0 0-1,-1 0 0,1 0 0,0-1 0,0 1 1,0 0-1,0 0 0,0-1 0,0 1 1,1 0-1,-1-1 0,1 1 0,-1-1 1,1 0-1,-1 1 0,1-1 0,0 0 0,-1 0 1,1 0-1,0 0 0,0 0 0,0-1 1,0 1-1,0-1 0,0 1 0,0-1 1,0 1-1,3-1 0,13 2-2177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0.9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1 216,'-2'2'436,"0"0"-1,1 0 1,-1 0-1,1 0 1,0 0-1,0 0 1,-1 1-1,2-1 1,-1 0 0,0 1-1,0-1 1,1 1-1,-1-1 1,1 1-1,0 2 1,-1 41 3524,1-45-3937,17 255 7257,27 127-5654,-41-363-1669,1 1 0,1-1 0,13 33 0,-17-52 4,-1 0 1,0 0 0,1 0-1,-1 0 1,1 0 0,-1 0-1,1 0 1,0 0-1,-1 0 1,1 0 0,0 0-1,0-1 1,0 1 0,-1 0-1,1-1 1,0 1-1,0 0 1,0-1 0,0 1-1,0-1 1,0 1 0,0-1-1,0 0 1,0 0-1,1 1 1,-1-1 0,1 0-1,1 0-77,-1-1-1,1 1 1,-1-1-1,0 0 1,0 0-1,1 0 0,-1 0 1,0 0-1,0 0 1,0-1-1,0 1 1,2-3-1,4-3-369,0-1 0,0-1 1,0 0-1,8-13 0,61-116-1304,-17 29 2752,-57 103-645,1 0 0,-1 0 0,0 0 0,-1 0-1,4-10 1,-17 28 1146,-5 13-1132,-7 20 76,6-13-147,2 1-1,-19 57 0,31-83-310,1 1 1,0 0 0,0 0-1,1 0 1,0 0 0,1 0-1,0 0 1,0 0 0,1 0-1,0 0 1,0 0-1,0 0 1,1 0 0,1 0-1,-1-1 1,1 1 0,6 10-1,-6-14-145,0 0 1,1-1-1,-1 1 0,1-1 0,-1 0 0,1 0 0,0 0 0,0-1 0,1 1 1,-1-1-1,0 0 0,1 0 0,-1-1 0,1 1 0,0-1 0,-1 0 1,1 0-1,0-1 0,0 1 0,0-1 0,-1 0 0,9-1 0,4 0-531,-1-2 0,1 0 0,-1 0 0,0-2-1,20-7 1,-20 5 497,0 0 0,0-1 0,-1 0 1,0-2-1,0 0 0,-1 0 0,0-1 0,-1-1 0,13-15 0,-17 17 944,-1-1-1,0 0 1,-1-1-1,0 0 1,0 0-1,-2-1 1,12-18 4431,-15 58-3961,-1-15-1104,0-1-1,0 1 1,4 13-1,-2-19-92,-1-1 1,1 0-1,0 0 1,0 0-1,0 0 1,1 0-1,-1-1 1,1 0-1,0 1 1,1-1-1,-1-1 0,1 1 1,-1-1-1,1 0 1,0 0-1,10 4 1,-7-4-157,1 0 0,0-1 0,0 0 0,-1-1 0,1 0 0,0 0 0,0-1-1,0 0 1,0-1 0,11-1 0,-6 0-81,0-2 0,0 1-1,0-1 1,-1-1 0,1-1-1,-1 0 1,0 0 0,-1-1-1,0-1 1,0 0 0,0-1 0,-1 0-1,15-16 1,-20 18 402,-1 0 0,0 0 0,-1-1-1,0 0 1,0 1 0,0-1 0,-1-1 0,0 1 0,-1 0 0,0-1 0,0 1-1,-1-1 1,0 0 0,0 1 0,-1-1 0,-1 0 0,1 1 0,-1-1 0,0 0 0,-1 1-1,0-1 1,-1 1 0,0 0 0,0-1 0,-8-13 0,9 19-92,0 0 0,0 1 0,0-1 0,-1 0 0,1 1 0,-1-1 0,0 1 0,0 0 1,0 0-1,0 0 0,0 0 0,0 1 0,0-1 0,-1 1 0,1 0 0,-7-2 0,5 2-14,-1 1 0,0 0 0,0 0 0,1 0-1,-1 0 1,0 1 0,0 0 0,1 0 0,-11 4 0,5-1-10,0 1 0,1 0 0,-1 1 0,1 0 1,0 1-1,0 0 0,1 0 0,0 1 0,-13 15 0,11-10 15,0 2 0,2-1 0,-1 1 0,2 1 0,-11 26 0,16-34-63,0 0 1,1 1-1,0-1 1,0 0 0,1 1-1,0 0 1,0-1-1,1 1 1,1-1-1,-1 1 1,1-1 0,1 1-1,3 13 1,-4-19-49,0-1 0,0 1-1,0-1 1,0 0 0,1 1 0,-1-1 0,1 0 0,-1 0 0,1 0 0,0 0 0,0 0 0,0 0 0,0-1-1,0 1 1,0-1 0,1 1 0,-1-1 0,3 2 0,0-2-117,0 1-1,-1-1 1,1 0 0,0-1-1,0 1 1,0-1-1,0 0 1,-1 0 0,8-1-1,2-1-314,1-1 0,-1-1 0,0 0 0,0-1-1,23-11 1,-24 8 494,0 0 0,0 0-1,-1-2 1,0 1 0,14-15 0,-6 2 2203,30-42 0,-50 63-2105,1 1 0,-1-1 0,1 0 0,0 0 0,-1 0 0,1 1 0,0-1 0,-1 0 0,1 1 0,0-1 0,0 0 0,-1 1 0,1-1 0,0 1 0,0-1 1,0 1-1,0 0 0,0-1 0,1 1 0,-1 0-66,0 0 0,-1 0 1,1 1-1,-1-1 0,1 0 0,0 1 1,-1-1-1,1 0 0,-1 1 1,1-1-1,-1 1 0,0-1 0,1 1 1,-1-1-1,1 1 0,-1-1 0,0 1 1,1-1-1,-1 1 0,0-1 1,0 1-1,1 1 0,8 48-148,-7-33 141,0-11-213,-1 1 1,1-1-1,0 1 0,0-1 1,1 0-1,-1 0 1,1 0-1,1 0 0,4 6 1,-6-9-126,1 0-1,0-1 1,-1 1 0,1-1-1,0 0 1,0 0 0,0 0 0,0 0-1,0 0 1,1-1 0,-1 0 0,1 1-1,-1-1 1,1 0 0,-1-1 0,1 1-1,-1-1 1,1 1 0,4-1-1,14-1-1170,-1 0 0,0-1-1,1-2 1,-1 0-1,-1-1 1,27-9-1,-3-7-126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1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1 314 764,'8'-38'3710,"7"-78"0,-10-43 10828,-3 167-13989,2 16-158,4 148 918,-3-92-1028,-4-75-297,14 180-235,-10-155-1577,16 58 0,-20-86 1398,0 1-1,1 0 1,-1-1 0,0 1 0,1-1 0,-1 1 0,1-1 0,0 0 0,0 0-1,0 0 1,5 4 0,-5-5-286,0 1-1,0-1 0,1 0 1,-1 1-1,1-1 1,-1 0-1,1 0 0,-1-1 1,1 1-1,-1 0 1,1-1-1,4 1 0,2-4-2200,-4-5 427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1.6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62 160 956,'-17'-11'2456,"0"0"605,3 2 451,4 0 32,6 2-379,4-1-697,4-1-1028,9 0-740,11 0-596,7-4-584,6 2-688,7-2-712,0 4-741,10 2-463,1 1-168,2 1 88,4-1 387,0-1 609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2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53 1532,'1'-1'227,"0"1"-1,-1-1 1,1 0-1,0 0 0,0 0 1,0 1-1,0-1 1,-1 0-1,1 0 1,0 0-1,-1-1 1,1 1-1,-1 0 1,1 0-1,-1 0 1,0 0-1,1 0 1,-1-1-1,0 1 0,0 0 1,0 0-1,0 0 1,0-3-1,-1 3 42,1 0-1,-1 0 1,0 0 0,1 0-1,-1 0 1,0 0-1,0 0 1,0 0 0,0 0-1,0 0 1,0 0-1,0 0 1,-1 1-1,1-1 1,0 0 0,0 1-1,-3-1 1,-2-1 323,-1 0 1,0 0-1,-1 1 1,1 0-1,0 0 1,0 1-1,-9 0 1,4 2-338,-1 0 0,1 1 0,0 0 0,0 1 0,0 0 0,0 1 1,1 1-1,0 0 0,-12 8 0,18-11-251,1 0 1,0 0-1,-1 0 0,1 0 0,1 1 1,-1-1-1,1 1 0,-1 0 0,1 0 1,0 1-1,0-1 0,1 0 0,0 1 1,-1 0-1,1 0 0,1-1 0,-1 1 1,1 0-1,0 1 0,0-1 0,0 0 1,1 0-1,0 0 0,0 9 0,1-10-45,1-1 0,-1 0 0,0 1 0,1-1 0,0 0 0,-1 0 0,1 0 0,1-1 0,-1 1 0,0 0 0,1-1 0,-1 1 1,1-1-1,0 0 0,0 0 0,3 2 0,60 31-569,-30-18 443,-32-15 161,0 1 1,0-1 0,0 1 0,0 0 0,0 0 0,-1 0 0,1 1 0,-1-1 0,0 1-1,0-1 1,0 1 0,-1 0 0,1 0 0,-1 1 0,0-1 0,3 9 0,-5-10 15,1 1 0,-1 0 1,0 0-1,0-1 0,-1 1 1,1 0-1,-1-1 1,1 1-1,-1 0 0,0-1 1,-1 1-1,1-1 0,-1 1 1,1-1-1,-1 0 0,0 0 1,0 0-1,0 0 1,-1 0-1,1 0 0,-1 0 1,-2 2-1,-7 5-69,1 1-1,-1-2 1,-1 0 0,1 0-1,-2-1 1,1-1 0,-1 0-1,0 0 1,0-2 0,-18 5 0,32-10-25,-1 1 0,1-1 1,-1 0-1,1 0 1,-1 0-1,1 0 0,0 1 1,-1-1-1,1 0 1,-1 0-1,1 0 1,-1 0-1,1 0 0,-1 0 1,1 0-1,-1 0 1,1-1-1,-1 1 0,1 0 1,-1 0-1,1 0 1,0 0-1,-1-1 1,1 1-1,-1 0 0,1 0 1,0-1-1,-1 1 1,1 0-1,-1-1 0,1 1 1,0 0-1,0-1 1,-1 1-1,1-1 0,5-17-2867,23-18-1227,-12 20 2595,1 0 1,21-14-1,11-3-182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56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10 1056,'4'-10'14738,"1"55"-12968,-4-38-1423,5 73 375,-10 145 0,-1-62-705,3-42-97,0-101-7983,-10-93 207,11 37 5759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3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0 225 1532,'9'-2'259,"-1"1"843,-1 0 0,0 1 0,0 0 0,14 1 0,-19-1-786,0 0 0,0 1-1,-1 0 1,1-1 0,0 1 0,0 0 0,0 0-1,-1 0 1,1 0 0,0 0 0,-1 0 0,1 0 0,-1 0-1,1 1 1,-1-1 0,0 1 0,1-1 0,-1 1-1,0-1 1,0 1 0,0 0 0,1 3 0,13 33 2181,-9-21-1873,1 1-1,1-1 1,17 28 0,-21-39-681,0-1 1,0 0-1,1 0 1,0 0-1,0-1 1,0 1-1,0-1 1,1-1-1,0 1 1,-1-1-1,1 0 1,0 0-1,1 0 1,9 2-1,1-2-256,0 0 0,0-1 0,0 0-1,0-2 1,0 0 0,0-1 0,0-1 0,0 0 0,0-1-1,0-1 1,-1 0 0,0-2 0,0 0 0,0 0 0,0-2-1,18-11 1,-29 14 394,0 1-1,0-1 0,-1 0 0,1 0 1,-1 0-1,0-1 0,-1 0 1,0 1-1,1-1 0,-2 0 1,1-1-1,-1 1 0,0 0 0,0-1 1,-1 1-1,1-1 0,-2 0 1,1 1-1,-1-1 0,0 0 1,-1-12-1,0 15 11,0-1 1,0 1-1,0-1 0,0 1 0,0 0 1,-1 0-1,0-1 0,0 1 1,0 0-1,-1 1 0,1-1 1,-1 0-1,0 1 0,0-1 1,0 1-1,0 0 0,-1 0 0,0 0 1,1 1-1,-1-1 0,0 1 1,0 0-1,0 0 0,0 0 1,0 0-1,-1 1 0,1 0 1,-1 0-1,1 0 0,0 0 0,-1 1 1,0 0-1,-4 0 0,3 0-52,0 0 0,0 1 0,0 0-1,0 0 1,0 0 0,0 1 0,0-1-1,0 2 1,0-1 0,1 1 0,-1 0-1,1 0 1,0 0 0,-8 6-1,7-3-2,0 1 0,0-1 0,0 1-1,1 0 1,0 1 0,0-1-1,0 1 1,1 0 0,-4 11 0,3-4-7,0 1 0,2-1 0,-1 1 0,2 0 1,0 0-1,1 0 0,0 0 0,1 1 0,1-1 1,5 27-1,-5-41-37,-1 0 0,0 1 0,1-1 0,0 0 0,0 0 0,-1 0 0,1 0 0,0 0 0,1 0 0,-1 0 0,0 0 0,0 0-1,1-1 1,-1 1 0,1-1 0,0 1 0,-1-1 0,1 1 0,0-1 0,0 0 0,0 0 0,0 0 0,0 0 0,0 0 0,0 0 0,0 0 0,1-1 0,-1 1 0,0-1 0,0 0 0,0 0 0,1 1 0,-1-1 0,0-1 0,0 1 0,1 0 0,-1-1 0,4 0 0,1-1-3,-1 0 1,1 0-1,-1-1 0,1 0 1,-1 0-1,0-1 0,-1 1 1,1-1-1,0-1 0,-1 1 1,8-9-1,19-29 476,-25 31 2,1 0 0,0 0 1,1 1-1,0 0 0,20-16 0,-28 25-449,-1 1 0,1 0 0,-1 0 0,0 0 0,1 0 0,-1-1 0,1 1 0,-1 0 0,1 0 0,-1 0 0,0 0 0,1 0 0,-1 0 0,1 0 0,-1 0 0,1 0 0,-1 0 0,1 0 0,-1 1 0,0-1 0,1 0 0,-1 0-1,1 0 1,-1 1 0,0-1 0,1 0 0,-1 0 0,0 1 0,1-1 0,-1 0 0,0 0 0,1 1 0,-1-1 0,0 0 0,0 1 0,1-1 0,-1 1 0,0-1 0,0 0 0,0 1 0,1-1 0,-1 1 0,0-1 0,0 1 0,7 26-496,-5-20 274,-2-3-30,1-1 1,0 1-1,0-1 1,0 0-1,0 1 0,1-1 1,-1 0-1,1 0 0,0 0 1,0 0-1,0 0 1,0 0-1,0 0 0,1-1 1,-1 1-1,1-1 1,0 0-1,0 0 0,-1 0 1,2 0-1,-1 0 0,0-1 1,0 1-1,0-1 1,1 0-1,-1 0 0,1 0 1,-1 0-1,1-1 1,-1 1-1,1-1 0,5 0 1,8 0-682,0 0 1,0-2 0,0 0 0,0 0-1,0-2 1,-1 0 0,1-1 0,-1-1-1,0 0 1,23-14 0,-26 13 1242,-2-1 0,1 0-1,-1-1 1,-1 0 0,1-1 0,-1 0 0,-1-1 0,10-14 0,-4-11 2958,-13 31-2403,-1 1 0,1-1 0,-1 1-1,1 0 1,1 0 0,-1-1 0,5-4 0,-5 11-734,0 0 0,-1 0 0,1 0-1,0 0 1,0 0 0,-1 1 0,0-1-1,1 1 1,0 2 0,1 0-242,0-1 0,0 0 0,0 1 0,1-1 0,-1-1 0,1 1 0,0 0 0,0-1 0,1 0 1,-1 0-1,1 0 0,-1 0 0,1-1 0,0 0 0,0 0 0,0 0 0,0-1 0,0 1 0,1-1 0,-1 0 0,0-1 1,0 1-1,10-2 0,4 1-325,0-1 1,1-1 0,-1-1 0,-1-1-1,26-8 1,-35 9 439,0 0 1,0-1-1,0 0 0,-1 0 0,1-1 1,-1 0-1,-1 0 0,1-1 0,-1 0 1,0 0-1,0-1 0,0 0 1,-1 0-1,0-1 0,6-10 0,-6 6 302,0-1 0,-1 1 0,0-1-1,-1 0 1,0 0 0,-2-1 0,1 1-1,-1 0 1,-1-1 0,-1-16 0,0 19 9,-1 9-235,1-1 0,0 1 0,0-1 0,0 0 0,0 1 0,0-1-1,0 1 1,1-1 0,-1 1 0,1-1 0,0 1 0,1-5 0,1 56 333,1 25-395,3-1 1,18 77-1,3 21-107,-25-146 55,3 24-228,1 98 0,-8-134 165,0 1-1,0-1 0,-1 0 0,-1 1 0,0-1 0,-1 0 0,-1-1 0,0 1 1,0-1-1,-1 0 0,-1 0 0,-10 14 0,13-22 58,0 1 0,-1-1 1,1 1-1,-1-2 0,0 1 0,-1 0 0,1-1 0,-1 0 1,1 0-1,-1-1 0,0 1 0,0-1 0,0-1 0,-10 3 0,7-3 30,0 0 0,0 0-1,-1-1 1,1 0 0,0-1-1,0 0 1,-1 0-1,1-1 1,-15-5 0,18 5-34,0-1 0,0 1 0,0-1 0,0-1 0,0 1 0,1-1 0,-1 0 0,1 0 0,0 0 0,0-1 0,1 0 0,-1 0 0,-4-7 0,7 8-56,-1-1-1,1 1 1,0-1 0,0 0-1,1 0 1,0 1 0,0-1-1,0 0 1,0 0-1,1 0 1,-1 0 0,1 0-1,1 0 1,-1 0 0,1 0-1,0 0 1,0 0 0,0 0-1,3-6 1,3-7-326,1 1-1,1 0 1,1 0 0,1 1 0,0 0-1,17-18 1,85-81-1638,-47 57 1954,114-77-1,-123 98 2690,2 3 0,99-42-1,-153 74-2388,-1 0-1,1 0 0,0 1 1,0 0-1,0 0 0,0 0 0,0 0 1,0 1-1,0 0 0,9 1 1,-12-1-168,0 1 0,0-1 1,0 1-1,0 0 0,0 0 1,0 0-1,0 0 0,0 0 1,0 1-1,-1-1 0,1 0 1,-1 1-1,1 0 1,-1-1-1,1 1 0,-1 0 1,0-1-1,0 1 0,1 0 1,-1 0-1,-1 0 0,1 0 1,0 0-1,0 0 0,-1 1 1,1 1-1,3 19-102,2 46-1,-6-55-436,1-1 1,0 1-1,0-1 1,2 0-1,-1 0 0,2 0 1,0 0-1,0 0 1,12 23-1,-13-32-13,0 0 0,0-1 0,0 1 0,1-1 0,-1 0 0,1 0 0,0 0 0,0 0 0,0-1 0,0 0 0,0 0 0,0 0 0,1 0 0,-1 0 0,7 0 0,-3 0-242,-1-1 0,1 0 0,0 0 0,0-1 0,0 0 0,-1-1 0,1 1 0,12-4 0,20-8-1435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3.4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204 159 364,'8'-26'1862,"10"-38"5356,-17 59-6379,0 1 0,0 0 0,-1-1 0,0 1 0,1 0-1,-2-1 1,1 1 0,-1 0 0,1-1 0,-1 1 0,-3-8-1,4 12-786,-1-1-1,1 0 0,-1 1 0,0-1 0,1 0 1,-1 1-1,0-1 0,1 1 0,-1-1 0,0 1 1,0 0-1,0-1 0,1 1 0,-1 0 0,0-1 0,0 1 1,0 0-1,0 0 0,0 0 0,1 0 0,-1 0 1,0 0-1,0 0 0,0 0 0,0 0 0,0 0 1,0 1-1,1-1 0,-1 0 0,-1 1 0,-27 11 110,29-12-157,-11 6-12,0 0 0,1 1 0,0 0 0,0 0 0,-13 14 0,18-15-108,0-1 1,1 0 0,-1 1 0,1 0 0,0 0 0,1 0 0,-1 1 0,1-1-1,1 1 1,-5 13 0,7-18 27,0 0 0,0-1 0,0 1 0,0 0-1,0 0 1,0-1 0,1 1 0,-1 0 0,0-1 0,1 1-1,0 0 1,-1-1 0,1 1 0,0-1 0,0 1 0,0-1-1,0 1 1,0-1 0,0 0 0,0 1 0,0-1 0,1 0-1,-1 0 1,0 0 0,1 0 0,1 1 0,7 4-427,0-1-1,0 0 1,14 4 0,15 10-338,-36-17 910,-1-1 0,0 1 1,0 0-1,0 0 0,-1 0 0,1 0 1,0 0-1,-1 1 0,1-1 0,-1 0 1,0 1-1,0-1 0,0 1 1,0-1-1,0 1 0,0 0 0,-1-1 1,1 6-1,-1-2 93,0-1-1,-1 0 1,1 1-1,-1-1 1,-1 0 0,1 0-1,-1 0 1,0 0 0,-3 6-1,-4 7 257,-2-1-1,0-1 1,-1 0-1,-16 17 0,5-10-405,-42 34 0,54-49-412,3 2-2658,43-23-6257,-8-3 6450,9-5 439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3.8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97 1512,'20'-14'1659,"37"-32"6073,-26 10 3636,-31 36-11242,1 0 0,-1 1 1,1-1-1,-1 0 1,1 1-1,-1-1 0,0 0 1,1 1-1,-1-1 1,0 0-1,1 1 0,-1-1 1,0 1-1,0-1 1,1 1-1,-1-1 0,0 1 1,0-1-1,0 1 1,0-1-1,1 1 0,-1-1 1,0 1-1,0-1 1,0 1-1,0-1 0,0 1 1,-1 0-1,6 21 479,3 57-42,-6-49-1621,1 0 0,2 0 0,12 43 0,-16-68 484,1 0 0,0 0 0,1 0 1,-1-1-1,1 1 0,0-1 0,0 0 0,0 0 0,1 0 0,-1 0 0,1 0 0,0-1 1,0 0-1,0 1 0,1-1 0,-1-1 0,1 1 0,6 2 0,2-1-835,0 0 0,0 0 0,1-2-1,0 1 1,25 0 0,14-1-1084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4.7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1 144 724,'3'13'14716,"0"31"-11162,5 47-3086,-6-81-435,0 0-1,0-1 0,1 1 0,1-1 1,-1 0-1,1 0 0,1 0 0,0 0 0,0-1 1,12 14-1,-13-17-101,0-1 0,0 0 1,1-1-1,0 1 0,-1-1 0,1 0 1,0 0-1,1 0 0,-1-1 1,0 0-1,1 0 0,0 0 0,-1-1 1,1 0-1,0 0 0,0 0 1,-1-1-1,1 1 0,9-2 0,-5 0-77,0 0 0,0 0 1,-1-1-1,1-1 0,-1 0 0,1 0 0,-1-1 0,0 0 0,0 0 0,-1-1 0,1 0 0,13-12 0,-12 9 116,-2-1 1,1 0-1,-2-1 0,1 0 1,-1 0-1,0-1 0,-1 0 0,-1 0 1,5-13-1,1-9 802,-2 0 0,-1-1 0,-2 0 1,-1 0-1,-2-1 0,-2-46 0,7 111-187,19 208-148,-12-123-528,2 135 0,-17-214-109,-2 0-1,-1 1 1,-2-1 0,-1-1-1,-2 1 1,-2-1 0,-27 66 0,32-89 116,-1-1 1,-1 1-1,0-1 1,0 0-1,-1-1 1,-1 0-1,0 0 1,-17 15 0,22-23 67,1 1 1,-1 0-1,1-1 1,-1 0 0,0 0-1,0 0 1,0 0-1,0-1 1,-1 0 0,1 1-1,0-2 1,-1 1-1,1 0 1,0-1 0,-1 0-1,1 0 1,-1 0-1,1 0 1,-1-1 0,1 0-1,0 0 1,0 0-1,-1 0 1,1-1 0,0 1-1,0-1 1,0 0 0,-7-5-1,8 4-8,-1 1 0,1-1 0,0 0 1,0 0-1,0 0 0,0 0 0,1-1 0,-1 1 0,1-1 0,0 0 0,0 1 0,0-1 0,0 0 1,1 0-1,-2-4 0,2 1-42,0-1 0,0 1 0,1 0 0,-1 0 0,2 0 0,-1 0 1,1-1-1,2-8 0,2-3-170,1 0 1,1 1-1,0-1 1,1 1-1,18-27 1,5-2-315,2 2 0,2 1 1,2 2-1,84-75 0,-70 75 1302,1 3 0,2 2-1,2 2 1,62-28 0,-111 59-488,1 1 0,0 0 0,0 0 0,0 0 0,0 1 0,0 1-1,0-1 1,11 1 0,-17 1-223,1 0 0,-1 0 0,1 0 0,-1 1 0,1-1-1,-1 1 1,1 0 0,-1 0 0,0 0 0,1 0 0,-1 0 0,0 0-1,0 1 1,0-1 0,0 1 0,0-1 0,0 1 0,0 0-1,-1 0 1,1 0 0,-1 0 0,1 0 0,-1 0 0,0 0 0,0 1-1,0-1 1,0 0 0,0 1 0,0-1 0,0 5 0,3 8-82,0 0 1,1 0 0,0 0 0,1-1 0,1 0-1,13 21 1,-15-29-96,-1-1 0,1 0 1,0 0-1,0 0 0,0 0 0,1-1 0,-1 0 0,1 0 0,0-1 1,1 1-1,-1-1 0,0-1 0,1 1 0,0-1 0,-1 0 0,1-1 1,9 2-1,-6-2 0,0 0 1,0-1-1,1 0 1,-1 0-1,0-1 1,0 0-1,0-1 1,0 0-1,0-1 0,0 0 1,-1-1-1,1 0 1,-1 0-1,14-9 1,-18 9 164,0 0 0,1 0 1,-2 0-1,1-1 0,0 0 0,-1 0 0,0 0 1,0 0-1,-1-1 0,1 0 0,-1 1 1,0-1-1,-1 0 0,0-1 0,0 1 0,0 0 1,0-1-1,-1 1 0,0-1 0,-1 1 1,1-1-1,-1 1 0,-1-11 0,0 12 10,1 0 0,-1 0 0,0 0 0,0 0 1,0 0-1,-1 0 0,1 0 0,-1 1 0,0-1 0,-1 1 0,1-1 0,-1 1 0,0 0 0,0 0 0,0 0 0,-1 0 0,1 1 0,-1-1 0,0 1 0,0 0 0,0 0 0,0 0 0,-1 1 0,1 0 0,-1 0 1,0 0-1,1 0 0,-1 0 0,0 1 0,0 0 0,0 0 0,0 1 0,0-1 0,0 1 0,0 0 0,0 0 0,0 1 0,0-1 0,0 1 0,0 0 0,0 1 0,0-1 0,1 1 0,-1 0 0,-7 4 0,3 0-21,0 0 0,1 1-1,0 0 1,1 0 0,-1 1-1,1 0 1,1 0-1,-1 0 1,2 1 0,-1 0-1,1 0 1,0 1-1,1-1 1,0 1 0,1 0-1,0 0 1,0 0-1,1 1 1,1-1 0,-1 0-1,2 1 1,-1-1 0,3 16-1,-2-23-24,0-1 0,1 1 0,-1-1 0,1 1 0,0-1 0,0 0 0,0 1 0,0-1 0,0 0 1,0 0-1,1 1 0,-1-1 0,1 0 0,-1-1 0,1 1 0,0 0 0,0 0 0,0-1 0,0 1 0,0-1 0,0 1 0,0-1 0,0 0 0,1 0 0,-1 0 0,0 0 0,1 0 0,-1-1 0,1 1 0,-1-1 0,1 0 0,-1 1 0,1-1 0,-1 0 0,1 0 0,-1-1 0,1 1 0,2-1 1,6-1-70,1-1 0,-1 0 0,0 0 0,0-1 1,-1 0-1,20-12 0,-19 10 145,-6 2 35,1 0 0,0 1 0,0 0 0,0 0 0,1 0 1,-1 1-1,8-2 0,-13 4-95,0 1 1,0-1-1,0 0 1,-1 0-1,1 0 1,0 1-1,0-1 1,-1 0 0,1 1-1,0-1 1,-1 0-1,1 1 1,0-1-1,-1 1 1,1-1 0,-1 1-1,1 0 1,-1-1-1,1 1 1,-1-1-1,1 1 1,-1 0-1,1 0 1,-1-1 0,0 1-1,0 0 1,1-1-1,-1 1 1,0 0-1,0 0 1,0 0 0,0-1-1,0 1 1,0 2-1,1 32-966,-1-28 479,0-5 164,0 0 0,0 0 0,0 0 0,0 0 0,0 0 0,0-1 1,1 1-1,-1 0 0,1 0 0,-1 0 0,1 0 0,0-1 0,0 1 0,0 0 0,0-1 0,0 1 1,0-1-1,0 1 0,0-1 0,1 1 0,-1-1 0,1 0 0,-1 0 0,1 0 0,-1 0 1,1 0-1,3 2 0,2-1-627,0-1 1,0 1 0,0-1-1,0 0 1,0-1-1,9 0 1,-8 0 716,38 1-2164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5.4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120 336 164,'-1'0'219,"1"-1"0,-1 1 0,1-1 0,-1 0 0,1 1 0,-1-1 0,0 1 0,1 0 0,-1-1 0,0 1 0,1-1 0,-1 1 0,0 0 0,1 0 0,-1-1 0,0 1 0,0 0 0,1 0 0,-1 0 0,0 0 0,0 0 0,1 0 0,-1 0 0,0 0 0,0 0 0,1 0 0,-1 0 0,-1 1 0,0 0 112,1 0 1,-1 0-1,1 0 1,-1 0-1,1 1 1,-1-1-1,1 1 1,0-1-1,0 1 1,0-1-1,-2 3 1,0 3 401,0-1 1,0 1-1,0 0 0,1 0 1,-2 10-1,3-14-568,1 0 0,0 1 0,-1-1 0,1 1 0,0-1 0,1 1 0,-1-1 0,0 0 0,1 1 0,0-1 0,0 1 0,0-1 0,0 0 0,1 0 0,-1 0 0,1 0 0,0 0 0,0 0 0,0 0 0,3 3-1,-2-3-107,1 0 0,1 0 0,-1 0 0,0-1 0,1 1 0,-1-1 0,1 0 0,-1-1 0,1 1 0,0-1 0,0 0 0,8 1 1,0-1-194,1 0 1,-1-1-1,1-1 1,-1 0-1,1-1 1,-1 0 0,0-1-1,0 0 1,20-9-1,-25 8 54,-1 0 0,0 0 0,0-1 0,0 0-1,-1-1 1,1 1 0,-1-1 0,-1-1 0,1 1 0,-1-1 0,0 0-1,-1 0 1,1 0 0,-1 0 0,-1-1 0,5-12 0,-7 16 99,1-1 1,-1 0 0,0 0 0,-1 1 0,1-1 0,-1 0 0,0 0 0,0 0-1,0 0 1,-1 1 0,0-1 0,0 0 0,0 0 0,0 1 0,-1-1-1,1 1 1,-1-1 0,-1 1 0,1 0 0,-1 0 0,1 0 0,-1 0-1,0 0 1,0 0 0,-1 1 0,1-1 0,-1 1 0,0 0 0,-8-5 0,4 4 25,0 0 1,-1 1 0,0 0 0,1 0-1,-1 0 1,0 1 0,-1 1 0,1 0-1,0 0 1,0 0 0,0 1 0,-1 1-1,1 0 1,0 0 0,0 1 0,0 0-1,0 0 1,0 1 0,0 0 0,1 0-1,-10 6 1,7-4-54,1 1 0,1-1-1,-1 2 1,1-1 0,0 1-1,0 1 1,1 0 0,0 0 0,0 0-1,1 1 1,0 0 0,0 1 0,1-1-1,1 1 1,-1 0 0,-6 20 0,11-27-70,0-1 0,0 1 1,1 0-1,-1-1 1,1 1-1,-1 0 1,1-1-1,0 1 0,0 0 1,0-1-1,0 1 1,1 0-1,-1 0 1,1-1-1,-1 1 0,1-1 1,0 1-1,0-1 1,0 1-1,1-1 0,-1 1 1,0-1-1,1 0 1,0 0-1,-1 0 1,1 0-1,0 0 0,0 0 1,0 0-1,0 0 1,1-1-1,-1 1 0,0-1 1,1 0-1,-1 0 1,1 0-1,-1 0 1,5 1-1,4 1-269,0-2 0,0 1 0,0-1-1,1-1 1,-1 0 0,0 0 0,0-1 0,15-3 0,-11 0 425,0 0 0,0-1 0,0-1 0,-1 0 0,1-1 0,-2 0 0,1-2 0,-1 1 0,0-1 0,-1-1 0,0-1 0,0 1 0,-1-2 0,-1 1 0,0-2 0,12-18 0,-4 1 1077,-1-2 0,-1 1 0,-1-2 0,-2 0-1,-2-1 1,10-44 0,-19 70-919,4-16 343,-6 20-309,-6 12-52,-6 18-151,1 1 0,2 0 0,-12 52 1,9-31-25,9-35-67,-7 21-360,1 0 1,2 0 0,2 0 0,-2 64 0,7-95 51,0 0 1,1 0-1,0 0 1,0 0-1,0 0 1,0 0-1,0 0 1,0 0-1,1-1 1,-1 1-1,1 0 1,0-1-1,0 1 1,0-1-1,0 0 1,0 0-1,1 0 1,-1 0-1,1 0 1,-1 0-1,1 0 1,-1-1-1,1 1 1,0-1 0,0 0-1,0 0 1,0 0-1,0 0 1,0-1-1,4 1 1,8 2-1132,-1-2-1,1 0 1,0 0 0,29-4 0,6-3-780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6.0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0 196 920,'13'-19'2640,"14"-14"10965,-9 64-12548,-13-23-1125,0 1-1,0-1 0,1 0 0,0 0 0,0-1 0,1 0 1,0 0-1,0-1 0,1 1 0,0-2 0,0 1 0,0-1 1,1 0-1,-1-1 0,1 0 0,11 3 0,-14-4-3,1-1 0,0-1 0,0 1 0,0-1 0,0-1 0,0 1-1,0-1 1,0 0 0,0-1 0,0 0 0,0 0 0,0 0 0,-1-1 0,1 0-1,0 0 1,-1-1 0,1 0 0,-1 0 0,0 0 0,0-1 0,0 0 0,0 0 0,5-6-1,-5 4 158,-1-1-1,0 1 0,-1-1 1,0 0-1,0 0 0,0 0 0,-1 0 1,0-1-1,0 1 0,-1-1 1,0 0-1,0 0 0,-1 0 1,0 0-1,0 0 0,-1 0 0,0 0 1,-1 0-1,-1-8 0,2 12-31,-1-1 0,1 1 1,-1 0-1,-1-1 0,1 1 0,-1 0 0,1 0 0,-1 0 0,0 0 0,-1 0 0,1 0 0,0 1 0,-1-1 0,0 1 0,0 0 0,0 0 0,-1 0 1,1 0-1,0 0 0,-1 1 0,0-1 0,0 1 0,0 0 0,0 0 0,0 1 0,0-1 0,0 1 0,-1 0 0,1 0 0,0 0 0,-1 0 0,1 1 1,0 0-1,-1 0 0,-4 1 0,-1 0-22,0 1 0,0 0 0,0 1 0,0 0 0,1 0 0,-1 1 1,1 0-1,0 1 0,0 0 0,1 0 0,-1 1 0,-14 14 0,14-11 48,-1 0 0,1 1 1,1 1-1,0 0 0,0 0 0,1 0 0,0 1 1,1 0-1,-6 17 0,12-28-93,-1 1 0,0 0 0,1 0 0,-1 0 0,1 0 1,0 0-1,0 0 0,0 0 0,0 0 0,0 0 0,0-1 0,0 1 0,0 0 0,1 0 0,-1 0 1,1 0-1,-1 0 0,1 0 0,0-1 0,0 1 0,0 0 0,0 0 0,0-1 0,0 1 1,0-1-1,1 1 0,-1-1 0,1 0 0,-1 1 0,1-1 0,-1 0 0,1 0 0,-1 0 1,1 0-1,0 0 0,0 0 0,0-1 0,-1 1 0,1-1 0,4 2 0,-1-1-73,1 0 0,-1 0 0,1-1 0,0 1 0,-1-1 0,1-1 0,-1 1 0,1-1-1,-1 1 1,1-2 0,-1 1 0,1-1 0,8-3 0,-3-2 216,-1 0-1,1-1 1,-2 0 0,12-12-1,21-17 1941,-41 37-2048,-1 0 0,0 0 0,0 0 0,0-1 1,0 1-1,1 0 0,-1 0 0,0 0 0,0 0 1,0 0-1,1 0 0,-1 0 0,0 0 0,0 0 1,0 0-1,1 0 0,-1 0 0,0 0 0,0 0 1,0 0-1,1 0 0,-1 0 0,0 0 0,0 0 1,0 0-1,1 0 0,-1 0 0,0 0 0,0 0 1,0 0-1,0 0 0,1 0 0,-1 1 0,0-1 1,0 0-1,0 0 0,0 0 0,0 0 0,1 0 1,-1 1-1,0-1 0,0 0 0,0 0 1,0 0-1,0 0 0,0 1 0,3 14 282,-4 15-402,-1-19 4,1-1-254,-1 0 0,1 0 0,1 0 0,0 12 0,0-20 103,0 0-1,1 0 0,-1 0 0,0 0 1,1 0-1,0 0 0,-1 0 1,1 0-1,0 0 0,0 0 1,0-1-1,0 1 0,0 0 1,1 0-1,-1-1 0,0 1 1,1-1-1,-1 1 0,1-1 0,0 0 1,-1 0-1,1 0 0,0 1 1,0-2-1,0 1 0,2 1 1,8 1-944,0-1 0,0 0 0,0-1 0,0 0 1,0-1-1,1 0 0,20-4 0,23-3-1472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6.4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247 52 572,'4'-7'1225,"12"-35"11075,-25 40-8950,-9 6-2541,17-4-703,-21 10 147,-1 1 0,1 0 0,-21 16 0,9-6-169,23-15-95,-37 25 92,44-28-141,0 0 0,1 0 0,-1 0 0,0 0 1,1 1-1,0-1 0,0 1 0,-4 7 0,6-10 22,1-1 0,1 1 0,-1-1 0,0 0 0,0 1 0,0-1 0,0 1 0,0-1 1,0 0-1,0 1 0,0-1 0,1 0 0,-1 1 0,0-1 0,0 1 0,0-1 0,1 0 0,-1 0 0,0 1 0,1-1 0,-1 0 0,0 1 0,1-1 0,-1 0 0,0 0 0,1 0 0,-1 1 0,0-1 1,1 0-1,-1 0 0,1 0 0,-1 0 0,0 0 0,1 0 0,-1 0 0,1 0 0,-1 0 0,0 0 0,1 0 0,-1 0 0,1 0 0,21 1-1070,-22-1 1043,38-1-1678,-8 0 286,33 3-1,-56-1 1546,0 0 1,0 0 0,-1 0 0,1 1 0,0 0 0,0 0 0,-1 1 0,0 0-1,1 0 1,7 5 0,-13-6 22,1-1 0,-1 0 0,1 1 0,-1-1 1,1 1-1,-1 0 0,0-1 0,0 1 0,0 0 0,0 0 0,0 0 0,0 0 0,-1-1 0,1 1 0,-1 0 0,1 0 0,-1 1 0,0-1 1,1 0-1,-1 0 0,0 0 0,0 0 0,-1 0 0,1 0 0,0 0 0,-1 0 0,1 0 0,-1 0 0,0 0 0,0 0 0,0 0 1,1 0-1,-2-1 0,1 1 0,0 0 0,-2 1 0,-4 8 244,-1-1 0,-1-1-1,0 1 1,-15 11 0,2-2-21,-1-2 0,-34 21 0,46-33-1099,1 1-1,-1-1 1,0-1 0,-21 6 0,81-51-13180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7.0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0 214 456,'32'-13'1875,"28"-12"3287,-19 8 2483,-41 17-7463,1-1-1,0 1 1,0 0-1,0-1 1,0 1-1,0 0 1,-1 0-1,1 0 1,0 0-1,0 0 1,0 0-1,0 0 1,0 0-1,0 0 1,-1 0-1,1 1 1,0-1-1,0 0 1,0 1-1,0-1 1,-1 0-1,1 1 1,0-1-1,0 1 1,-1-1-1,1 1 1,0 0-1,-1-1 1,1 1-1,0 0 1,-1-1-1,1 1 1,-1 0-1,1 0 1,-1-1-1,0 1 1,1 0-1,-1 0 1,0 0-1,0 0 1,1 1-1,8 46 321,-7-34-129,-1-2-377,1-1 0,1 0-1,0 0 1,0-1 0,1 1-1,6 10 1,-8-18-42,0 0 0,0 0 0,0 0 0,1 0 0,0 0 0,-1 0 0,1-1 0,0 1 1,0-1-1,1 0 0,-1 0 0,0 0 0,1 0 0,-1-1 0,1 1 0,0-1 0,-1 0 0,1 0 0,0 0 0,0-1 0,5 1 0,4 0-47,0-1-1,0-1 0,0 0 0,-1-1 0,1-1 1,0 0-1,-1 0 0,1-1 0,-1-1 0,0 0 1,0 0-1,-1-1 0,0-1 0,16-12 0,-14 10 61,-2-1-1,1 0 1,-1-1-1,-1-1 1,0 1-1,0-2 1,-1 1-1,-1-1 1,0-1 0,-1 1-1,11-29 1,-17 38 42,1 0 1,-1 0-1,0 0 1,-1 0-1,1-1 1,-1 1-1,0 0 1,0-1-1,0 1 1,0 0-1,-1-1 1,1 1-1,-1 0 1,0 0-1,-1 0 1,1 0 0,-1 0-1,0 0 1,-4-7-1,3 7 20,-1 0 0,1 0-1,-1 1 1,0 0 0,0 0-1,0 0 1,0 0 0,0 0 0,-1 1-1,1 0 1,-1 0 0,1 0-1,-1 1 1,0-1 0,0 1 0,0 0-1,-5 0 1,0 0 19,0 1 0,0 0 0,0 1 0,0 0 0,1 0 0,-1 1 0,0 1 0,1 0 0,-1 0 0,1 0 0,0 1 0,0 1 0,1-1 0,-16 12 0,13-8 0,1 1 0,0-1 0,0 2 1,1 0-1,0 0 0,0 0 0,1 1 0,1 0 0,0 1 0,-8 18 0,14-28-40,0 0-1,0 0 0,0 1 1,0-1-1,1 0 1,-1 1-1,1-1 0,0 0 1,-1 1-1,1-1 0,0 0 1,0 1-1,1-1 0,-1 1 1,0-1-1,1 0 0,-1 1 1,1-1-1,0 0 1,0 0-1,2 4 0,-1-3-26,0-1-1,0 1 1,1-1 0,-1 0-1,1 0 1,0 0-1,-1 0 1,1-1 0,0 1-1,0-1 1,0 0-1,0 0 1,0 0-1,4 1 1,4 0-103,0 0 0,0-1 0,1 0 1,-1-1-1,0 0 0,0-1 0,0 0 0,16-4 0,-10-1 32,0 0-1,-1-1 0,0-1 0,18-12 0,2-1 213,-36 21-113,1-1 1,0 0-1,0 1 1,0-1-1,0 0 1,0 1 0,0-1-1,0 1 1,0 0-1,0-1 1,0 1-1,0 0 1,0-1-1,0 1 1,0 0 0,0 0-1,0 0 1,0 0-1,0 0 1,0 0-1,0 0 1,1 1-1,-1-1 1,0 0 0,0 1-1,0-1 1,0 0-1,0 1 1,0-1-1,-1 1 1,1 0-1,0-1 1,0 1 0,0 0-1,0-1 1,-1 1-1,1 0 1,0 0-1,-1 0 1,1 0-1,0-1 1,-1 1 0,1 0-1,0 2 1,1 5-67,-1-1 0,1 1 0,-1 0 0,0 0 1,-1 11-1,1 7-606,0-22 288,-1 0 0,1 0 1,0 0-1,0 0 1,1 0-1,-1 0 0,4 7 1,-3-10 69,-1 1 1,1 0-1,-1 0 1,1-1-1,0 1 0,-1-1 1,1 0-1,0 1 1,0-1-1,0 0 1,0 0-1,1 0 1,-1 0-1,0-1 1,0 1-1,3 0 0,5 1-705,1-1 0,0 0-1,-1-1 1,1 0-1,0 0 1,-1-1-1,1-1 1,14-3-1,16-7-1375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7.5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113 171 804,'7'-34'1882,"3"-29"3753,-9 53-3222,0-1 0,-1 1 0,-1-20 0,-3 18 1505,-3 26-2337,6-13-1602,-24 64 262,2 2 1,4 0-1,2 1 0,-13 110 1,28-165-462,1 1 0,0-1 1,1 1-1,0 0 1,5 24-1,-5-36 141,0-1-1,0 0 1,1 0 0,-1 0 0,0 0-1,1 0 1,-1-1 0,1 1-1,-1 0 1,1 0 0,0 0-1,-1 0 1,1 0 0,0-1-1,-1 1 1,1 0 0,0 0-1,0-1 1,0 1 0,0-1-1,0 1 1,0-1 0,0 1-1,0-1 1,0 0 0,0 1-1,0-1 1,0 0 0,0 0-1,0 0 1,0 1 0,0-1-1,0 0 1,0-1 0,0 1-1,0 0 1,0 0 0,0 0 0,0-1-1,0 1 1,0 0 0,0-1-1,0 1 1,0-1 0,0 1-1,0-1 1,0 1 0,1-2-1,3-2-151,1 0 0,0 0 0,-1 0 0,0 0 0,0-1 0,5-7 0,12-16 262,2 0-1,0 1 1,2 2-1,45-36 1,-59 52 192,0 1 0,1 0 0,0 1 0,0 0 0,1 1 0,0 1 0,0 0 0,0 1 0,1 0 0,0 1 0,-1 1 0,1 0 0,29 1 0,-39 1-155,-1 1 1,0-1-1,1 1 0,-1 0 0,0 0 0,1 0 0,-1 0 1,0 1-1,0 0 0,0 0 0,0 0 0,0 0 0,-1 0 1,1 1-1,-1 0 0,1 0 0,4 5 0,-7-5-35,1-1 0,0 1 0,-1 0 0,0 0 0,0 0 0,0 0 0,0 0 0,0 0 0,-1 0 0,1 1-1,-1-1 1,0 0 0,0 0 0,0 0 0,0 1 0,0-1 0,-1 0 0,0 0 0,0 0 0,1 0 0,-2 0 0,1 0 0,0 0 0,-3 4-1,-3 6-3,-1-1-1,0-1 0,-1 1 0,0-1 0,-1-1 0,0 1 0,-1-2 0,0 1 0,0-2 0,-1 0 0,0 0 0,-1-1 0,-16 8 0,18-10-400,-1 0-1,1-1 0,-1 0 1,0-1-1,0 0 1,0-1-1,-1-1 1,1 1-1,0-2 0,-1 0 1,1 0-1,0-1 1,-1-1-1,1 0 1,-21-6-1,31 7 146,1 1 1,-1-1 0,0 0-1,1 1 1,-1-1-1,0 0 1,1 0-1,-1 0 1,1 0-1,-1 0 1,1 0-1,0-1 1,0 1-1,-1 0 1,1-1-1,0 1 1,0-1 0,0 1-1,0-1 1,1 1-1,-1-1 1,0 0-1,0-2 1,1 2-72,0 0-1,0-1 1,1 1 0,-1 0 0,0-1-1,1 1 1,0 0 0,-1-1 0,1 1-1,0 0 1,0 0 0,1 0 0,-1 0-1,0 0 1,2-2 0,7-8-741,0 1 0,1 1 1,0 0-1,16-11 0,19-12-765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7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1712,'47'-9'2451,"-19"3"1199,1 1 1,-1 2-1,32-1 0,-57 4-3340,0 1 1,0-1-1,-1 0 1,1 1-1,0 0 1,0-1-1,-1 1 1,1 0-1,-1 1 1,1-1-1,-1 0 1,1 1-1,-1-1 1,0 1-1,1 0 1,-1 0-1,0 0 1,2 2-1,-1 0-65,0 1 1,-1-1-1,1 1 0,-1 0 0,0 0 1,0 0-1,0 0 0,2 10 0,-1 6-709,-2 0 1,1-1-1,-4 38 0,1-55 319,1 7-1243,0 0 0,1 1 0,3 16 0,-4-26 952,1 1-1,-1 0 1,0-1 0,1 1 0,0-1 0,-1 1 0,1-1 0,0 1 0,0-1 0,0 1-1,0-1 1,0 0 0,0 1 0,1 0 0,-1-2 157,0 1 0,0-1 0,-1 0 0,1 0-1,0 0 1,0 0 0,0 0 0,0 1 0,-1-1 0,1-1 0,0 1 0,0 0 0,0 0-1,0 0 1,-1 0 0,1 0 0,0-1 0,0 1 0,0 0 0,-1-1 0,1 1 0,0-1 0,-1 1-1,1-1 1,0 1 0,2-4-1116,10-11-1145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33.4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7 376,'-1'-1'445,"-1"0"0,1 0 0,0 1 0,-1-1 0,1 0 0,-1 1 0,1-1 0,-1 1 0,1 0 0,-1-1 0,1 1 0,-1 0 0,1 0 0,-1 0 0,1 0 0,-1 0 0,1 1 0,-1-1-1,0 0 1,-1 1 0,1 0-110,1 0-1,0 0 0,-1 1 1,1-1-1,0 0 0,0 0 0,-1 1 1,1-1-1,0 0 0,1 1 0,-1-1 1,0 1-1,0-1 0,0 1 1,0 2-1,-2 8 424,1 0 0,0 0 1,1 0-1,0 17 0,1-15-440,-3 54 928,12 109 1,-5-140-1091,2 0 0,2-1-1,1 1 1,21 52 0,-28-84-161,0-1-1,0 1 1,1-1 0,-1 1-1,1-1 1,0 0-1,0 0 1,0 0 0,1-1-1,-1 1 1,1-1 0,7 6-1,-10-9-18,1 1-1,-1 0 1,1-1-1,-1 1 1,1-1 0,-1 0-1,1 1 1,-1-1-1,1 0 1,-1 0-1,1 0 1,0 0 0,-1 0-1,1 0 1,-1 0-1,4-2 1,-3 1-38,1 0 0,0 0 0,-1-1 0,1 1 0,-1-1 0,0 0 0,1 0 1,-1 0-1,0 0 0,0 0 0,3-5 0,5-9-408,0 0 1,-1-1 0,12-32-1,-3 7-92,15-29-169,86-210 393,-118 280 377,0-1-1,0 0 1,0 0-1,-1 0 1,1 0 0,-1 0-1,1 0 1,-1 0 0,0 0-1,0-1 1,0 1-1,0 0 1,0 0 0,-1 0-1,1 0 1,0 0 0,-1 0-1,0 0 1,1 0-1,-1 0 1,0 0 0,0 0-1,0 1 1,-2-4 0,1 4-3,0 0 0,0 0 0,0 0 1,0 1-1,0-1 0,0 1 1,0-1-1,-1 1 0,1 0 0,0 0 1,0 0-1,0 0 0,0 0 1,0 0-1,0 0 0,0 1 0,-1-1 1,1 1-1,0 0 0,0-1 1,1 1-1,-1 0 0,0 0 1,-2 2-1,-9 4 95,0 1-1,0 1 1,1 0 0,1 0 0,0 1 0,0 1-1,1 0 1,0 0 0,1 1 0,0 0 0,1 1-1,0 0 1,1 0 0,0 0 0,2 1 0,-6 16-1,8-21-130,1 0-1,0 0 0,0 0 1,1 1-1,0-1 0,0 0 1,1 1-1,0-1 0,1 1 1,0-1-1,1 0 0,0 0 1,0 0-1,1 0 0,0 0 1,1 0-1,-1-1 0,2 1 1,-1-1-1,1 0 0,1-1 1,-1 1-1,1-1 0,0 0 1,1 0-1,12 9 0,-5-6-440,2 0 0,-1-1-1,1 0 1,1-2 0,0 0-1,0 0 1,0-2 0,0 0-1,1-1 1,33 3 0,-36-6-219,1 0 1,-1-1-1,1-1 1,-1 0-1,1-1 1,-1 0-1,0-2 1,0 0-1,0 0 1,0-2-1,-1 1 1,26-16-1,-31 15 624,-1 0-1,0-1 1,-1 0 0,0 0-1,0 0 1,0-1-1,-1 0 1,8-14-1,0-5 2463,17-42 1,-23 50-900,-4 8-593,4-11 1126,-6 21-1199,-2 14-380,-2 12-284,-7 119 284,9-126-470,1 0-1,1 1 1,0-2-1,1 1 0,11 33 1,-13-49-29,0 0 0,-1 0 0,1 0 1,0 0-1,0 0 0,0 0 0,0 0 0,1 0 1,-1-1-1,1 1 0,-1 0 0,1-1 1,-1 1-1,1-1 0,0 0 0,0 1 0,-1-1 1,1 0-1,0 0 0,0 0 0,0 0 0,0-1 1,1 1-1,-1 0 0,3 0 0,-3-2-14,0 1-1,0 0 1,0-1-1,0 1 0,1-1 1,-1 1-1,0-1 1,0 0-1,0 0 0,-1 0 1,1 0-1,0 0 1,0-1-1,0 1 1,-1 0-1,1-1 0,-1 1 1,1-1-1,-1 0 1,0 0-1,1 1 1,-1-1-1,0 0 0,0 0 1,1-3-1,71-195-360,-54 141 387,2 0 0,33-63 1,-53 119 9,1-1 1,0 1-1,1 0 1,-1 0 0,1 0-1,-1 0 1,1 0-1,4-2 1,-7 4 3,1 1 0,0-1 0,0 1 0,-1-1 0,1 1 1,0 0-1,0-1 0,0 1 0,0 0 0,-1 0 0,1-1 0,0 1 0,0 0 0,0 0 0,0 0 1,0 0-1,0 0 0,-1 0 0,1 0 0,0 1 0,0-1 0,0 0 0,0 0 0,-1 1 0,1-1 1,0 0-1,0 1 0,0-1 0,-1 1 0,1-1 0,0 1 0,-1-1 0,1 1 0,0 0 0,-1-1 1,1 1-1,-1 0 0,1-1 0,0 2 0,5 10 122,-1 0 1,0 0-1,-1 0 1,-1 0-1,1 1 1,-2-1-1,2 20 1,0-4 68,6 51 254,8 39-32,-15-106-393,0 1 0,1-1 0,0 0 0,1 0 1,1-1-1,0 1 0,7 9 0,-11-17-37,0-1-1,1 0 0,-1 0 1,1-1-1,0 1 0,0 0 1,0-1-1,0 0 1,0 1-1,0-1 0,1-1 1,-1 1-1,1 0 1,-1-1-1,1 0 0,0 0 1,0 0-1,-1 0 0,1 0 1,0-1-1,0 0 1,0 0-1,0 0 0,-1 0 1,1 0-1,0-1 0,0 0 1,0 0-1,5-1 1,-2-1-77,1-1 1,-1 0 0,1 0 0,-1 0 0,0-1 0,-1 1 0,1-2-1,-1 1 1,0-1 0,0 0 0,-1 0 0,9-12 0,5-15-101,20-44-1,-24 44 516,30-46-1,-45 78-321,0 1-1,0-1 0,1 1 1,-1 0-1,0-1 1,1 1-1,-1-1 0,1 1 1,-1 0-1,0-1 0,1 1 1,-1 0-1,1-1 0,-1 1 1,1 0-1,-1-1 0,1 1 1,-1 0-1,1 0 0,-1 0 1,1 0-1,-1 0 0,1 0 1,0-1-1,-1 1 0,1 0 1,-1 0-1,1 1 0,-1-1 1,1 0-1,-1 0 1,1 0-1,-1 0 0,1 0 1,0 1-1,-1-1 0,1 0 1,-1 0-1,0 1 0,1-1 1,-1 0-1,1 1 0,-1-1 1,1 0-1,-1 1 0,0-1 1,1 1-1,-1-1 0,0 1 1,1-1-1,-1 1 0,0-1 1,0 1-1,0-1 0,1 1 1,-1-1-1,0 1 0,0 0 1,13 33 50,-4 5-202,-3-11 205,1 0 1,1 0 0,2-1-1,24 51 1,-31-73-207,0 1 0,1-1 0,-1 0 0,1-1 1,0 1-1,0-1 0,0 1 0,1-1 0,-1 0 0,1-1 1,0 1-1,0-1 0,1 0 0,-1 0 0,1-1 1,-1 0-1,1 0 0,0 0 0,0 0 0,0-1 1,0 0-1,0 0 0,0-1 0,0 0 0,0 0 1,0 0-1,0-1 0,0 0 0,10-2 0,-8 0-93,0 1 0,0-1 0,0 0 0,-1-1 0,0 0 0,1 0-1,-1-1 1,-1 0 0,1 0 0,-1 0 0,0-1 0,0 0-1,0 0 1,-1-1 0,0 1 0,5-11 0,5-10 1001,-1 0 0,-2-1 1,10-33-1,-10 27 998,-5 13-670,-4 12-32,-2 29-791,-3 29-348,0-36-337,1 0 1,1 0 0,0-1 0,0 1 0,1 0 0,1 0 0,0 0-1,1-1 1,1 1 0,6 16 0,-8-26 96,0 0 0,1 0 1,-1 0-1,1 0 0,-1 0 0,1-1 0,0 1 1,0-1-1,0 0 0,1 0 0,-1 0 0,0 0 1,1-1-1,-1 1 0,1-1 0,0 0 0,-1 0 1,1 0-1,0 0 0,-1-1 0,6 0 0,-1 1-172,0-1 0,0-1 1,0 1-1,0-1 0,-1-1 0,1 1 0,0-1 0,-1-1 0,11-4 0,13-11-948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57.4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36 28,'-2'-4'-243,"-2"-20"6176,4 24-5765,0-1 1,1 1-1,-1-1 1,0 1-1,0-1 1,1 1-1,-1-1 1,1 1 0,-1 0-1,0-1 1,1 1-1,-1 0 1,1-1-1,-1 1 1,1 0-1,-1 0 1,1-1-1,-1 1 1,1 0 0,-1 0-1,1 0 1,-1 0-1,1-1 1,-1 1-1,1 0 1,-1 0-1,1 0 1,0 0-1,-1 1 1,1-1 0,-1 0-1,1 0 1,-1 0-1,1 0 1,-1 0-1,1 1 1,-1-1-1,1 0 1,-1 0-1,1 1 1,0 0 0,218 88 4088,-127-47-3610,-71-33-588,0 1 1,0 1-1,-1 1 1,-1 0-1,0 2 0,29 26 1,-40-32-35,0 1 1,-1 0 0,0 0-1,0 0 1,-1 1 0,0 0-1,-1 1 1,0-1 0,-1 1-1,0 0 1,-1 0-1,0 0 1,0 0 0,-1 1-1,0 16 1,-2-6-13,-1 0 1,-1 0-1,-1 0 1,0-1-1,-2 1 0,-11 31 1,0-13-24,-1-1-1,-30 52 1,41-82 18,0-1 0,-1 1 0,0-1-1,0 0 1,-1 0 0,0-1 0,0 0-1,-1-1 1,0 0 0,0 0 0,-17 8-1,10-7-459,1-1-1,-1-1 1,0 0 0,-1-1-1,1-1 1,-31 3-1,31-8-2542,43-26-6270,1 12 7081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8.4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0 389 1044,'1'-6'323,"35"-275"17246,-35 277-17918,0 0 0,0 0-1,0 0 1,1 1-1,-1-1 1,1 0-1,0 1 1,0-1-1,0 1 1,1 0 0,-1-1-1,1 1 1,0 0-1,0 1 1,0-1-1,0 0 1,0 1-1,1 0 1,-1 0 0,1 0-1,-1 0 1,1 0-1,0 1 1,0 0-1,5-2 1,7-1-1726,1 0 0,25-3 1,6 2 1070,-18 2 3173,-22 3-1973,-3-1 1044,0 0 1,0 0-1,1 1 1,-1 0-1,0 0 0,0 1 1,9 1-1,-13-2-883,0 1-1,1-1 1,-1 1-1,0 0 1,0-1-1,0 1 1,1 0-1,-1 0 0,0 0 1,0 0-1,-1 0 1,1 0-1,0 0 1,0 0-1,0 0 1,-1 0-1,2 2 0,3 21 892,-2 52 283,-11 116-1,-25 77-1851,24-210 240,8-48-237,1-5-310,-1 0 0,0 1 1,0-1-1,-1 0 0,0 0 1,-4 10-1,5-16 327,-1-1 1,1 1 0,0 0-1,-1 0 1,1-1-1,0 1 1,-1-1-1,1 1 1,0-1 0,-1 0-1,1 0 1,0 1-1,0-1 1,0 0-1,0 0 1,0 0-1,-2-2 1,-6-7-473,0 0 0,0-1 0,1 0 0,0-1 1,1 0-1,0 0 0,-9-23 0,11 20 1356,-1-1 0,2 1 1,0-1-1,1 0 0,0 0 1,0-23-1,3 36-188,0-1 0,1 0 0,-1 0 1,1 0-1,0 0 0,0 0 0,0 1 0,0-1 0,1 1 1,-1-1-1,1 1 0,0-1 0,4-4 0,-3 4-220,1 0-1,0 0 0,0 1 0,0 0 1,0-1-1,0 1 0,1 1 0,-1-1 0,6-1 1,9-3-350,0 1 0,0 1 0,1 1 0,26-2 0,-30 3 207,26-2 203,0 2 0,-1 1 1,1 3-1,0 1 1,0 2-1,60 14 0,-96-17-158,-1 0-1,0 1 0,0-1 1,1 1-1,-1 1 1,-1-1-1,1 1 0,0-1 1,-1 2-1,1-1 0,-1 0 1,0 1-1,0 0 1,0 0-1,-1 0 0,1 0 1,3 6-1,-4-3-105,0-1-1,-1 1 1,0 0 0,0 0-1,0 0 1,-1 0 0,0 0-1,0 0 1,-1 1 0,0-1-1,0 0 1,-2 11 0,-4 12-601,-2 16-1226,11-18-2393,-3-27 4017,0-1 0,0 1 0,1 0 0,-1-1 0,1 1 0,-1 0 0,1-1 0,-1 1 0,1-1 0,-1 1 0,1-1 0,-1 1 0,1-1 0,0 1 0,-1-1 0,1 1 0,0-1 0,-1 0 0,1 1 0,0-1 0,0 0 0,-1 0 0,1 0 1,0 0-1,0 1 0,-1-1 0,1 0 0,0 0 0,0 0 0,-1 0 0,1-1 0,0 1 0,0 0 0,0 0 0,-1 0 0,1-1 0,0 1 0,-1 0 0,1-1 0,0 1 0,-1 0 0,1-1 0,0 1 0,-1-1 0,1 1 0,-1-1 0,1 0 0,-1 1 0,1-1 0,0 0 0,6-13-2057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1:48.8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1 259 508,'0'-55'2584,"0"9"777,3 10 639,-3 5 444,4 9-499,-1 3-869,4 5-984,3 3-1192,3 3-1064,8 3-1184,-4 1-1592,-4 1-880,1-1-377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08.2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97 196,'5'2'11702,"26"-4"-7896,-12 4-3163,0 0 0,38-3-1,5 0-638,28 2-104,141-18-1,-223 16 92,185-8-429,7 0-34,451-22-108,28 19-2157,1 0 1860,-537 13 466,243-7-298,283 3 763,-158 7-5,464-8 184,-523 6-158,877 54 87,-1069-40-16,561 26-71,127-17 47,-579-19-459,256-6-19,-96 4-408,-306 3 784,486-7 223,358 34 557,-353 30-919,-288-20 56,966-16 1346,-332-34-751,-599 9-775,-439-3-50,128-5 763,-126 3-2041,0-1 0,24-7 0,-72 6-3742,7 0 4167,-19 2-673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10.7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0 880,'-1'2'218,"0"-1"0,1 0 1,0 0-1,-1 1 0,1-1 0,0 0 0,-1 0 0,1 1 1,0-1-1,0 0 0,0 1 0,0-1 0,0 0 0,1 1 0,-1-1 1,0 0-1,0 0 0,1 1 0,-1-1 0,1 0 0,-1 0 1,1 0-1,0 1 0,-1-1 0,1 0 0,0 0 0,0 0 1,0 0-1,0 0 0,0 0 0,0-1 0,0 1 0,0 0 1,0 0-1,0-1 0,0 1 0,2 0 0,6 4 404,1 0 1,-1-1-1,15 5 0,-24-9-612,46 12 645,0-2 0,0-3 0,1-1 1,64-1-1,-35-1-348,705-7 510,-308-8-973,-88 10-121,860 10-131,689 60-412,-1382-48 651,1678 78-2949,-997-46 2803,-65 18 332,-389-19 162,-110-7-195,146 9-140,-491-37 222,708 26 1119,-898-40-1199,739 1 2,-2-69-782,-307-40-802,-6-28-1183,-339 80 1540,-180 44 752,-24 7 30,0-1 1,0-1-1,0 0 0,0-1 0,-1 0 1,0-1-1,26-16 0,-24 5-637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12.0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345 309 364,'-1'-37'6781,"-1"3"3231,2 33-9912,0 0 0,0 0 0,0 1 0,-1-1 0,1 0 0,0 0 0,-1 1 0,1-1 0,0 0 0,-1 1 0,1-1 0,0 1 0,-1-1 0,1 0 0,-1 1 0,0-1 0,1 1 0,-1-1 0,1 1 0,-1-1 0,0 1 0,1 0 0,-1-1 0,0 1 0,0 0 0,0-1-117,1 1 0,-1 0 0,1 0-1,-1 0 1,1 0 0,0-1 0,-1 1-1,1 0 1,-1 0 0,1-1-1,-1 1 1,1 0 0,0-1 0,-1 1-1,1-1 1,0 1 0,-1 0 0,1-1-1,0 1 1,0-1 0,-1 1-1,1-1 1,0 1 0,0-1 0,0 1-1,0 0 1,0-1 0,0 1 0,-1-1-1,1 1 1,0-1 0,0 0-1,0 1 1,1-1 0,-1 1 0,0-1-1,0 0 1,23-83-1927,-17 59 1318,15-44 0,-5 41 667,-14 32-439,-8 18-355,-16 52 395,3 1-1,-14 117 0,3 161 617,21-221-250,-20 413 159,-4 40-12,-36-5 31,23-339-170,10-55 10,-20 275 0,55-404-302,3-1 1,3 1-1,14 71 0,52 164-8566,-68-282 8245,5 27-1128,-4-4 235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3.6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27 232,'30'-27'18183,"-30"28"-17969,12 25-142,-1 0 0,-1 0 1,11 49-1,-6 17 80,5 142 0,-19 95-451,-2-166-1101,5-127-2628,3-22-408,-6-13 3887,0-1 366,-1 0-1,1 0 1,-1 0 0,0 0 0,1 0 0,-1 0 0,1 0 0,-1 0 0,1 0 0,-1 0 0,1 0 0,-1 0 0,0 0 0,1-1 0,14-15-4661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3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17 184,'-7'-16'5572,"7"17"-5323,-1 0-1,0 0 0,0 0 1,1 0-1,-1 0 0,0 0 0,1 0 1,0 0-1,-1 0 0,1 1 1,-1-1-1,1 0 0,0 0 1,0 0-1,0 1 0,0 1 1,-2 47 1444,2 0 1,2-1 0,14 78 0,46 144-1457,-36-187-863,12 50-1765,-33-114 1064,-2 0-1,0 1 0,-1-1 0,-1 32 1,-1-49 1003,0 0 1,0 0 0,-1 0 0,1 0-1,-1 0 1,1 0 0,-1 0-1,0 0 1,0 0 0,0 0 0,0-1-1,-1 1 1,1 0 0,-1-1-1,0 1 1,-2 2 0,-8 0-1052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4.3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68 229 532,'-9'-4'976,"-26"-12"2834,33 15-3281,1 0-1,-1 0 0,0 0 0,0 0 0,1 0 0,-1-1 0,0 1 1,1-1-1,0 1 0,-1-1 0,1 1 0,0-1 0,-2-3 0,3 4-390,0 1 0,0-1 0,0 0 0,0 0 0,1 0 0,-1 1 0,0-1 0,0 0 0,1 1 0,-1-1 0,0 0 0,1 0 0,-1 1 0,1-1 0,-1 1 0,1-1 0,-1 0-1,1 1 1,0-1 0,-1 1 0,1-1 0,0 1 0,-1 0 0,1-1 0,1 0 0,24-12 399,-19 10-267,92-42-2220,55-12-5826,-62 24 3087,-42 14 2714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4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58 1716,'2'-3'1127,"0"-1"1,-1 0-1,1 0 1,-1 0-1,0 0 0,0 0 1,0 0-1,0-7 0,-1 10-934,0 0 0,0 1 0,0-1 0,0 1-1,0-1 1,0 0 0,-1 1 0,1-1 0,0 0 0,0 1-1,0-1 1,-1 1 0,1-1 0,0 0 0,-1 1-1,1-1 1,0 1 0,-1-1 0,1 1 0,-1-1 0,1 1-1,0-1 1,-1 1 0,0-1 0,0 1-144,0 0-1,-1 0 1,1 0-1,0 0 1,0 0 0,0 0-1,0 0 1,0 1-1,-1-1 1,1 0 0,0 1-1,0-1 1,0 1-1,0-1 1,0 1 0,0-1-1,0 1 1,0 0-1,-1 0 1,-6 6-14,1 0 1,-1 0-1,1 0 1,1 1-1,-1 0 0,1 1 1,1-1-1,0 1 1,0 0-1,-4 10 0,-2 9 50,0 0-1,-7 35 1,14-45-177,0-1 0,1 1 1,1 1-1,1-1 0,0 0 1,2 0-1,0 0 0,1 0 0,1 0 1,5 19-1,-5-25 1,1-1-1,1 1 1,0-1 0,1-1-1,0 1 1,0-1 0,1 0-1,1 0 1,0-1 0,0 0-1,1 0 1,0-1 0,0 0-1,1 0 1,19 11-1,-9-9-294,0 0 0,1-2 0,0 0 0,0-2 0,0 0 0,1-1 0,0-1 0,0-1 0,0-1-1,0-1 1,0-1 0,1-1 0,32-5 0,-41 3 423,0 1-1,0-2 1,0 0-1,0 0 1,-1-2 0,0 1-1,0-2 1,0 0-1,-1 0 1,0-1 0,0-1-1,-1 0 1,0 0-1,-1-1 1,0 0-1,0-1 1,-1-1 0,0 1-1,-1-1 1,-1 0-1,11-23 1,-10 12 560,-1-1 0,-1 1 1,-1-1-1,4-47 0,-5-100 2366,-5 111-2038,1 58-905,0 0 0,0 1 1,0-1-1,0 0 0,0 1 0,0-1 1,0 0-1,-1 0 0,1 1 0,-1-1 0,1 1 1,-1-1-1,-1-2 0,2 4-15,-1 0-1,1 0 1,0 0 0,-1-1-1,1 1 1,-1 0 0,1 0-1,0 0 1,-1 0 0,1 0-1,0 0 1,-1 0 0,1 0-1,-1 0 1,1 0 0,0 0-1,-1 0 1,1 0-1,0 0 1,-1 1 0,1-1-1,0 0 1,-1 0 0,1 0-1,0 0 1,-1 1 0,1-1-1,0 0 1,-1 0 0,1 1-1,0-1 1,0 0-1,-1 1 1,1-1 0,-5 6 21,1 0 0,-1 0 1,1 0-1,-5 13 0,-4 10 33,1 1 0,2 1 0,1-1-1,-10 64 1,16-73-168,1 0-1,1 0 1,1 0 0,1 0-1,0 0 1,2-1-1,1 1 1,10 34 0,-11-46-259,1 0 0,0-1 0,1 1 1,0-1-1,0 0 0,1 0 0,0 0 1,0-1-1,0 0 0,1 0 1,1 0-1,-1-1 0,1 0 0,0-1 1,11 6-1,-5-4-523,0-1 0,0-1 1,0 0-1,1-1 0,-1-1 1,1 0-1,0-1 0,0 0 1,18-1-1,21-4-1202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6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 22 1080,'0'-9'17214,"-1"4"-15569,-124 4-5792,-65-2 2871,-131-1 1717,311 5 1281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58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20 544,'38'-3'7896,"2"-3"-3579,-16 2-3110,39-2 1,-56 6-1106,-1 0 0,0 1 0,0-1 0,0 1 1,0 0-1,0 1 0,0 0 0,0-1 1,0 2-1,0-1 0,5 4 0,-6-2-39,-1 0-1,0 0 1,0 0-1,0 0 1,0 0-1,-1 1 1,0-1-1,0 1 1,0 0-1,0 0 1,-1 0-1,0 1 1,0-1-1,0 0 1,-1 1-1,0-1 1,1 9-1,1 11 229,-2 1-1,-2 38 1,1-50-195,-3 105 340,5 0 0,29 202-1,-25-292-429,-2-7-19,-1 0 1,2 32-1,-6-52-54,1-1 0,-1 1 0,0 0-1,1-1 1,-1 1 0,0-1 0,0 1-1,0-1 1,0 1 0,0-1 0,-1 0-1,1 1 1,0-1 0,0 0 0,-1 0-1,1 0 1,-1 0 0,-3 1-1,-29 15-710,14-11 533,0 0 1,1-1 0,-2-2 0,1 0 0,-30 0 0,34-3-1152,0 0 0,0-2 1,-1 0-1,-18-5 1,35 7 1222,-1 0 1,0 0-1,0 0 1,1-1-1,-1 1 1,0 0-1,1 0 1,-1 0-1,0-1 1,1 1-1,-1 0 1,0-1-1,1 1 0,-1 0 1,0-1-1,1 1 1,-1-1-1,1 1 1,-1-1-1,1 0 1,-1 1-1,1-1 1,0 1-1,-1-1 1,1 0-1,0 1 1,-1-1-1,1 0 1,0 1-1,0-1 0,-1 0 1,1 0-1,0 1 1,0-1-1,0 0 1,0 1-1,0-1 1,0-1-1,6-7-1653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7.3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53 784,'1'-18'600,"7"-17"10979,-3 58-9403,9 72-1070,4 0 0,32 98 0,-11-44-1308,-32-116-377,4 19-2210,2-23-4359,-7-26 4778,-6-2 2187,1-1 1,-1 0 0,1 0-1,-1 0 1,1 0-1,-1 0 1,1 0 0,-1 0-1,1 0 1,0 0 0,-1 0-1,1 0 1,0-1 0,9-3-1802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7.9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9 492,'-8'-8'11237,"12"23"-9180,57 293 3760,-10 161-6644,-51-452 222,5 46-2394,-4-58 1809,-1-1 0,2 0 1,-1 1-1,0-1 0,1 0 1,2 5-1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8.6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1 284,'-2'4'6092,"1"9"-3531,41 156 3984,-14 3-3904,5 177-3084,-20-212 249,-9-97-731,3 20-2452,2-20-3793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9.0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18 101 508,'-17'-13'6621,"24"8"-4313,3-3-652,10-1-792,7-2-812,7 0-880,0-2-728,10 4-448,-3 0-197,-1 2 33,1 1 256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39.5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57 688,'6'-5'862,"-1"-1"1,1 2-1,0-1 0,0 1 1,0 0-1,0 0 0,1 1 1,8-4-1,-6 4-539,-1 0-1,1 1 1,-1 0-1,1 0 1,0 1-1,-1 0 1,1 1-1,0 0 1,0 0-1,17 3 1,-21-2-248,1 0 1,-1 1-1,0-1 1,0 1-1,0 0 1,0 0-1,-1 0 1,1 1-1,0 0 1,-1 0 0,0 0-1,0 0 1,0 1-1,0-1 1,0 1-1,-1 0 1,1 1-1,-1-1 1,0 0-1,0 1 1,-1 0-1,0-1 1,1 1-1,-1 0 1,-1 0-1,1 0 1,-1 1 0,0-1-1,0 0 1,-1 0-1,1 1 1,-1-1-1,-1 6 1,-1 8 397,-2-1 0,0 0 1,-1 0-1,0-1 1,-2 1-1,-15 28 0,15-32-388,0 0 0,0 1 1,2 0-1,-1 0 0,2 0 0,0 0 0,1 1 0,1-1 0,-1 28 0,3-40-186,0 0 0,1 0 0,-1 0 0,1 0 0,0 0 0,-1 0 0,2 0 0,-1 0 0,0 0 0,0 0 0,1-1 0,-1 1 0,1-1 0,0 1 0,0-1 0,0 0 0,0 1 0,1-1 0,2 2 0,0-1-200,0 0 0,-1-1 0,1 0 0,0 0 0,0 0-1,0-1 1,0 0 0,0 0 0,1 0 0,7 0 0,5-1-726,-1-1 1,1-1-1,-1 0 1,1-1-1,28-10 1,-30 8 707,-1-2 1,0 0-1,0 0 1,-1-2-1,0 1 1,0-2-1,-1 0 0,0-1 1,-1 0-1,0-1 1,19-25-1,-20 22 1099,0-1 0,9-18-1,-12 17 1155,0-1 0,10-25 4482,-16 62-5180,3 15-833,-2-27-417,0 0 0,1 0-1,1-1 1,-1 0 0,1 0 0,0 0 0,0-1-1,0 1 1,1-1 0,0-1 0,0 1 0,0-1-1,1 0 1,-1 0 0,1-1 0,0 0 0,0 0-1,0 0 1,0-1 0,1 0 0,-1-1 0,1 1 0,-1-2-1,1 1 1,-1-1 0,1 0 0,8-1 0,-8 1-11,0-1 1,0 0-1,-1 0 1,1 0 0,-1-1-1,1 0 1,-1-1-1,1 0 1,-1 0 0,0 0-1,-1-1 1,1 0-1,0-1 1,-1 1 0,0-1-1,0 0 1,-1-1-1,1 1 1,-1-1 0,0 0-1,-1 0 1,1-1-1,-1 0 1,0 1 0,-1-1-1,4-12 1,-4 11 63,-2 0 0,1 0 0,-1 0 0,0 0 0,-1 0 0,0-1 0,0 1 1,0 0-1,-1 0 0,-1-1 0,0 1 0,0 0 0,0 0 0,-1 1 0,0-1 0,0 0 0,-1 1 0,0 0 0,0 0 1,-9-10-1,5 8-19,0 1 1,-1 0-1,0 0 0,0 1 1,-1 0-1,0 1 1,0 0-1,0 0 0,-1 1 1,0 1-1,0 0 1,0 0-1,-23-4 1,8 4-488,0 1 1,0 1-1,-1 1 1,-42 5-1,55-3-375,-1 2-1,1-1 0,0 2 0,0 0 0,0 0 1,1 1-1,-1 1 0,1 0 0,-23 16 0,34-21 544,-1 1 1,1 0-1,-1 0 0,1 0 0,0 1 0,0-1 0,0 0 0,0 1 1,1 0-1,-1-1 0,0 1 0,1 0 0,0 0 0,0 0 1,0 0-1,-1 3 0,6 14-1528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0.1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0 200 240,'158'-13'12930,"79"13"-9420,-99 2-2628,328 3-769,374-6-4277,-766-5 2911,-67 4 630,-8-1 201,-16-4 11,-31-5 169,-5 1 137,-428-84-864,-7 40-467,470 55 1143,-44-1-1019,57 1 888,-1 1 0,1-1 0,0 1 0,0 1 0,0-1 0,0 1-1,0 0 1,0 0 0,-5 3 0,2 1-944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0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30 600,'-3'2'16289,"11"-5"-16743,56-8 992,0 2-1,118 0 0,135 22-664,-160-4 257,398-1-3036,-444-8-478,-193 7-3595,-18 2 4411,37-7 1239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1.1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98 0 500,'-31'8'1102,"-10"2"1844,15-8 1750,63 2 860,24 10-5175,-27-6-93,348 78-3031,-132-21-6805,-214-55 7578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2.1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2 336,'11'-1'12678,"-5"6"-12714,1 3 502,-1-1-1,0 1 1,0 1 0,-1-1-1,0 1 1,-1 0 0,0 0-1,0 0 1,3 17 0,2 12-145,5 41 1,-14-74-260,8 82-474,-5 0-1,-14 166 1,2-116-4769,9-135 4977,-1 6-765,1-1 0,-1 1-1,1-1 1,1 1 0,-1-1 0,1 1 0,1-1 0,0 1 0,4 11 0,1-10-730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2.5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1 388,'4'0'3892,"-1"13"-1481,2 87 5331,0 3-5352,-4 7-2384,4 1 0,6-1 0,33 154 0,-40-247-570,18 61-2562,-1-31-5113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1:59.4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393 1 280,'0'2'3824,"3"15"-1771,5 17 1363,5 63 1,-11-38-1283,-5 84 1,0-110-1652,-23 209 1482,21-226-1945,-2-15-621,-9-26-631,3 2 278,-1 1 1,-29-36-1,34 48 796,0 0 0,-1 1 0,0 0 0,0 0 0,-1 1 0,0 0 0,-15-7 0,21 13 177,0 0 1,1 1-1,-1 0 1,0 0 0,0 0-1,-1 1 1,1-1 0,0 1-1,0 1 1,0-1-1,0 1 1,0-1 0,0 1-1,0 1 1,0-1-1,0 1 1,1 0 0,-1 0-1,0 0 1,1 1 0,0-1-1,-1 1 1,-4 5-1,2-3 104,1 0 0,0 0-1,1 1 1,-1 0-1,1 0 1,0 0 0,1 1-1,-1-1 1,1 1-1,1 0 1,-1 0-1,1 1 1,0-1 0,-2 13-1,5-18-64,-1 0 0,1 0 0,0 0 0,0 0-1,0 0 1,0 0 0,1 0 0,-1 0 0,0 1 0,1-1-1,0 0 1,-1 0 0,1-1 0,0 1 0,0 0 0,0 0 0,0 0-1,3 3 1,-1-2 10,0-1 1,0 1-1,0-1 0,0 1 0,1-1 0,-1 0 0,1 0 0,-1-1 1,6 3-1,7 0 82,0 0 1,0-1 0,28 3 0,-40-6-135,24 2-154,1-2 1,0-1-1,0-1 1,38-8-1,51-19-5800,-116 28 5570,0 1-63,0 0 1,0-1 0,0 1 0,0-1-1,0 0 1,0 1 0,0-1 0,-1 0-1,1 0 1,0 0 0,0-1 0,-1 1-1,1 0 1,-1-1 0,1 1 0,-1 0-1,2-3 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2.9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70 1268,'-17'-2'2080,"4"0"389,-8-7 5171,28 3-5964,7 1-432,6-2-435,0-1-593,14 1-724,0-2-785,3 3-851,1 1-560,2 1-240,4 4 59,0 0 381,7 2 616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3.4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15 210 636,'-2'-3'822,"0"-1"1,0 0-1,1 0 0,-1 0 0,1 0 1,0 0-1,0 0 0,0 0 1,0 0-1,1 0 0,0-1 0,0 1 1,0 0-1,0 0 0,2-8 0,0 5-410,0 1-1,0-1 0,0 1 0,1 0 0,0 0 0,1 0 0,-1 0 0,1 0 0,7-7 0,-6 7-379,0 0-1,1 1 1,0-1-1,0 1 1,0 0-1,1 1 1,0-1-1,-1 1 1,2 1 0,-1-1-1,0 1 1,1 0-1,-1 1 1,1 0-1,0 0 1,0 1-1,12-1 1,-17 2-28,-1 0 0,1 0 1,0 1-1,0-1 0,-1 1 0,1-1 0,0 1 0,-1 0 0,1 0 1,-1 0-1,1 0 0,-1 1 0,1-1 0,-1 1 0,0-1 1,0 1-1,0 0 0,0 0 0,0 0 0,2 2 0,-2 0-2,-1 0 0,1-1 0,0 1 0,-1 0 0,0 0 0,0 0-1,0 0 1,0 0 0,-1 0 0,1 0 0,-1 0 0,-1 5 0,0 5-22,-1 1 0,-1-1 0,0 0 0,-1 0 0,0 0 0,-10 18 0,5-12-37,1-3-100,0 0 1,1 1-1,0 0 0,-4 22 0,11-39 148,0 0 1,0 0 0,1 0-1,-1 0 1,0-1 0,0 1-1,1 0 1,-1 0-1,1 0 1,-1 0 0,1 0-1,-1-1 1,1 1 0,-1 0-1,1 0 1,0-1 0,-1 1-1,1 0 1,0-1 0,-1 1-1,1-1 1,0 1-1,0-1 1,0 1 0,0-1-1,0 0 1,-1 1 0,1-1-1,0 0 1,0 0 0,0 1-1,0-1 1,0 0 0,0 0-1,0 0 1,1 0 0,47 0 53,-38 0-12,-5 0-16,61 3 245,-61-3-241,-1 1 0,0 0 0,0 1 0,0-1-1,1 1 1,-1 0 0,-1 0 0,1 1 0,0-1 0,5 5 0,-9-6-14,0 1 1,1-1-1,-1 0 1,0 1-1,0 0 1,0-1-1,0 1 1,0 0-1,-1-1 1,1 1-1,0 0 1,-1 0-1,1 0 1,-1-1 0,0 1-1,1 0 1,-1 0-1,0 0 1,0 0-1,-1 0 1,1 0-1,0 0 1,0-1-1,-1 1 1,0 0-1,1 0 1,-1 0-1,0-1 1,1 1-1,-1 0 1,-2 2-1,-2 4 42,0 0-1,-1 0 1,0-1-1,0 0 1,-8 8-1,3-6-42,1 0 0,-1-1 1,-1-1-1,1 1 0,-1-2 0,0 0 0,-1 0 0,0-1 1,1 0-1,-2-1 0,-17 2 0,30-5-109,-1-1 1,0 0-1,1 1 1,-1-1-1,0 0 1,0 0-1,1-1 1,-1 1-1,0 0 0,0-1 1,1 1-1,-1-1 1,0 1-1,1-1 1,-1 0-1,1 1 1,-1-1-1,-1-2 0,2 2-119,0 0-1,0 0 0,0 0 0,0 0 0,1-1 0,-1 1 0,1 0 0,-1 0 0,1-1 0,-1 1 0,1-1 0,0 1 0,-1 0 1,1-1-1,0 1 0,0-1 0,0-2 0,1-2-509,1-1 0,-1 1 0,1-1 0,0 1-1,0 0 1,1 0 0,0 0 0,4-8 0,20-24-1973,6-5 447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3.7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0 162 684,'34'-43'16391,"-33"53"-16153,0 1 1,1 0-1,1-1 0,-1 1 1,2-1-1,-1 0 0,1 0 1,1 0-1,7 11 1,2 2-528,1 0 0,28 31 0,-33-42 86,1-1 0,0-1 0,1 1 0,0-2 0,1 0 0,0 0 0,23 11 0,-32-18 188,-1-1 0,1 0 0,0 1 0,-1-2 0,1 1 0,0 0 0,0-1 0,-1 1 1,1-1-1,0 0 0,0 0 0,0-1 0,0 1 0,-1-1 0,5-1 0,-4 0 50,-1 0 0,0 0 0,0 0 0,0 0-1,0 0 1,0-1 0,0 1 0,-1-1 0,1 0-1,-1 0 1,0 0 0,0 0 0,0 0 0,0 0 0,0-1-1,-1 1 1,1-1 0,1-5 0,2-11 119,1 0-1,-2 0 1,-1-1 0,0 1 0,-1-34-1,-3 39-118,1 0-1,-2 0 0,0 1 1,-1-1-1,0 0 0,-1 1 1,-1 0-1,-9-21 0,12 30-81,-1 1 0,1 0 0,-1 0 1,0 0-1,0 0 0,-1 1 0,1-1 0,-1 1 0,1 0 0,-1 0 0,0 0 0,0 0 0,0 1 0,-1 0 0,1-1 0,-1 2 0,-5-3 0,3 3-303,-1-1 1,1 1-1,-1 1 0,0-1 0,0 1 1,1 1-1,-1-1 0,0 1 0,-14 4 1,4 1-881,1 0 0,0 1 0,0 0 1,1 2-1,0 0 0,0 1 0,1 0 0,-18 16 1,11-2-971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4.1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37 133 72,'-15'-14'1922,"-7"-21"9250,22 35-11067,1 0 0,-1 0 0,0 0 0,0 0 0,1 0 0,-1 0 0,0 0 0,1 0 0,-1 0 0,0 0 1,17-3 1492,-15 3-1300,122 0 3127,-10 1-3651,-98-1-898,1-2 0,-1 0-1,0-1 1,27-9 0,-41 12 841,-1-1 1,1 1-1,-1 0 1,0-1-1,1 1 1,-1-1-1,1 0 1,-1 1-1,0-1 1,0 0-1,1 0 1,-1 0-1,0 0 1,0 0-1,0 0 1,0 0-1,0 0 1,0-1-1,0 1 1,-1 0-1,1 0 0,0-1 1,-1 1-1,1-1 1,-1 1-1,1 0 1,-1-1-1,0 1 1,1-1-1,-1 1 1,0-1-1,0 1 1,0-1-1,0 1 1,0-1-1,-1 1 1,1-1-1,-1-2 1,-5-12-1716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4.5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19 320,'-11'-6'724,"9"4"369,-1 1-1,0-1 0,1 1 1,-1-1-1,0 1 1,0 0-1,-5-1 0,7 2-929,1 0 1,-1 0-1,0 0 0,1 0 0,-1 1 0,0-1 1,1 0-1,-1 1 0,1-1 0,-1 0 0,0 1 1,1-1-1,-1 1 0,1-1 0,-1 1 0,1-1 1,-1 1-1,1-1 0,0 1 0,-1 0 0,1-1 1,0 1-1,-1-1 0,1 1 0,0 0 0,0-1 0,-1 1 1,1 0-1,0-1 0,0 1 0,0 0 0,0 0 1,0-1-1,0 1 0,0 0 0,0-1 0,0 1 1,1 0-1,-1-1 0,0 2 0,12 192 3253,12 2-5294,-5-53-4366,-17-128 4519,0-1-1,1 0 0,1 1 0,9 22 1,-4-19-475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5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69 468,'50'-3'12776,"26"-6"-7948,-4-1-3643,78-2-488,30-3-1289,-62-2-4796,-108 15 5168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5.3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 1372,'-15'-2'10933,"19"15"-6593,-3-9-5000,9 27 1143,-2 0-1,-1 1 0,-1 0 0,2 50 0,-3-32-373,-1-1-339,10 61-1517,-11-92-536,2-1 1,7 19-1,-12-34 1853,1 0-1,0 0 1,0 1-1,0-1 1,0 0-1,0 0 1,1-1-1,-1 1 1,1 0-1,-1 0 0,1-1 1,-1 1-1,1-1 1,0 1-1,0-1 1,0 0-1,2 2 1,9 0-1341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7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466 27 564,'12'-6'16135,"-18"-6"-12456,-2 6-4046,-6 5 321,0 0 1,0 0-1,0 2 0,-1 0 0,2 0 1,-1 1-1,0 1 0,0 1 0,1-1 0,-1 2 1,1 0-1,0 1 0,-22 13 0,12-5-14,2 1 0,-1 0 0,2 2 0,0 0 0,1 2 0,-25 30 0,34-36 13,1 1 1,0-1-1,1 2 1,1-1 0,0 1-1,0 0 1,2 0-1,0 1 1,1-1-1,-4 25 1,7-32-46,1 1 0,-1-1 1,1 1-1,1-1 0,-1 1 0,2-1 1,-1 1-1,1-1 0,0 0 0,1 0 1,0 0-1,0 0 0,1 0 0,0-1 0,0 1 1,1-1-1,0 0 0,0 0 0,0-1 1,1 0-1,11 10 0,-4-7-282,0-1-1,1 0 1,0 0 0,0-1-1,1-1 1,0-1 0,0 0-1,1-1 1,-1 0 0,1-2-1,0 1 1,-1-2 0,1 0-1,20-2 1,-7-1-619,-1-1 1,1-1-1,-1-1 1,1-2-1,-2 0 1,1-2-1,26-13 1,-9-2-341,-1-5 289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8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1 215 92,'30'-119'3946,"-17"40"2733,-13 62-3102,-6 25-1223,-7 26-770,6-5-1289,2 0-1,1 1 1,1-1-1,2 1 1,1-1-1,7 56 1,-4-67-668,0 0 0,1 0 0,1 0 0,1 0 0,1-1 0,0 0 0,1-1 0,1 1 0,0-2 0,1 1 0,1-1 0,16 17 0,-19-25-450,0-1-1,0 1 1,1-1 0,0 0 0,0-1 0,0 0 0,1-1-1,0 0 1,0 0 0,0-1 0,0 0 0,1-1 0,12 1-1,11-1-1600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8.5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9 149 1692,'-8'-36'19035,"24"32"-18839,91-9 619,26-4-2607,-98 10-1949,60-18 0,-82 20 2613,-3 2-244,0 0 0,-1-1 1,1 0-1,-1-1 0,9-6 1,-1 0-951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01.4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472 5 672,'9'-2'9783,"-11"1"-9603,0 1 0,-1-1 0,1 1 0,-1-1 0,1 1 0,0 0 0,-1 0 0,1 0 0,-1 1 1,1-1-1,0 1 0,-1-1 0,1 1 0,0 0 0,-4 1 0,-4 0 85,-34 7 17,-185 43 1308,220-50-1478,1 1 0,-1 0-1,1 0 1,0 1-1,0 0 1,0 1-1,1-1 1,0 2 0,-1-1-1,2 1 1,-1 0-1,1 0 1,0 1-1,0 0 1,1 0 0,-1 0-1,2 1 1,-1-1-1,1 1 1,0 0-1,1 1 1,0-1 0,0 1-1,1-1 1,0 1-1,0 0 1,1 0-1,0 10 1,1 60 369,3 0 1,24 137-1,-4-50-464,-15-69-66,-7-91 76,2 1 0,-1 0 0,1-1-1,0 1 1,0-1 0,1 0 0,0 0 0,0 0-1,6 6 1,-8-10-4,0-1 1,0 0-1,0 1 0,0-1 0,0 0 1,0 0-1,0 0 0,1 0 0,-1-1 1,0 1-1,1 0 0,-1-1 0,0 0 1,1 1-1,-1-1 0,4 0 0,43-6 131,-33 4-107,359-52-1003,-358 50 171,-7 1-2603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49.8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21 1820,'20'-21'11051,"-19"21"-10922,0 1 0,0-1-1,-1 0 1,1 1 0,0-1 0,0 1 0,-1-1 0,1 1 0,0-1 0,-1 1 0,1-1 0,-1 1-1,1 0 1,-1-1 0,1 1 0,-1 0 0,1-1 0,-1 1 0,0 0 0,1 0 0,-1-1 0,0 1-1,0 0 1,1 0 0,-1 1 0,25 73 1390,23 118-1,-30-111-1328,46 210-1529,-32-97-5838,-31-183 6301,0-3-237,0 0 0,1 0 1,0 0-1,0 0 1,6 14-1,1-14-896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0.2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219 86 1812,'9'-42'5352,"-5"-1"3847,-10 52-6615,-1 14-2526,-17 45 83,-56 111 0,48-115-238,-42 126 1,72-184 83,0 1 0,1-1 0,0 1 0,0-1 1,0 1-1,1-1 0,0 1 0,2 11 0,-2-15 2,1 0-1,0 0 1,0 0-1,0-1 1,0 1-1,1 0 1,-1-1-1,1 1 1,-1-1 0,1 0-1,0 1 1,0-1-1,0 0 1,0 0-1,1 0 1,-1 0-1,0-1 1,1 1-1,-1-1 1,1 1-1,5 1 1,15 5-262,0 0 1,44 7-1,51 1-3927,15 2-5602,-102-11 7488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0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282 267 612,'-5'-76'10196,"0"-2"-5297,5 67-4603,0 0 0,-1 0-1,0 0 1,-1 0 0,-3-11 0,5 20-285,-1 0 0,1 0 0,-1 1 0,0-1 0,0 0 0,1 0 0,-1 1 0,0-1 0,0 1 0,-1-1 0,1 1 0,0-1 0,0 1 0,-1 0 0,1-1 0,-1 1 0,1 0 0,-1 0 0,1 0 0,-1 0 0,0 0 0,1 1 0,-1-1 0,0 0 0,0 1 0,0 0 0,0-1 0,1 1 0,-1 0 0,0 0 0,0 0 0,0 0 0,0 0 0,0 0 0,0 0 0,1 1 0,-3 0 0,-7 3 15,0 0 0,0 0 0,0 1 0,1 1 1,0 0-1,0 0 0,0 1 0,1 0 0,0 1 1,1 0-1,0 0 0,0 1 0,-8 11 0,8-10-93,1 1 0,0 0 0,0 1 1,1 0-1,1 0 0,0 0 0,0 0 0,1 1 0,1 0 0,0 0 0,-1 18 0,4-23-170,0 0-1,1-1 1,0 1 0,0 0-1,1-1 1,0 1 0,0-1-1,0 1 1,1-1 0,1 0-1,-1 0 1,1 0 0,0-1 0,0 1-1,7 6 1,-9-10 33,1 0 1,1 0-1,-1 0 1,0 0-1,1-1 1,-1 1-1,1-1 1,0 0-1,0 0 1,-1 0-1,2-1 0,-1 1 1,0-1-1,0 0 1,0 0-1,0 0 1,1-1-1,-1 0 1,0 0-1,1 0 1,-1 0-1,0 0 1,1-1-1,-1 0 1,0 0-1,0 0 0,0 0 1,8-5-1,-5 3 306,0-1 1,0-1-1,0 0 0,0 1 0,-1-2 0,0 1 0,0-1 0,-1 0 0,1 0 0,5-10 0,-5 7 1899,0-2 1,0 1-1,6-19 0,-24 70-227,2 16-4651,9-52 2284,0 0 0,1 0 0,-1 0 0,1-1 0,1 1 0,-1 0 0,1 0 0,-1 0 0,2 0 0,-1-1 0,0 1 0,1 0 0,0-1 0,0 1 0,0-1 0,0 0 0,1 1 0,0-1 1,0-1-1,6 7 0,10 1-1659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1.1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81 148,'-2'-2'775,"1"0"-1,0-1 1,0 1 0,0 0 0,0-1-1,0 1 1,0-1 0,1 1 0,4-19 7879,-3 20-8239,19-9 5435,9 4-5789,172-14-203,-68 19-8463,-112 3 5582,-12 1 162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1.5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19 1552,'-10'14'2432,"17"12"6601,10-26-6673,6-2-651,5-3-653,9-5-644,3 1-768,5-4-876,2 4-985,4 2-651,3 3-252,4 4 20,3 2 375,-4 2 621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2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0 313 800,'2'-19'10711,"17"14"-6353,230-24 447,336 15-4419,980 28-577,-890-45-318,-482 18 357,355-46 193,23-1 16,-140 20 162,26-2 26,-405 40-238,468-11 259,5 42-1508,-498-28 411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4.7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1504,'4'7'13472,"-2"14"-10377,-2 22-2908,-8 310 1821,-3-117-7006,12-194 475,-1-41 4215,0 1 0,0-1 1,0 1-1,1 0 0,-1-1 0,0 1 0,1-1 0,0 1 0,-1-1 0,1 1 0,0-1 0,0 0 0,-1 1 0,1-1 0,0 0 0,1 0 0,-1 1 0,0-1 0,0 0 0,0 0 0,1 0 0,2 1 0,11 0-2086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5.1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66 1512,'2'-16'1772,"-2"11"-823,0 1 1,1-1-1,-1 1 1,1 0-1,0-1 1,0 1-1,1 0 1,3-8-1,-5 11-845,1 1-1,-1 0 0,1 0 1,-1 0-1,0-1 1,1 1-1,-1 0 0,1 0 1,-1 0-1,1 0 1,-1 0-1,1 0 1,-1 0-1,1 0 0,-1 0 1,1 0-1,-1 0 1,0 0-1,1 0 0,-1 0 1,1 1-1,-1-1 1,1 0-1,-1 0 1,1 0-1,-1 1 0,0-1 1,1 0-1,-1 1 1,0-1-1,1 0 1,-1 1-1,0-1 0,1 0 1,-1 1-1,0-1 1,0 1-1,1-1 0,-1 0 1,0 1-1,0-1 1,0 1-1,0-1 1,1 1-1,-1-1 0,0 1 1,11 22 666,-11-23-766,10 32 307,-1-1-1,-1 2 0,-2-1 0,4 64 0,-10 133-1365,-1-203 508,-2 51-1922,-6-30-2825,8-44 5167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5.4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68 109 572,'-17'-17'1708,"0"3"380,7 3 365,-3 2 7,9 1-256,-3 3-344,7 1-328,7 2-344,3 2-391,7-1-485,7-1-700,7-2-1037,2 0-899,5 1-456,13-1-216,6-1 47,8-1 389,6-3 864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5.8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58 388,'15'-10'665,"12"-15"6364,-27 25-6771,0-1 1,1 0 0,-1 1-1,0-1 1,1 0-1,-1 1 1,0-1 0,0 0-1,1 1 1,-1-1-1,0 0 1,0 0-1,0 1 1,0-1 0,0 0-1,0 1 1,0-1-1,-1-1 1,0 1-53,0 0 0,0 1 0,0-1-1,0 0 1,0 1 0,0-1 0,0 0 0,0 1 0,0 0 0,0-1 0,0 1-1,-1 0 1,1-1 0,0 1 0,0 0 0,0 0 0,-1 0 0,1 0 0,0 0-1,-2 1 1,-3-1-57,0 1 0,1 0-1,-1 1 1,0-1 0,1 1-1,-1 0 1,1 1 0,0 0-1,0-1 1,0 1 0,0 1 0,0-1-1,0 1 1,1 0 0,0 0-1,0 0 1,0 1 0,-6 9-1,-1 2-106,0 0 0,1 1 0,2 0 0,-12 29 0,15-31-75,0 1 1,1 0 0,1-1 0,0 2-1,2-1 1,-1 0 0,2 0 0,0 1-1,1-1 1,1 0 0,0 0 0,9 30-1,-8-38-109,0 0-1,0 0 1,0 0-1,1-1 0,0 1 1,1-1-1,0 0 0,0 0 1,0-1-1,1 1 0,0-1 1,0 0-1,1-1 0,-1 0 1,1 0-1,0 0 1,1-1-1,-1 0 0,1 0 1,0-1-1,0 0 0,0 0 1,0-1-1,0 0 0,1-1 1,10 2-1,-9-3-135,-1 1-1,1-2 1,0 1 0,-1-1-1,1 0 1,-1-1 0,1 0-1,-1-1 1,0 0 0,0 0-1,0-1 1,0 0 0,13-9-1,-12 6 114,0-1 0,0-1 0,-1 0 0,0 0 0,0 0 0,-1-1 0,0-1 0,-1 1-1,8-17 1,-6 8 367,0 0-1,-1 0 1,-2-1-1,0-1 1,5-27-1,-8 27 736,-1 0-1,0 0 1,-2-1-1,-3-39 0,1 47-233,2 11-537,0 0 1,0 0-1,0 0 1,-1 1-1,1-1 1,-1 0 0,0 0-1,0 1 1,0-1-1,-2-4 1,3 7-144,-1 0 0,1 0 0,-1 0 1,1 0-1,-1 0 0,1 0 0,-1 0 1,1 0-1,0 0 0,-1 0 0,1 0 1,-1 1-1,1-1 0,0 0 0,-1 0 1,1 0-1,-1 1 0,1-1 0,0 0 1,-1 0-1,1 1 0,0-1 0,-1 0 1,1 1-1,0-1 0,0 0 0,-1 1 1,1-1-1,0 0 0,0 1 0,0-1 1,0 1-1,-1-1 0,1 0 0,0 1 1,0-1-1,0 1 0,0 0 0,-9 19 167,4-5-180,2 0 0,-1 1-1,2-1 1,0 1 0,1 0 0,0-1 0,3 31 0,1-23-565,0-1 0,2 1 0,0-1 0,16 40 0,-17-52-331,1 0 1,0 0-1,1-1 1,0 1-1,1-2 1,9 12-1,-13-16 350,1-1 0,-1 1 0,1-1 0,0 0 0,0-1 0,0 1 0,0 0 0,1-1 0,-1 0 0,0 0 0,1-1 0,0 1 0,-1-1 0,1 0 0,0 0 0,7 0 0,12-3-1321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05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239 217 600,'1'-5'1056,"-1"0"0,1 1 0,0-1 0,0 0-1,0 1 1,4-8 0,-3 7-413,0 1 0,-1-1 0,1 0 0,-1 0 0,0 0 0,1-8 0,-2 12-617,0 1-1,0 0 0,0 0 0,0 0 0,0 0 0,0 0 0,0-1 0,0 1 0,0 0 0,0 0 0,0 0 0,0 0 0,0 0 0,0-1 0,0 1 0,0 0 0,0 0 0,0 0 0,-1 0 0,1 0 0,0 0 0,0-1 0,0 1 1,0 0-1,0 0 0,0 0 0,0 0 0,0 0 0,0 0 0,0 0 0,-1 0 0,1-1 0,0 1 0,0 0 0,0 0 0,0 0 0,0 0 0,0 0 0,-1 0 0,1 0 0,0 0 0,0 0 0,0 0 0,0 0 0,0 0 1,-1 0-1,1 0 0,0 0 0,0 0 0,0 0 0,0 0 0,0 0 0,-1 0 0,1 0 0,0 0 0,0 0 0,0 0 0,0 0 0,0 1 0,-12 9 639,-16 23-171,24-28-278,-32 47 358,1 2 0,3 1-1,2 1 1,-43 116-1,69-154-1498,13-29-838,13-27-365,3-16 761,-2-1 0,17-66 0,-6 17 1140,28-73 4092,-62 175-3743,1 1 1,-1-1-1,1 0 0,-1 1 0,1-1 0,0 1 0,-1 0 1,1-1-1,0 1 0,0 0 0,0-1 0,0 1 0,0 0 1,0 0-1,1 0 0,1-2 0,-2 3-73,-1 0-1,1 0 1,0 0 0,-1 0-1,1 0 1,0 0-1,0 0 1,-1 0 0,1 0-1,0 0 1,0 0 0,-1 1-1,1-1 1,0 0-1,-1 0 1,1 1 0,0-1-1,-1 0 1,1 1-1,-1-1 1,1 1 0,-1-1-1,1 1 1,-1-1-1,1 1 1,5 6 104,-1 0 0,0 0 0,0 1 0,5 13 0,-7-16-161,0 0 26,88 162 463,-73-139-405,1-2-1,0 0 1,45 43-1,-52-55-416,8 10-1394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6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261 250 116,'-3'-9'565,"-19"-56"3649,8-1 3784,14 62-7731,1 1-1,-1 0 0,1 0 1,-1 0-1,1-1 0,0 1 1,0 0-1,1 0 1,-1 0-1,0 0 0,1 1 1,0-1-1,0 0 0,0 1 1,0-1-1,0 1 0,0 0 1,1-1-1,-1 1 1,1 0-1,0 1 0,-1-1 1,1 0-1,0 1 0,5-3 1,7-2-1,0 0 0,0 0 1,27-5-1,-26 8-215,0 0 1,0 0-1,0 2 1,0 0-1,0 1 1,21 2-1,-33-2-51,1 1-1,0 0 1,-1 0 0,0 0-1,1 1 1,-1-1 0,0 1-1,1 0 1,-1 0-1,0 1 1,-1-1 0,1 1-1,0 0 1,-1 0 0,1 0-1,-1 1 1,0-1-1,0 1 1,0-1 0,-1 1-1,1 0 1,-1 0-1,0 0 1,0 1 0,-1-1-1,2 5 1,1 9 0,0-1 0,-2 1 0,0 0 0,-1-1 0,-2 20 0,-12 92 20,2-33-1,8-37-66,2 0 0,3 0 1,2-1-1,3 1 1,25 98-1,-22-122-62,-6-23-40,0 1-1,0-1 1,-1 1 0,-1-1-1,0 1 1,-1 0-1,0 0 1,-1 0-1,-1 16 1,0-26 58,0-1 1,0 1 0,0-1-1,0 1 1,0-1 0,0 0-1,-1 1 1,1-1 0,-1 0-1,0 0 1,1 0 0,-1 0-1,0 0 1,0 0 0,0-1-1,-4 3 1,1-1-115,0-1 0,0 1-1,-1-1 1,1 0 0,-1-1 0,1 1 0,-8 0-1,-8 0-680,0-1-1,-1-1 0,-22-2 0,42 2 826,-284-38-8410,231 29 7376,-59-9-827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6.9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594 64 824,'2'-4'677,"14"-30"6634,-15 33-7051,-1 1 1,0-1-1,1 1 1,-1-1 0,1 0-1,-1 0 1,0 1-1,0-1 1,0 0 0,1 0-1,-1 1 1,0-1-1,0 0 1,0 0-1,0 1 1,0-1 0,0 0-1,0 0 1,0 1-1,-1-1 1,1 0-1,0 0 1,0 1 0,-1-1-1,1 0 1,-4-4 2084,3 4-2085,-1 0 1,-3 1-188,0 1 0,0-1 0,-1 1 1,1 0-1,0 1 0,0-1 0,0 1 0,0 0 0,-4 3 0,-10 2 9,12-5-57,-32 9 93,1 2 1,-59 29 0,85-36-105,1 1 1,-1 1-1,1-1 1,1 2-1,0 0 1,0 0-1,1 1 1,0 0 0,0 0-1,1 1 1,-12 22-1,-7 23 22,-38 111 0,-2 66-56,63-216 15,-44 188-52,44-178 34,1-1-1,1 1 1,1 0 0,2 0-1,6 46 1,-5-63-22,0 0 0,1 0 0,0-1 0,1 1 0,0-1 0,0 0-1,1 0 1,0-1 0,0 1 0,1-1 0,0 0 0,1 0 0,7 6 0,-2-4-21,-1-1-1,1-1 1,1 0 0,0 0-1,0-1 1,0-1 0,29 10 0,-2-6-795,1-1 1,1-2-1,-1-2 1,1-2 0,55-3-1,-84 0 334,16 0-1707,1-1 1,-1-1-1,0-1 0,55-15 0,-58 8 627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7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535 57 32,'37'-31'15728,"-38"30"-15584,1 0 0,-1 1 0,1-1 0,-1 0-1,0 1 1,1-1 0,-1 0 0,0 1 0,0-1-1,1 1 1,-1-1 0,0 1 0,0 0 0,0-1-1,0 1 1,-1-1 0,-19-4-33,0 1 0,0 1 0,0 1 0,0 1-1,0 0 1,-24 4 0,14-2-63,15-1-15,-1 1-1,1 1 1,0 0-1,0 2 1,1-1-1,-1 2 1,1 0-1,-29 14 1,33-13-6,1 1-1,0 0 1,0 0-1,1 1 1,0 0-1,0 1 1,1 0-1,0 0 1,1 1-1,0 0 1,0 0 0,-8 18-1,3-1-5,1 0 0,2 1-1,0 1 1,2-1 0,1 1 0,2 0-1,0 1 1,2-1 0,1 1 0,2-1-1,0 1 1,2-1 0,2 0 0,0 0-1,2 0 1,16 42 0,-17-57-203,1 0-1,0-1 1,0 0 0,2-1 0,-1 0 0,2 0-1,-1-1 1,2 0 0,-1 0 0,2-2 0,-1 1-1,25 15 1,-25-20-635,0 1-1,0-1 1,1-1 0,-1 0-1,1 0 1,23 3-1,-24-6-441,1 0-1,-1-1 0,1 0 0,-1-1 1,1 0-1,-1-1 0,21-5 1,-5-4-409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8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3 128 180,'7'-56'5486,"-4"-16"10335,-9 252-14324,0 40-1603,7-179-699,2 0 1,2-1 0,13 53-1,-15-79-282,2 0-1,0 0 1,0-1-1,2 0 1,14 23-1,-19-33 660,0 1-1,0-1 1,1 0-1,0 1 0,-1-1 1,1 0-1,0-1 1,0 1-1,1 0 0,-1-1 1,1 0-1,-1 0 1,1 0-1,0 0 1,-1-1-1,1 1 0,0-1 1,0 0-1,0 0 1,0 0-1,1-1 1,-1 1-1,0-1 0,6-1 1,18-6-1593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8.6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17 114 1780,'-13'-93'9866,"10"73"-1948,30 229-5392,-8 107-3646,-16-211-2161,-2 1-3805,-1-101 6232,1-3 468,-1-1 0,0 1-1,0 0 1,0 0-1,0 0 1,0-1-1,0 1 1,0 0-1,-1 0 1,1-1-1,0 1 1,-1 0-1,0 0 1,1-1-1,-1 1 1,0-1-1,0 1 1,-2 2-1,-6-3-1543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8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58 112 1528,'-17'-9'2404,"0"-2"473,7 4 323,-1 0-268,8-1-508,3-1-683,10 0-673,11 0-664,6-2-740,7 0-872,-1 2-1025,8 1-583,3 5-288,0 3 16,-3 3 335,-4 5 597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9.3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 1668,'1'-6'9056,"3"-3"-5848,2 5-2832,0 1 0,1-1 1,-1 1-1,1 0 0,0 0 0,0 1 1,0 0-1,0 0 0,0 1 0,0 0 1,0 0-1,9 1 0,-12-1-375,0 1 1,0 0-1,0 0 1,0 0-1,0 1 1,0 0-1,0 0 0,0 0 1,0 0-1,0 0 1,0 1-1,0-1 1,-1 1-1,1 0 0,-1 1 1,1-1-1,-1 0 1,0 1-1,0 0 0,0 0 1,0 0-1,4 5 1,-6-5-10,0 0 0,0 0 1,-1 1-1,1-1 0,-1 0 1,1 0-1,-1 0 0,0 0 0,0 0 1,-1 1-1,1-1 0,-1 0 1,1 0-1,-1 0 0,0 0 1,0 0-1,0 0 0,-1 0 0,-2 4 1,-5 10-51,-1-2 0,-14 18 0,14-19 4,4-6 26,3-4-1,0 0 0,0 0 0,1 0 0,-1 0 0,1 0 0,-3 7 0,5-10 15,0-1 0,0 1 0,0 0 0,0-1 0,0 1 0,0-1 0,0 1 0,0 0 0,0-1 0,0 1-1,0 0 1,0-1 0,0 1 0,0 0 0,1-1 0,-1 1 0,0-1 0,1 1 0,-1-1 0,0 1 0,1 0 0,0 0-27,0 0 1,1 0 0,-1 0-1,0-1 1,0 1 0,1-1-1,-1 1 1,0-1 0,1 1-1,-1-1 1,0 0 0,1 1-1,2-1 1,20 2-410,-14-2 438,1 1 1,-1 0-1,0 0 0,0 1 0,0 0 1,-1 1-1,1 0 0,-1 1 0,19 8 1,-28-11 45,1-1 1,0 1 0,0 0 0,-1-1 0,1 1 0,-1 0 0,1-1 0,0 1 0,-1 0 0,1-1 0,-1 1 0,0 0 0,1 0 0,-1 0 0,0 0-1,1-1 1,-1 1 0,0 0 0,0 0 0,0 0 0,0 0 0,0 0 0,0 0 0,0 0 0,0-1 0,0 3 0,-1-1 32,0 1-1,0-1 1,0 0 0,0 0 0,-1 0 0,1 0 0,0 0 0,-1 0-1,-3 3 1,-3 2 80,0 0 1,-1 0-1,-12 7 0,7-6-305,0-1 0,-25 9 0,35-15-275,0 1 0,0-1 0,-1 0 0,1 0 0,0 0 0,0-1 0,-1 1 0,1-1 0,0 0-1,-1 0 1,1-1 0,0 1 0,-8-3 0,11 2 160,0 1 1,0-1-1,0 1 0,0-1 0,0 0 0,1 0 0,-1 1 1,0-1-1,0 0 0,1 0 0,-1 0 0,1 0 1,-1 0-1,1 0 0,-1 0 0,1 0 0,0 0 0,-1 0 1,1 0-1,0 0 0,0 0 0,0 0 0,0 0 1,0-1-1,0 1 0,0-2 0,7-28-2551,-6 28 2523,8-25-1493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2:59.7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0 199 1268,'11'-20'16805,"-11"35"-16232,0-1-344,1 1 0,1-1 1,1 0-1,0 0 0,1 0 1,0-1-1,10 21 0,-10-25-272,0 0-1,1 0 0,0 0 1,1-1-1,0 0 1,0 0-1,1 0 1,0-1-1,1 0 0,-1 0 1,12 7-1,-13-11-19,1 1 1,0-1-1,-1 0 0,1 0 1,0-1-1,1 0 0,-1 0 1,0-1-1,1 0 0,-1 0 1,1-1-1,-1 0 0,0 0 1,1-1-1,-1 0 0,1 0 1,-1 0-1,0-1 0,0-1 1,0 1-1,0-1 0,0 0 1,0 0-1,-1-1 0,0 0 1,12-9-1,-4 1-40,-1 0 1,0 0-1,-1-1 0,-1-1 1,0 0-1,-1-1 0,0 0 1,-1 0-1,-1-1 0,8-20 1,-10 22 96,-2 0 0,1 0 0,-2-1 0,0 1 1,0-1-1,-1 1 0,-1-23 0,-1 33 13,0-1-1,-1 1 1,1 0-1,-1 0 0,0-1 1,-1 1-1,1 0 0,-1 0 1,1 0-1,-1 0 1,0 0-1,-1 1 0,1-1 1,-1 1-1,1-1 1,-1 1-1,0 0 0,0 0 1,-1 0-1,1 0 0,-1 1 1,1-1-1,-1 1 1,0 0-1,0 0 0,0 1 1,0-1-1,0 1 1,-8-2-1,3 1-293,-1 1 0,1 0 0,0 0 1,-1 1-1,1 0 0,-1 1 0,1 0 0,-1 1 0,1 0 0,0 0 1,0 1-1,-16 7 0,13-5-801,1 1-1,-1 0 1,1 1 0,1 1 0,-1 0-1,1 0 1,1 1 0,-16 17 0,10-6-1246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00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4 203 1612,'-4'-11'2512,"4"4"401,0-1 243,7 7-196,10-1-668,3 4-679,11 1-525,3 3-404,3-3-440,4 3-580,-1-2-760,-2-1-1029,-1-1-711,-7 0-360,-6 0 8,-7-6 303,-7-1 577</inkml:trace>
  <inkml:trace contextRef="#ctx0" brushRef="#br0" timeOffset="1">214 24 284,'-42'-24'17153,"47"36"-16295,-2-5-504,2 7-218,0 0 0,0 0-1,-2 0 1,1 1 0,0 17-1,2 78-1064,-5-78 341,-1 30-1184,2 38-3669,-1-88 4245,0-1 1,1 1 0,1-1-1,0 0 1,0 0 0,7 14 0,0-10-603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00.6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0 123 240,'2'-29'3303,"-2"21"-1084,1 1 1,-1-1-1,1 0 0,3-10 1,-3 16-1944,-1 0 0,1 1 1,0-1-1,-1 0 0,1 0 0,0 1 0,0-1 1,1 1-1,-1-1 0,0 1 0,0-1 1,1 1-1,-1 0 0,1-1 0,-1 1 1,1 0-1,0 0 0,-1 0 0,1 0 1,0 1-1,-1-1 0,4 0 0,16-4-224,1 1 1,0 2-1,0 0 0,0 1 0,0 1 0,38 6 0,-30-2-157,0 2 0,0 1 0,-1 2-1,38 15 1,-61-21 81,1 0 0,-1 0 0,0 1 0,1 0 0,-2 0 0,1 0 0,0 1 0,-1 0 0,0 0 0,0 0 0,0 0 0,-1 1 0,0 0 0,0 0 0,0 0 0,-1 1 0,0-1 0,0 1 0,-1 0 0,0 0 0,0 0 0,0 0 0,-1 0 0,0 0 0,0 0 0,-1 0 0,-1 12 1,-1 23 105,-3 0 0,-15 68 1,-5 32 170,22-91-215,1-1 1,3 1 0,2 0 0,14 75 0,-1-52-299,4-1 1,38 95 0,-48-144 97,-6-15 52,0 0-1,0-1 1,-1 2-1,0-1 0,0 0 1,-1 1-1,0-1 1,-1 1-1,0-1 1,-1 18-1,-1-25 96,0 1 0,0-1-1,0 1 1,-1-1 0,1 0 0,-1 1 0,1-1-1,-1 0 1,0 0 0,0 0 0,0 0 0,0 0-1,0 0 1,-1-1 0,1 1 0,0-1 0,-1 0-1,1 1 1,-1-1 0,1 0 0,-1-1 0,0 1 0,1 0-1,-1-1 1,0 1 0,-4-1 0,-8 2-154,-1-1 1,1-1-1,-21-1 1,-61-12-3694,66 6 406,1 0 0,-51-22 0,50 16 1103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05.5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52 96,'-5'0'-128,"-21"-6"9931,39 3-7284,132-6 529,45-6-7818,-94 1-4162,-82 10 7356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02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566 75 748,'-11'-8'1086,"-1"1"0,0-1 0,-1 2 0,0 0 0,0 0 0,0 1 0,-27-6 0,10 5 176,0 1 0,-47-1-1,70 6-1147,0 0-1,0 0 1,0 1-1,0 0 1,1 1-1,-1 0 1,0 0-1,1 0 1,-1 1-1,1-1 0,-1 2 1,1-1-1,0 1 1,1 0-1,-1 0 1,1 0-1,0 1 1,0 0-1,0 0 1,0 0-1,1 1 1,0 0-1,0-1 1,-4 10-1,-6 13-76,2 1 0,1 0 0,1 0 0,-7 37 1,10-40 57,-18 76-2,5 1 0,4 0-1,-4 191 1,20-268-74,1 0 0,1 0 1,1 0-1,10 42 1,-11-61-82,0-1 0,0 1-1,1 0 1,0-1 0,0 1 0,1-1 0,-1 0 0,1 0 0,1 0 0,-1-1 0,1 1 0,0-1 0,0 0-1,1-1 1,-1 1 0,1-1 0,0 0 0,0 0 0,1-1 0,-1 0 0,12 4 0,1-2-587,0-2 0,0 0 1,1-1-1,-1 0 0,0-2 1,25-2-1,117-22-5387,-133 19 4925,22-6-676,-5 0 185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02.9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353 82 348,'-2'-8'807,"0"0"-1,0 0 1,-1 0-1,0 0 1,-7-11-1,9 18-615,0-1-1,0 0 1,0 1-1,-1-1 1,1 1-1,0 0 1,-1-1-1,1 1 1,-1 0-1,0 0 1,1 0-1,-1 0 1,0 0-1,0 0 1,0 1-1,0-1 1,1 0-1,-1 1 1,0 0-1,0-1 1,0 1-1,0 0 1,0 0-1,0 0 1,0 0-1,0 0 1,0 1-1,0-1 1,-2 1-1,-4 2 112,0 0 0,1 1 0,-1 0 0,1 0-1,0 0 1,0 1 0,1 0 0,-1 1-1,1-1 1,1 1 0,-1 0 0,-6 9 0,-6 10 516,-29 51 1,26-36-483,1 2 0,1 0 0,-21 77-1,35-100-344,1 1 0,0-1 0,2 1-1,0 0 1,1 0 0,1 0 0,1 0 0,0 0-1,2 0 1,0-1 0,7 22 0,-6-32-156,-1 0 1,1-1 0,0 0 0,1 1 0,0-1-1,0-1 1,1 1 0,-1-1 0,2 0 0,-1 0-1,1-1 1,0 0 0,1 0 0,-1 0-1,1-1 1,0-1 0,0 1 0,1-1 0,-1 0-1,1-1 1,0 0 0,0-1 0,0 1 0,0-2-1,1 1 1,16-1 0,-15-1 11,0 0 1,1-1-1,-1 0 0,0-1 0,0 0 1,0-1-1,0 0 0,0-1 1,-1 0-1,1-1 0,-1 0 0,0 0 1,-1-1-1,1-1 0,-1 0 1,-1 0-1,1 0 0,-1-1 0,0 0 1,-1-1-1,0 0 0,6-10 1,-4 3 393,0 0 1,-2-1 0,0 0 0,-1-1 0,-1 0-1,4-22 1,7-109 3458,-9 59-898,-7 75-2154,-7 22-218,-5 28-130,7 4-294,1-1 0,2 0 1,4 41-1,-1-56-428,2 1 1,1-1-1,0 0 1,2 0 0,1 0-1,12 27 1,-16-43-49,1-1 0,0 0 0,0 0 0,0 0 0,1-1 0,0 1 0,0-1-1,0 0 1,1-1 0,0 1 0,0-1 0,0 0 0,0-1 0,0 1 0,1-1 0,0 0 0,0-1 0,0 0 0,0 0 0,0 0 0,0-1 0,0 0 0,0 0 0,1-1 0,-1 0 0,0 0 0,0-1 0,1 0 0,6-2 0,29-7-1354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03.3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48 224,'-13'-47'17035,"14"47"-16814,19-1 1825,47 11-494,-10-1-4999,0-5-9009,-46-5 9709,-1-3 655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03.7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28 139 1828,'-2'-3'1015,"0"-1"0,0 1 0,0-1 1,1 0-1,0 1 0,-1-1 0,1 0 0,1 0 0,-1 0 0,1 0 0,-1-6 0,10-12 3567,14 2-3893,-13 14-577,1-1 1,1 2-1,-1 0 0,1 0 1,0 1-1,0 1 1,0-1-1,0 2 0,0 0 1,1 1-1,-1 0 1,19 1-1,-25 0-99,1 1-1,-1 0 1,0 0-1,1 0 1,-1 1 0,0 0-1,0 0 1,0 1-1,0-1 1,0 1 0,-1 1-1,1-1 1,-1 1-1,0 0 1,0 0 0,0 0-1,-1 1 1,1 0-1,-1 0 1,0 0 0,-1 0-1,1 1 1,-1-1-1,0 1 1,3 9 0,-2-2 13,0 1 0,-1 0 0,-1 1 0,0-1 0,-1 0 0,0 1 0,-3 16 0,-15 104 78,14-117-94,-73 647-144,43-364-854,33-298 856,0 0 0,0-1 0,-1 1 0,1-1 0,-1 1 0,0-1 0,0 1 0,1-1 0,-2 1 0,1-1 1,0 0-1,0 1 0,-1-1 0,1 0 0,-1 0 0,0 0 0,1 0 0,-1 0 0,0-1 0,0 1 0,0-1 1,0 1-1,-1-1 0,-3 2 0,1-2-492,-1 0 1,1 0-1,0-1 0,-1 0 1,1 0-1,-1 0 1,1-1-1,-1 0 0,1 0 1,0 0-1,-7-3 1,-69-18-4903,32 8 3172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09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1 728,'15'1'15143,"-14"17"-15489,7 87 1577,-6 1-1,-14 153 0,-45 249-2350,57-506 813,-1 0 1,1 1 0,0-1-1,0 0 1,0 0 0,0 0 0,0 1-1,1-1 1,-1 0 0,1 0-1,0 0 1,-1 0 0,1 0-1,0 0 1,0 0 0,3 4 0,-4-6 83,1 1 1,0-1 0,0 1 0,0-1 0,0 1 0,0-1 0,0 1 0,0-1 0,0 0 0,0 0 0,0 0-1,0 1 1,0-1 0,0 0 0,0 0 0,0 0 0,0-1 0,0 1 0,0 0 0,0 0 0,0 0 0,0-1-1,0 1 1,0-1 0,0 1 0,0-1 0,-1 1 0,1-1 0,0 1 0,0-1 0,0 0 0,-1 1-1,1-1 1,0 0 0,-1 0 0,2-1 0,15-17-2343,3-6 639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09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312 58 780,'2'-8'883,"3"-21"1894,-4 28-2571,-1 0 0,0 0 0,0 0-1,0 0 1,0 0 0,0 0 0,0 0 0,0 0 0,0 0-1,0 1 1,0-1 0,0 0 0,-1 0 0,1 0 0,0 0 0,-1 0-1,1 0 1,-1 0 0,1 1 0,-2-3 0,-19 26 1556,-110 155 1066,80-107-2338,44-61-439,-15 21 181,-30 52 1,47-74-190,1 0 0,0 0 0,0 0 0,1 1-1,0-1 1,1 1 0,0 0 0,1 0 0,0-1 0,0 1 0,1 15 0,2-19-28,-1 0 0,1 1 0,1-1 0,-1-1 0,1 1 0,0 0 0,0-1 0,1 1 0,0-1 0,0 0 0,0 0 0,0 0 0,1-1 0,-1 0 0,7 4 0,10 9-102,2-2 0,25 14 0,-18-13-1198,42 16 1,-52-24-160,-1-2 0,1 0-1,0-1 1,0-2 0,0 1-1,27-1 1,-13-5-382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0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62 1000,'-2'-3'239,"-11"-16"3733,13 18-3873,-1 1 0,1 0 0,0 0 0,-1 0 0,1-1 0,-1 1 0,1 0 0,-1 0 0,1 0 0,0 0 0,-1 0 0,1 0 0,-1 0 0,1 0 0,-1 0 0,1 0 1,-1 0-1,1 0 0,-1 1 0,1-1 0,0 0 0,-1 0 0,1 0 0,-1 0 0,1 1 0,0-1 0,-1 0 0,1 1 0,0-1 0,-1 0 0,1 1 0,0-1 0,-1 0 0,1 1 1,0-1-1,0 0 0,-1 1 0,1-1 0,0 1 0,0-1 0,0 0 0,-1 1 0,1-1 0,0 1 0,0-1 0,0 1 0,-3 7 238,0 1 0,1-1 1,0 0-1,0 1 0,1-1 0,0 1 0,0-1 0,1 1 0,0 0 0,0-1 0,1 1 1,1-1-1,1 9 0,2 2-12,0-1 1,1-1-1,1 1 1,17 31-1,-19-41-286,0-1-1,0 1 1,0-2-1,1 1 1,0-1-1,1 1 1,0-2-1,-1 1 1,2-1-1,-1 0 1,1 0-1,-1-1 1,1 0-1,1-1 1,-1 0-1,0 0 1,1 0-1,-1-1 1,12 1-1,-13-2-43,-1-1 0,0 0-1,1 0 1,-1 0 0,0-1 0,1 0-1,-1 0 1,0-1 0,0 1 0,0-2-1,0 1 1,0 0 0,-1-1 0,1 0-1,-1-1 1,0 1 0,1-1 0,-1 0-1,-1 0 1,1 0 0,-1-1 0,0 0-1,0 0 1,0 0 0,0 0 0,-1-1-1,4-8 1,-3 4-15,0 1-1,-1-2 1,0 1-1,0 0 1,-1 0-1,-1-1 1,0 1 0,0-1-1,-1 0 1,0 1-1,-1-1 1,0 1-1,-1-1 1,-4-14-1,4 17 49,-1-1 0,0 1 0,0 1-1,-1-1 1,0 0 0,-1 1 0,1 0-1,-2 0 1,1 1 0,-1-1 0,1 1 0,-2 0-1,1 0 1,-1 1 0,0 0 0,0 0-1,0 1 1,-12-6 0,15 8-9,0 1 0,0-1 1,0 1-1,-1 0 0,1 0 0,0 0 1,-1 0-1,1 1 0,0 0 0,-1 0 0,1 0 1,-1 0-1,1 1 0,0 0 0,-1 0 1,1 0-1,0 0 0,0 1 0,0 0 1,0-1-1,0 1 0,0 1 0,0-1 0,1 1 1,-1-1-1,1 1 0,-1 0 0,1 0 1,0 1-1,1-1 0,-6 8 0,4-5-15,0 1-1,0 0 0,1 0 1,0 0-1,1 0 1,-1 1-1,1-1 0,1 1 1,-1 0-1,1-1 0,1 1 1,-1 0-1,1 0 0,1 0 1,-1-1-1,1 1 1,3 11-1,-1-11-55,0 1 0,0-1-1,1 0 1,0 0 0,0 0 0,1 0 0,0-1-1,0 1 1,0-1 0,1-1 0,1 1 0,-1-1-1,1 0 1,0-1 0,0 1 0,0-1 0,1-1 0,8 4-1,-1-2-188,0 0-1,1-2 1,0 0-1,0 0 1,0-2 0,0 0-1,0-1 1,1 0-1,16-2 1,162-8-1145,-193 6 1738,0-1 1,0 1-1,-1-1 1,0 1-1,0-1 1,0 0-1,0 1 1,0-1-1,-1 0 1,1-7 0,1-5 219,4-7-216,0 0 0,2 1 0,14-30 0,-18 43-300,0 1-1,1 0 0,0 0 1,0 1-1,1-1 1,0 1-1,1 1 0,-1-1 1,1 1-1,0 0 0,14-9 1,-19 14-45,0 0 0,0 0 0,0 1 0,1-1 0,-1 0 0,0 1 0,0-1 0,1 1 0,-1 0 0,0 0 0,1 0 0,-1 0 0,0 0 0,1 0 0,-1 1 0,0-1 0,0 1 0,1-1 0,-1 1 0,0 0 0,0 0 0,0 0 0,0 0 0,0 1 0,0-1 0,0 0 0,0 1-1,0-1 1,-1 1 0,1 0 0,-1-1 0,1 1 0,1 3 0,5 6-23,-1 1-1,0 0 1,-1 1-1,6 16 1,-9-22 1,13 37 211,-9-25-1149,0 0 0,1 0-1,1 0 1,15 23 0,-22-38 459,1 0 0,0-1 1,0 1-1,0-1 0,0 1 1,1-1-1,-1 0 0,1-1 1,0 1-1,0 0 0,0-1 1,0 0-1,0 0 0,1 0 0,-1-1 1,0 0-1,1 1 0,-1-1 1,1-1-1,0 1 0,-1-1 1,1 0-1,-1 0 0,9-1 1,14-5-1603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1.3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69 1116,'3'-63'10229,"-3"58"-8635,5 13 2059,6 17-3062,91 330 102,-98-336-701,8 30-47,9 95 1,-20-130 23,0-1 1,-1 0 0,-1 0-1,0 1 1,-1-1 0,0 0 0,-1 0-1,-1-1 1,0 1 0,0-1-1,-1 1 1,-11 16 0,15-26-26,0-1 0,-1 1-1,0-1 1,1 0 0,-1 1 0,0-1-1,0 0 1,0 0 0,-1-1 0,1 1 0,0 0-1,-1-1 1,1 1 0,-1-1 0,1 0 0,-1 0-1,0 0 1,-5 1 0,6-2 12,-1 0-1,1 0 1,-1 0-1,1-1 1,0 1-1,-1-1 1,1 0-1,-1 1 1,1-1-1,0 0 1,0-1-1,0 1 1,-1 0-1,1-1 1,0 1-1,0-1 1,-2-2-1,-3-3 57,1-1-1,0 0 0,0 0 0,0-1 1,1 0-1,0 0 0,1 0 0,0 0 1,-3-12-1,4 11 61,1 0-1,0 0 1,1 0 0,0 0 0,0 0 0,1 0 0,1 0 0,0 0 0,0-1-1,1 1 1,0 1 0,5-15 0,-2 9-100,2 1 0,0 0 0,1 1 0,0-1 0,0 2 0,2-1 0,14-15 0,8-3 62,2 2-1,1 1 1,1 1-1,64-35 1,-74 47 168,-4 1 108,1 1-1,1 1 1,40-15-1,-63 27-303,0 0 0,1-1 0,-1 1 0,0 0 0,0 0 0,1 0 0,-1 0 0,0 0 0,1 0 0,-1 0 0,0 0 0,0 0 0,1 1 0,-1-1 1,0 0-1,0 1 0,0-1 0,1 1 0,-1-1 0,0 1 0,0 0 0,0 0 0,0-1 0,0 1 0,0 0 0,0 0 0,0 0 0,-1 0 0,1 0 0,0 0 0,0 0 0,-1 0 0,1 0 0,-1 1 0,1-1 0,-1 0 0,1 0 0,-1 2 0,3 7 4,-1-1 0,-1 1 0,0 0 0,0 12-1,0-6 21,0-1-35,1 13 43,0-1 0,2 1 0,1-1 0,15 44 0,-18-64-65,1 0 0,0-1 0,1 1 0,0-1-1,0 1 1,0-1 0,0-1 0,1 1 0,0 0 0,1-1-1,-1 0 1,1 0 0,0-1 0,0 0 0,0 0-1,1 0 1,-1-1 0,1 0 0,0 0 0,0 0-1,0-1 1,12 2 0,-3-1-334,0-2 0,-1 0-1,1-1 1,0 0 0,0-1 0,-1-1 0,28-7-1,-34 7 119,0 0-1,-1-1 0,1-1 0,0 1 0,-1-1 1,0-1-1,0 1 0,0-1 0,-1-1 0,0 1 1,0-1-1,0-1 0,0 1 0,8-13 0,-12 15 290,-1-1 0,0 1-1,0 0 1,0-1 0,0 0-1,-1 1 1,0-1-1,0 0 1,0 0 0,0 0-1,-1 0 1,0-7 0,-2-2 864,0-1 0,-7-25 0,-1-4 1572,9 29-1099,5 25-781,6 25-532,-7-5-1374,-2-1 0,-3 37 0,0-4-6124,2-60 6826,0-2 354,0 1-1,0 0 1,0 0-1,0-1 0,0 1 1,0 0-1,0 0 1,0-1-1,0 1 1,0 0-1,0 0 1,0-1-1,1 1 1,-1 0-1,0-1 1,1 1-1,-1 0 0,1 0 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1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51 102 20,'-22'-44'2514,"-6"-13"5172,29 72-4273,2 21-2870,3 7-312,19 108-391,-2-51-3099,-8-60-311,-14-38 3360,-1-1 0,1 0 1,0 1-1,0-1 0,0 0 0,0 0 1,0 0-1,0 1 0,0-1 0,0 0 1,0 0-1,0-1 0,1 1 0,-1 0 1,0 0-1,1-1 0,-1 1 0,1 0 1,-1-1-1,1 1 0,-1-1 0,1 0 1,-1 0-1,3 1 0,13-5-1492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2.0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50 540,'3'-22'2028,"-3"-5"8409,0 39-8641,0 14-568,0 7-423,4 5-301,2 6-384,1 0-668,0-2-1029,7 0-807,3-1-432,3-7-232,10-2 47,8-7 481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06.1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29 107 552,'1'-4'520,"-1"0"0,1 0 0,0 0 0,1 0 0,-1 0 0,1 0 0,-1 1 0,1-1 0,0 1 0,1-1 0,-1 1 0,1 0 0,-1 0 0,1 0 0,0 0 1,0 0-1,0 1 0,0-1 0,1 1 0,-1 0 0,1 0 0,-1 0 0,6-2 0,3-1 12,-1 0 0,1 1 0,1 0 0,-1 0 0,0 2 0,19-3 0,-24 5-462,1-1 0,0 1 1,0 0-1,-1 1 0,1 0 0,0 0 1,-1 1-1,1 0 0,-1 0 1,0 1-1,0 0 0,0 0 0,0 1 1,0-1-1,-1 2 0,1-1 0,10 10 1,-11-7-35,1 1 1,-1 0-1,0 0 0,0 1 1,-1-1-1,-1 1 1,1 0-1,-1 0 1,-1 1-1,0-1 0,0 1 1,-1 0-1,2 14 1,8 107 159,-6 153 0,-7-220-194,1-61 10,1 13-70,-1 0 0,-1 0 0,-1 0 0,-5 26 0,5-38-4,0 1 0,1 0 0,-2-1 0,1 0-1,0 1 1,-1-1 0,0 0 0,0 0 0,0-1 0,0 1-1,-1 0 1,1-1 0,-1 0 0,0 0 0,0 0 0,0 0-1,0-1 1,-1 0 0,-5 3 0,-13 2-143,0-1-1,-1-1 1,0-1 0,0-1-1,0-1 1,-33-2 0,-24 4-1856,24 0-3199,75-16-1203,-16 11 5940,17-8-798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2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11 143 1348,'-10'-8'10312,"17"48"-8097,-3-30-2139,0 0 1,0-1-1,1 1 0,1-1 0,0 0 1,0 0-1,0-1 0,1 0 0,0 0 1,1-1-1,0 0 0,11 9 0,-13-13-95,-1 1-1,1-1 0,0 0 0,0 0 1,1-1-1,-1 0 0,0 0 1,1 0-1,-1-1 0,1 0 1,0 0-1,-1-1 0,1 0 1,0 0-1,-1 0 0,1-1 0,-1 0 1,1 0-1,0-1 0,11-4 1,-13 4 1,1-1 1,-2 0-1,1 0 1,0 0-1,0 0 0,-1-1 1,0 1-1,0-1 1,0 0-1,0-1 1,-1 1-1,1-1 1,-1 1-1,0-1 1,0 0-1,3-9 1,-3 5 43,0 1 0,-1-1 1,0 0-1,0 0 0,-1 0 1,0 0-1,-1 0 0,0 0 1,0 0-1,-3-11 0,2 13 5,0-1-1,-1 1 1,0 0 0,0 0-1,-1 0 1,0 0 0,0 0-1,-1 1 1,0-1 0,0 1-1,0 0 1,-7-7-1,8 10-28,-1 0-1,1 0 1,-1 0-1,0 0 0,0 1 1,0-1-1,-1 1 1,1 0-1,0 0 1,-1 1-1,0 0 0,1-1 1,-1 1-1,0 1 1,1-1-1,-1 1 0,0-1 1,0 2-1,-9 0 1,9 0-32,-1 0-1,1 1 1,-1 0 0,1 0 0,0 0 0,0 0-1,0 1 1,0 0 0,0 0 0,1 0 0,-1 1 0,1-1-1,0 1 1,0 0 0,0 0 0,0 1 0,1-1-1,0 1 1,0 0 0,0 0 0,1 0 0,-1 0 0,-1 6-1,2-6-165,1 0 0,-1 0 0,1 0 0,0 0 0,1 0 0,-1 0 0,1 0 0,0 1 0,0-1 0,0 0 0,1 0 0,0 1 0,0-1 0,0 0-1,1 0 1,0 0 0,0-1 0,0 1 0,0 0 0,1-1 0,0 1 0,0-1 0,0 0 0,0 0 0,5 4 0,16 12-694,2-1 0,0-2 0,1 0 0,39 16 1,45 28 1750,-98-52-642,1 1 0,-1 0-1,-1 1 1,0 0-1,17 21 1,-26-29-201,0 1 1,0 1 0,0-1 0,-1 0 0,0 1-1,1-1 1,-1 1 0,-1 0 0,1-1-1,-1 1 1,0 0 0,0 0 0,0 0 0,-1 0-1,0 0 1,0 0 0,0 7 0,-2-5 51,0-1 1,0 0-1,0 1 1,0-1-1,-1 0 1,0 0 0,-1-1-1,1 1 1,-1-1-1,0 1 1,-8 7-1,-3 1 427,0-1 0,0-1 0,-2 0 1,1-1-1,-1-1 0,-1-1 0,-31 12 0,41-17-46,-1-1 0,0-1 0,0 1 0,-16 1 0,23-4-407,1 0 0,0 0-1,-1 0 1,1 0-1,0 0 1,0 0 0,-1 0-1,1 0 1,0 0 0,-1 0-1,1-1 1,0 1 0,0 0-1,-1-1 1,1 1-1,0-1 1,0 0 0,0 1-1,0-1 1,0 0 0,0 0-1,0 0 1,0 0 0,0 0-1,0 0 1,0 0-1,0 0 1,1 0 0,-1 0-1,0 0 1,1 0 0,-1 0-1,1-1 1,-1 1-1,1 0 1,0 0 0,0-1-1,-1 1 1,1 0 0,0-1-1,0 1 1,0 0 0,0-1-1,1 0 1,0-4-136,0-1 1,1 1-1,0 0 0,0 0 1,0 0-1,1 1 1,0-1-1,0 0 0,0 1 1,1 0-1,6-8 1,9-8-1120,26-23 1,-43 42 1150,42-34-1180,2 2 0,2 2 0,1 2 0,64-29 0,84-52 3212,-183 102-1642,0-1 0,-1-1-1,0 1 1,19-23 0,-29 31-293,-1-2 0,0 1 0,0 0 1,0 0-1,0-1 0,0 1 0,-1-1 0,0 1 0,1-1 0,-1 0 0,0-5 0,-1 6-27,0 1-1,0-1 1,0 1-1,0-1 1,-1 1 0,0-1-1,1 1 1,-1 0-1,0-1 1,0 1 0,0 0-1,0 0 1,-1 0-1,1 0 1,0 0 0,-1 0-1,0 0 1,1 0-1,-4-2 1,2 1 13,0 1 0,0 0 0,-1 0 0,1 0 0,-1 0 0,1 1-1,-1-1 1,1 1 0,-1 0 0,0 0 0,0 0 0,0 1 0,1-1 0,-1 1 0,0 0 0,0 0 0,0 0 0,0 1-1,1-1 1,-1 1 0,0 0 0,0 0 0,1 0 0,-1 1 0,0-1 0,-5 4 0,1 0 74,0 0 1,-1 0 0,2 0-1,-1 1 1,1 1-1,-1-1 1,2 1 0,-1 0-1,-9 14 1,10-12-18,1 0 0,0 0 0,0 1 0,1 0 0,0 0 0,1 0 0,0 0 0,0 0 0,1 1 0,1-1 0,0 1 0,0 0 0,1-1 0,0 1 0,1 0 0,0-1 0,1 1 0,0-1 0,1 1 0,0-1 0,8 19 0,-6-19-224,1-1 0,0 0 1,0 0-1,1-1 1,0 1-1,0-2 1,1 1-1,0-1 1,0 0-1,1-1 1,0 0-1,0 0 1,0-1-1,14 6 0,2-2-960,0-2 0,0 0-1,1-1 1,0-2 0,1-1-1,-1 0 1,51-4 0,-11-5-938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3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397 173 548,'-4'-14'1314,"-1"0"0,-1 0 0,0 0-1,-1 0 1,0 1 0,-1 0 0,-19-22 0,24 31-1149,0 0-1,-1 1 1,0 0 0,1 0 0,-1 0 0,0 0 0,-1 0 0,1 1 0,0-1 0,-1 1 0,1 1 0,-1-1-1,0 0 1,1 1 0,-1 0 0,0 0 0,0 1 0,0-1 0,0 1 0,0 0 0,0 0 0,0 1 0,1 0-1,-1 0 1,0 0 0,0 0 0,-8 4 0,2 0-69,0 1 1,0 1-1,1-1 0,0 2 1,0 0-1,1 0 0,0 0 1,0 1-1,1 1 0,0-1 1,1 1-1,0 1 0,-10 19 1,7-10-57,1-1 1,2 1 0,0 0-1,1 1 1,0-1 0,2 1 0,-2 27-1,5-37-128,1 0 0,0-1-1,0 1 1,1 0 0,1-1 0,0 1-1,0-1 1,1 0 0,0 0-1,1 0 1,0 0 0,7 10 0,-8-15-106,0 0 0,0-1 0,1 0 1,-1 0-1,1 0 0,0 0 0,1-1 0,-1 1 1,1-1-1,-1 0 0,1 0 0,0-1 0,0 0 1,0 0-1,0 0 0,1 0 0,-1-1 1,0 0-1,1 0 0,-1 0 0,1 0 0,-1-1 1,1 0-1,-1-1 0,7 0 0,-3 0 2,0-1-1,0 0 1,0 0 0,0-1-1,0 0 1,0 0-1,-1-1 1,1-1-1,-1 1 1,0-1-1,10-8 1,-7 3 308,-1 0 0,1-1 0,-2 0 0,1 0 0,-2-1-1,13-21 1,-7 4 1192,0 0-1,-2-1 1,-2 0-1,-1-1 1,-1 0 0,4-32-1,-10 51-223,-6 28-805,-4 27-273,3-4-24,2-22-175,0-1 1,1 1-1,1-1 0,1 1 1,0 0-1,1-1 1,3 18-1,-2-31-160,-1 1-1,0-1 1,1 0-1,-1-1 1,1 1-1,0 0 0,0 0 1,0-1-1,0 1 1,0-1-1,1 1 1,-1-1-1,1 0 1,0 0-1,-1 0 1,1-1-1,0 1 1,0-1-1,0 1 1,0-1-1,0 0 1,1 0-1,-1 0 1,0-1-1,0 1 1,7 0-1,4-1-974,1 0 0,0 0-1,-1-1 1,24-5 0,13-5-759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3.7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265 77 1836,'-1'-4'547,"0"0"0,0 0 0,0 1 0,0-1 1,0 0-1,-1 0 0,0 0 0,1 1 0,-1-1 0,-1 1 0,1 0 0,0-1 0,-1 1 0,0 0 0,-3-2 0,3 2-176,0 1-1,0 0 1,-1 1-1,1-1 0,0 1 1,-1-1-1,0 1 1,1 0-1,-1 0 0,1 0 1,-1 1-1,0 0 0,-6-1 1,2 2-189,0 0 1,0 0-1,1 1 0,-1 0 1,1 0-1,-1 0 0,1 1 1,0 0-1,0 1 1,0 0-1,1 0 0,-1 0 1,1 1-1,-10 9 0,9-7-148,1 0-1,-1 1 1,1 0 0,1 0-1,0 0 1,0 1-1,0 0 1,-4 14-1,8-20-47,0-1-1,0 1 1,0 0-1,1 0 1,-1 0-1,1-1 1,0 1-1,0 0 1,0 0-1,0 0 1,0 0 0,1 0-1,-1 0 1,1-1-1,0 1 1,0 0-1,0 0 1,0-1-1,0 1 1,1-1-1,-1 1 1,1-1-1,0 1 1,-1-1-1,1 0 1,0 0-1,0 0 1,1 0-1,-1 0 1,0-1-1,1 1 1,4 2-1,10 4-262,0-2 0,1 1-1,0-2 1,20 4 0,-24-7 149,0 1 0,0 1 0,-1 0 0,1 1 1,-1 0-1,0 1 0,0 0 0,16 12 0,-28-17 127,1 0 0,-1 1 0,1-1-1,-1 0 1,0 1 0,0-1 0,1 1-1,-1-1 1,0 1 0,0-1-1,-1 1 1,1 0 0,0 0 0,0-1-1,-1 1 1,1 0 0,-1 0 0,0 0-1,1 0 1,-1-1 0,0 4-1,-1-2 11,1 0 0,-1 0 0,0 0 0,0 0 0,0-1 0,0 1 0,-1 0 0,1 0 0,-1-1 0,0 1 0,-3 4 0,-5 3 79,1-1 0,-2 0 0,1-1 0,-21 13 0,-15 6 314,-81 34-1,116-58-2671,21-24-3456,33-22 1000,-43 42 4638,37-33-2254,6-5 526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4.1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0 310 80,'29'-11'1484,"29"-11"2543,0 8 4191,-57 14-8090,0 0-1,0 0 1,-1 1-1,1-1 1,0 0 0,0 1-1,0-1 1,0 0-1,0 1 1,0-1-1,-1 1 1,1-1-1,0 1 1,0-1 0,-1 1-1,1 0 1,0 0-1,-1-1 1,1 1-1,0 0 1,-1 0-1,1-1 1,-1 1 0,0 0-1,1 0 1,-1 0-1,0 0 1,1 0-1,-1 0 1,0 0-1,0 0 1,0 0-1,0 0 1,0 0 0,0-1-1,0 3 1,-1 46 266,0-39-105,0 10-262,-1 102 283,2-103-1183,2 1 0,0-1 1,1 1-1,6 20 0,-8-38 375,0 1 1,0-1-1,0 1 0,0-1 0,1 1 0,-1-1 0,1 0 0,-1 0 0,1 1 0,0-1 0,2 2 0,-3-3 328,0-1 1,-1 0-1,1 1 0,0-1 0,0 0 0,-1 1 1,1-1-1,0 0 0,0 0 0,0 0 0,-1 0 1,1 0-1,0 0 0,0 0 0,0 0 0,-1 0 1,1 0-1,0 0 0,0 0 0,-1-1 0,1 1 1,0 0-1,0 0 0,-1-1 0,1 1 0,0-1 1,-1 1-1,1-1 0,0 1 0,-1-1 0,1 1 1,-1-1-1,1 1 0,-1-1 0,1 0 0,-1 1 1,1-1-1,-1 0 0,1 1 0,-1-1 0,0 0 1,1-1-1,9-18-1547</inkml:trace>
  <inkml:trace contextRef="#ctx0" brushRef="#br0" timeOffset="1">278 380 1200,'10'-52'2188,"-3"8"541,-7 2 223,3 8-104,-3 4-532,4 3-692,-4 3-903,3 2-1006,0 2-1067,4 3-952,3-1-496,4 2-160,6-1 131,4 1 445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4.4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1 724,'3'0'336,"0"0"-1,0 0 0,0 0 1,0 0-1,0 1 1,0-1-1,0 1 1,-1 0-1,1 0 1,0 0-1,0 0 1,-1 1-1,1-1 1,-1 1-1,1 0 0,-1-1 1,0 1-1,0 0 1,0 0-1,0 0 1,0 1-1,0-1 1,0 0-1,-1 1 1,1-1-1,-1 1 1,1 0-1,-1-1 0,0 1 1,0 0-1,-1 0 1,2 4-1,0 9 695,0 0-1,-2 0 0,1 0 0,-5 30 1,2-21-650,0 23 277,-6 52-528,5 0-1,17 176 1,-14-275-182,9 41-2175,-9-40 1873,0 0 0,1 0 1,-1 0-1,1-1 0,0 1 0,0 0 1,0-1-1,-1 1 0,2 0 0,-1-1 1,0 1-1,0-1 0,0 0 1,1 1-1,-1-1 0,0 0 0,1 0 1,1 2-1,-2-3 194,0 0 1,-1 0-1,1 0 1,-1-1-1,1 1 1,-1 0-1,1 0 1,0 0-1,-1 0 1,1-1-1,-1 1 1,1 0-1,-1 0 0,1-1 1,-1 1-1,0-1 1,1 1-1,-1 0 1,1-1-1,-1 1 1,0-1-1,1 1 1,-1-1-1,0 1 1,1-1-1,-1 1 1,0-1-1,0 1 1,0-1-1,1 1 0,-1-1 1,0 1-1,0-1 1,0 0-1,4-20-2123</inkml:trace>
  <inkml:trace contextRef="#ctx0" brushRef="#br0" timeOffset="1">24 420 1736,'-23'-31'12925,"33"27"-11429,10 4-731,4 0-961,6 0-1153,8 2-979,6 0-528,3 1-208,4 1 95,0-2 473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4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1444,'10'1'2352,"0"-1"481,0 0 255,4-1-316,6-1-584,7 2-756,14-2-859,3 2-853,7 2-749,10 0-839,3 3-684,4-1-240,-7-1 67,0-3 273,-14-5 448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5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84,'18'214'9901,"-20"-2"-5239,-6-98-3531,-7 136-35,14-177-989,12 104 0,-9-154-104,3 15-157,-5-37 152,0-1-1,0 0 1,0 0-1,0 0 1,0 0-1,0 0 1,0 0-1,0 0 1,0 0 0,0 1-1,0-1 1,0 0-1,0 0 1,0 0-1,0 0 1,1 0-1,-1 0 1,0 0 0,0 0-1,0 0 1,0 0-1,0 1 1,0-1-1,0 0 1,0 0-1,0 0 1,1 0-1,-1 0 1,0 0 0,0 0-1,0 0 1,0 0-1,0 0 1,0 0-1,0 0 1,1 0-1,-1 0 1,0 0 0,0 0-1,0 0 1,0 0-1,0 0 1,0 0-1,0 0 1,1 0-1,-1 0 1,0-1 0,0 1-1,0 0 1,0 0-1,0 0 1,0 0-1,0 0 1,0 0-1,0 0 1,0 0 0,1 0-1,-1 0 1,0-1-1,0 1 1,0 0-1,0 0 1,0 0-1,0 0 1,0 0-1,0 0 1,0-1 0,8-22-233,8-26-568,2 0-1,3 1 0,1 1 1,2 1-1,2 1 0,3 1 1,1 2-1,42-46 1,-70 85 831,37-37 658,-37 38-580,0 0-1,1 0 0,-1 1 0,0-1 1,1 0-1,-1 1 0,1 0 1,0 0-1,-1-1 0,1 1 1,0 1-1,0-1 0,-1 0 0,1 1 1,6-1-1,-8 2-34,1-1-1,-1 1 1,1-1 0,-1 1-1,1 0 1,-1 0 0,0 0-1,1-1 1,-1 1 0,0 1-1,0-1 1,1 0 0,-1 0-1,0 0 1,0 1 0,0-1-1,-1 0 1,1 1 0,0-1-1,0 1 1,-1-1 0,1 1-1,-1-1 1,1 1 0,0 2-1,4 42 1023,-6-25-933,-1-1 1,0 0-1,-2 0 0,0 0 1,-1-1-1,-1 1 1,-1-1-1,-1-1 1,-1 1-1,0-1 0,-1-1 1,-1 0-1,0 0 1,-2-1-1,-26 28 1,34-41-472,1 0 1,-1 0 0,1 0 0,-1-1 0,0 0-1,0 0 1,0 0 0,0 0 0,0-1 0,0 0 0,-11 1-1,14-1-73,-1-1-1,1 0 1,0 0-1,-1 0 1,1 0-1,-1-1 1,1 1-1,-1-1 1,1 1-1,0-1 1,0 0-1,-1 0 1,1 0-1,0 0 1,0 0-1,0 0 0,0-1 1,0 1-1,0-1 1,0 0-1,1 1 1,-1-1-1,0 0 1,1 0-1,-1 0 1,1 0-1,0 0 1,-2-3-1,-1-9-1417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6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140 273 916,'26'-21'5086,"29"-30"0,-3 3-1851,-43 41-3081,0 0 1,-1-1 0,0 0-1,-1-1 1,0 0-1,0 0 1,-1 0 0,0-1-1,-1 0 1,6-13-1,-11 22-120,0-1 0,0 1-1,0 0 1,0-1-1,0 1 1,0-1-1,0 1 1,0-1-1,-1 1 1,1 0 0,0-1-1,-1 1 1,1-1-1,-1 1 1,0 0-1,1 0 1,-1-1-1,0 1 1,0 0-1,0 0 1,0 0 0,0 0-1,0 0 1,0 0-1,0 0 1,0 0-1,-1 0 1,1 1-1,0-1 1,0 0 0,-1 1-1,1-1 1,0 1-1,-1 0 1,1-1-1,-1 1 1,1 0-1,-2 0 1,-4-2 61,0 1 0,0 0 0,0 1 0,0 0 0,0 0 1,-10 2-1,5 1-29,-1 1 0,1 0 1,0 1-1,0 0 0,1 1 1,0 0-1,0 1 0,0 0 1,0 0-1,1 2 0,1-1 0,-1 1 1,2 0-1,-1 1 0,-11 18 1,9-12-46,0 1 0,2 0 0,0 0 0,1 1 0,1 0 0,0 1 0,2-1 0,0 1 0,-4 33 0,8-48-42,1-1 1,0 1-1,0 0 0,0-1 1,0 1-1,0 0 0,1-1 1,-1 1-1,1 0 0,0-1 1,0 1-1,1-1 0,-1 1 1,1-1-1,-1 0 0,1 0 1,0 1-1,1-1 0,-1-1 1,0 1-1,1 0 0,-1 0 0,6 3 1,-4-4-69,0 0-1,1 0 1,-1 0 0,1-1 0,-1 1-1,1-1 1,-1 0 0,1-1 0,0 1 0,0-1-1,-1 0 1,1 0 0,0 0 0,-1-1 0,1 0-1,0 0 1,8-3 0,-2 1-96,0-1 0,-1-1 0,0 0-1,0 0 1,0-1 0,-1 0 0,1-1 0,-1 0 0,-1-1 0,14-14 0,0-5 984,-2 0 0,21-37 1,-37 57-449,8-7 1045,-12 14-1378,0 0 0,1 0 0,-1 0 0,0 1 0,0-1 0,0 0 0,1 0 0,-1 0 1,0 0-1,0 0 0,0 0 0,0 0 0,1 0 0,-1 0 0,0 1 0,0-1 0,0 0 0,0 0 0,0 0 1,1 0-1,-1 1 0,0-1 0,0 0 0,0 0 0,0 0 0,0 0 0,0 1 0,0-1 0,0 0 0,0 0 1,0 0-1,0 1 0,0-1 0,0 0 0,0 0 0,0 0 0,0 1 0,0-1 0,0 0 0,0 1 0,-3 37 214,1-25-383,1 7-69,-1-1-1634,1-1 0,4 39 0,-3-52 1249,1 0-1,0 0 0,0-1 1,1 1-1,0 0 0,-1 0 1,1-1-1,1 1 0,-1-1 1,1 1-1,0-1 0,0 0 0,0 0 1,0 0-1,1-1 0,4 5 1,15 5-1915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6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1 337 192,'0'-19'2443,"1"0"-1,1 1 1,6-27-1,-4 31-1255,0 0 0,1 0 0,1 0 0,11-20 0,-10 23-929,0 1-1,0 0 1,1 0-1,0 1 1,1 0-1,0 0 1,0 1-1,1 0 1,0 1-1,0 0 0,1 1 1,0 0-1,22-9 1,-21 11-185,-1 0-1,1 1 1,-1 0 0,1 1 0,24-2 0,-34 4-66,1 0 1,-1 0-1,1 0 1,-1 0-1,1 0 1,-1 0 0,1 1-1,-1-1 1,0 1-1,1 0 1,-1 0-1,0 0 1,1 0-1,-1 0 1,0 0 0,0 1-1,0-1 1,0 1-1,0 0 1,0-1-1,0 1 1,-1 0-1,1 0 1,-1 0 0,1 0-1,-1 0 1,0 0-1,0 1 1,0-1-1,0 0 1,0 1-1,0-1 1,-1 0 0,2 5-1,-2 3-7,0 0 0,0 1-1,-1-1 1,-1 0 0,1 0-1,-2 0 1,1-1 0,-1 1-1,-1 0 1,-6 11 0,-9 17 6,-26 38 0,35-59 13,-2 2-16,4-8-62,1 0 0,0 1 0,0 0 0,2 0 1,-1 0-1,-6 24 0,12-34-7,1 0 0,-1-1 0,0 1 0,1 0 0,-1-1 0,1 1 0,-1 0 0,1-1 0,0 1 0,-1-1 0,1 1 0,0-1 0,0 0 0,0 1 0,0-1 0,0 0 0,1 0 0,-1 1 0,0-1 0,1 0 0,-1 0 0,0 0 0,1-1 0,-1 1 0,1 0 0,0 0 0,-1-1 0,1 1 0,-1-1 0,3 1 0,8 2-490,1 0 0,23 2 0,-30-4 345,57 5-2518,1-2 0,-1-4 0,0-2 1,93-15-1,-88 4 888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7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392 86 1736,'-1'-6'1214,"0"1"1,0-1-1,-1 1 0,0-1 1,0 1-1,0 0 0,-1-1 1,0 1-1,0 0 0,-5-6 1,6 9-842,0 0 0,0 0 1,0 0-1,-1 1 0,1-1 1,0 1-1,-1 0 0,1 0 1,-5-2-1,2 2-356,1 0 0,0 0 0,0 1 0,-1-1 0,1 1 0,0 0-1,-6 1 1,-2 1 28,1 1-1,-1 0 0,1 0 0,0 1 0,0 1 1,0 0-1,0 1 0,1 0 0,0 0 0,0 1 0,1 0 1,0 1-1,-11 11 0,4-2-32,1 0-1,0 1 1,2 1-1,0 0 1,-20 40-1,27-45-41,1 0-1,0-1 0,1 1 0,0 1 0,1-1 0,0 1 0,2-1 0,-1 28 0,2-37-72,0 0 0,1-1 1,-1 1-1,1 0 0,0-1 0,1 1 1,-1 0-1,1-1 0,0 1 0,0-1 1,0 0-1,0 0 0,1 0 0,0 0 0,0 0 1,0 0-1,0-1 0,0 1 0,1-1 1,0 0-1,0 0 0,0 0 0,0-1 1,0 0-1,0 1 0,0-1 0,1-1 0,-1 1 1,1 0-1,5 0 0,3 0-282,0 0 0,0-1 0,-1-1 0,1 0 0,0 0 0,0-2 0,0 1 0,-1-2 0,1 0 0,13-4 0,-6 0 338,33-17 0,13-15 3385,-66 39-3312,0 0 1,0 0-1,0 0 0,0-1 1,0 1-1,0 0 1,1 0-1,-1 0 0,0 0 1,0 0-1,0 0 1,0 0-1,0 0 0,0 0 1,0 0-1,0 0 1,0 0-1,0 0 0,1 0 1,-1 0-1,0 0 1,0 0-1,0 0 0,0 0 1,0 0-1,0 0 1,0 0-1,0 0 0,0 0 1,1 0-1,-1 0 1,0 0-1,0 0 0,0 0 1,0 0-1,0 0 1,0 0-1,0 0 0,0 0 1,0 0-1,0 0 1,0 1-1,1-1 0,-1 0 1,0 0-1,0 0 1,0 0-1,0 0 0,0 0 1,0 0-1,0 0 1,0 0-1,0 0 0,0 1 1,0-1-1,0 0 1,0 0-1,0 0 0,0 0 1,0 0-1,0 0 1,0 0-1,0 0 0,0 0 1,0 1-1,0-1 1,0 0-1,0 0 1,-3 13 678,-9 18-533,11-27-38,-3 4-334,1 1 0,0 0 0,0 0 0,1 1 0,1-1 1,0 0-1,-1 17 0,2-23-79,1-1 0,-1 1 0,0-1 0,1 1 0,-1-1 0,1 1 0,0-1 0,0 1 0,0-1 1,0 0-1,1 1 0,-1-1 0,0 0 0,1 0 0,0 0 0,-1 0 0,1 0 0,0 0 0,0 0 0,0-1 0,0 1 0,0-1 0,1 0 0,-1 1 0,0-1 1,1 0-1,-1 0 0,1 0 0,-1-1 0,1 1 0,-1-1 0,6 1 0,3 0-595,0 0-1,0-1 1,0-1 0,0 0-1,13-3 1,20-6-992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07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328 51 848,'-17'-6'8713,"-2"-9"-5016,-2 0-3032,17 13-609,0-1 0,-1 2 0,1-1 1,0 0-1,-1 1 0,0 0 0,1 0 0,-1 0 0,1 1 0,-1 0 0,0-1 0,1 2 0,-1-1 0,0 0 0,1 1 0,-7 1 0,4 1 27,0 0 0,0 0-1,0 0 1,1 1-1,-1 0 1,1 0-1,0 1 1,0-1 0,-6 8-1,-3 4 111,0 1 0,2 1 0,0 0 0,2 1 0,-19 37 0,26-48-115,1 0 0,0 1-1,1-1 1,0 0 0,0 1-1,0 0 1,1-1 0,1 1-1,0 17 1,0-24-41,1 1-1,-1-1 0,1 0 1,-1 1-1,1-1 1,0 0-1,0 0 1,0 0-1,0 0 1,0 0-1,0 0 0,1 0 1,-1 0-1,1 0 1,0 0-1,2 2 1,-1-3-10,-1 1-1,1-1 1,0 0 0,-1 0 0,1 0 0,0-1 0,0 1 0,-1 0 0,1-1-1,0 0 1,0 0 0,0 0 0,0 0 0,0 0 0,-1-1 0,1 1-1,3-2 1,6-1-38,-1 0-1,0-1 1,0 0-1,-1-1 0,1 0 1,-1-1-1,0 0 1,15-13-1,-9 6-13,-1-2 1,0 1-1,24-34 0,-29 40 544,-4 13-182,-2 25-100,-3-16-282,5 32-158,2 0 0,2 0 0,16 45 0,1-14-2347,-9-117-10357,-15 18 10615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7.5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0 407 1556,'0'-52'5401,"0"1"3713,8 107-5482,-2-18-3618,1 34-520,0 8-1875,3-29-2309,-1-30-189,-9-20 4787,1-1-1,-1 0 1,0 1 0,0-1-1,0 0 1,1 0 0,-1 0-1,0 1 1,1-1 0,-1 0-1,0 0 1,0 0 0,1 0 0,-1 1-1,0-1 1,1 0 0,-1 0-1,0 0 1,1 0 0,-1 0-1,0 0 1,1 0 0,-1 0-1,0 0 1,1 0 0,-1 0-1,0 0 1,1 0 0,-1 0 0,0-1-1,1 1 1,-1 0 0,0 0-1,1 0 1,-1 0 0,0 0-1,0-1 1,1 1 0,-1 0-1,0 0 1,0-1 0,1 1-1,-1 0 1,0 0 0,0-1 0,0 1-1,1 0 1,-1-1 0,0 1-1,0 0 1,0-1 0,0 1-1,0 0 1,0-1 0,0 1-1,0 0 1,0-1 0,0 1-1,0-1 1,7-17-1574</inkml:trace>
  <inkml:trace contextRef="#ctx0" brushRef="#br0" timeOffset="1">119 313 1132,'10'-45'1756,"-3"6"180,-4 8 37,4 2-337,0 3-596,3 2-704,7 1-668,0 1-624,10 1-492,7 5-321,10 1-91,10 4 132,4 0 336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7.9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329 101 360,'11'-4'385,"-3"2"117,0-1 1,0 0-1,0 0 1,0-1-1,-1 1 1,1-2-1,-1 1 1,0-1 0,-1 0-1,1-1 1,7-7-1,-13 12-362,0 1 0,-1-1-1,1 0 1,-1 0 0,1 1-1,-1-1 1,1 0 0,-1 0-1,1 0 1,-1 1 0,0-1-1,1 0 1,-1 0 0,0 0-1,0 0 1,0 0 0,1 0 0,-1 0-1,0 0 1,0 0 0,-1 1-1,1-1 1,0 0 0,0 0-1,0 0 1,-1 0 0,1 0-1,0 0 1,-1 0 0,1 1-1,0-1 1,-1 0 0,0 0-1,1 0 1,-1 1 0,1-1-1,-1 0 1,0 1 0,1-1-1,-1 1 1,0-1 0,0 1-1,1-1 1,-1 1 0,0-1-1,0 1 1,0 0 0,0-1 0,0 1-1,1 0 1,-1 0 0,-2-1-1,-1 1 164,-1-1 0,1 0 0,-1 1 0,1 0 0,-1 0 0,1 0 0,-1 0 1,1 1-1,-1 0 0,-5 1 0,1 3-188,0-1 0,0 2 0,0-1 1,0 1-1,1 0 0,0 1 0,0 0 1,1 1-1,0-1 0,0 1 0,1 1 0,0-1 1,0 1-1,1 0 0,-6 15 0,-3 7-66,2 1-1,1 1 1,-9 48-1,11-33-326,3 1 1,2 1-1,1-1 1,3 1-1,2-1 0,15 86 1,-4-81-2816,6-3-3437,-18-50 6121,-1 0 0,1 1 0,-1-1 0,1 1 0,-1-1 0,1 1 0,-1 0 0,0-1 0,0 1 0,0-1 0,0 1 0,0 1 0</inkml:trace>
  <inkml:trace contextRef="#ctx0" brushRef="#br0" timeOffset="1">14 626 1392,'-7'-20'2668,"0"0"421,7 1 239,7 1-136,6 0-724,8-1-915,6 1-821,7 2-732,3-3-804,4 3-1025,10 3-819,-4-2-384,11 1-116,-1-5 175,4-3 517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8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84 1088,'2'-15'2663,"0"0"-1,0 0 0,-3-24 4174,-1 49-5469,-2 15-682,4 76 356,21 167 0,-18-234-1004,2 19-190,-3-19-788,2 0 0,1-1 0,14 49 0,-17-77 481,0 0-1,1-1 0,-1 1 1,1 0-1,0-1 0,0 0 1,0 0-1,1 0 0,0 0 0,-1 0 1,1-1-1,0 1 0,1-1 1,-1 0-1,1-1 0,-1 1 0,1-1 1,0 0-1,0 0 0,0 0 1,0-1-1,0 1 0,0-1 0,0 0 1,1-1-1,-1 0 0,0 1 1,7-2-1,1 1-63,0-1 1,0-1 0,0 0-1,19-6 1,-19 4 983,0-1 1,0-1-1,19-10 1,-19 8 416,0-1 0,0-1 0,0 0 0,-1 0 0,-1-1 0,0-1 0,-1 0 1,0-1-1,0 0 0,-2 0 0,1-1 0,-2 0 0,0 0 0,-1-1 1,0 0-1,6-27 0,-11 40-851,-1 1 0,1-1 0,-1 1 0,0-1 0,0 1 0,0-1-1,0 1 1,0-1 0,0 0 0,0 1 0,0-1 0,0 1 0,-1-1 0,1 1 0,-1-1 0,1 1 0,-1-1 0,0 1 0,1-1 0,-1 1 0,0 0-1,0 0 1,0-1 0,0 1 0,0 0 0,0 0 0,0 0 0,-1 0 0,1 0 0,0 0 0,-1 0 0,1 0 0,0 1 0,-1-1 0,1 1 0,-1-1 0,1 1-1,-3-1 1,0 0-31,0 1 0,-1 0 0,1 0 0,0 0 0,0 1 0,-1-1 0,1 1 0,0 0-1,0 0 1,0 1 0,0-1 0,0 1 0,-5 2 0,0 3-7,0-1 0,0 1-1,0 1 1,1 0 0,0 0 0,1 0 0,0 1-1,0 0 1,1 1 0,0-1 0,-7 16 0,7-11-244,0 1 0,1-1 1,0 1-1,1 0 0,1 0 1,0 0-1,-1 31 0,5-41 57,-1 1-1,1-1 0,0 1 1,0-1-1,0 1 0,1-1 0,0 0 1,0 0-1,0 0 0,1 0 0,-1 0 1,1 0-1,0-1 0,1 1 1,-1-1-1,1 0 0,0 0 0,0 0 1,0 0-1,1-1 0,-1 0 0,1 0 1,0 0-1,0 0 0,0-1 1,0 0-1,7 3 0,10 2-325,2-1 1,-1 0-1,1-2 1,-1 0-1,25-1 0,-46-3 509,137 5-1433,-120-5 1262,0-1 0,0-1 0,0-1 0,0-1 0,21-7 0,-39 11 256,0 0 1,0-1 0,0 1-1,0-1 1,0 1 0,-1-1-1,1 1 1,0-1-1,0 0 1,-1 1 0,1-1-1,0 0 1,-1 0 0,1 0-1,-1 1 1,1-1 0,-1 0-1,1 0 1,-1 0-1,1 0 1,-1 0 0,0 0-1,1-1 1,-2-27 3815,2-3 38,4 20-3467,0 0 1,0 0-1,2 1 0,-1 0 0,1 0 0,1 0 1,17-18-1,-4 8-399,1 1 1,33-24-1,-38 32 0,0 2-1,1 0 1,0 2-1,1 0 1,0 0-1,0 2 1,1 0 0,-1 2-1,1 0 1,0 1-1,0 1 1,26 0-1,-41 2-30,0 0-1,-1 0 1,1 1-1,-1 0 1,1-1-1,-1 2 1,0-1-1,1 0 1,-1 1-1,0 0 1,0 0-1,0 0 1,0 0-1,0 1 1,0-1-1,-1 1 1,1 0-1,-1 0 1,3 4-1,-3-2-18,0 0 1,0 0-1,-1 0 0,0 0 0,0 0 0,0 0 1,0 1-1,-1-1 0,0 1 0,0-1 1,-1 1-1,0 0 0,0-1 0,-1 12 0,-3 11-456,-2-1 0,-1 0-1,0 0 1,-19 39-1,-7 28-7143,29-70 2549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9.1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1 355 1340,'3'-44'2160,"4"-1"629,-7 2 351,7 5-48,0 5-360,-1 2-479,5 5-697,2 1-744,-3 3-716,0 3-804,4 5-844,0 3-845,3 7-615,3 6-192,4 4 48,3 4 395,3 5 609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19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42 122 196,'3'6'348,"0"0"0,0 1 0,-1-1 0,1 0 0,-1 1 0,-1-1 0,1 1 1,-1 0-1,-1-1 0,1 1 0,-1 0 0,0 0 0,0 0 0,-2 7 0,-3 11 859,-1-1 1,-14 37-1,12-35-145,-9 37-1,12-25 640,9-31 188,7-23-530,29-70-22,-19 38-923,38-63 0,-49 95-432,1 1 0,1 0 0,0 1 0,0 0 0,2 1 0,0 0 0,25-17 0,-20 18 52,-1 1 0,2 1 0,-1 1 0,1 0 0,1 2-1,-1 0 1,32-5 0,-44 10 14,1 1 1,-1 1-1,1 0 0,-1 0 1,1 0-1,-1 1 0,1 0 1,-1 1-1,14 4 0,-17-4-22,0 1-1,0-1 0,0 1 1,0 0-1,0 0 1,-1 1-1,0-1 1,1 1-1,-1 0 0,-1 0 1,1 1-1,-1-1 1,1 1-1,-1 0 1,4 9-1,-2-2-99,-1 0 0,0 1 1,-2-1-1,1 1 0,-1-1 0,-1 1 0,0 23 1,-1-16-1375,1 0 0,5 21 0,-6-39 1107,1 1 1,0-1 0,0 1-1,-1-1 1,2 0-1,-1 1 1,0-1 0,0 0-1,1 0 1,-1 0 0,1 0-1,0 0 1,0 0 0,-1 0-1,1 0 1,0-1-1,1 1 1,-1-1 0,0 0-1,0 1 1,1-1 0,-1 0-1,0 0 1,1-1 0,-1 1-1,1 0 1,-1-1-1,1 1 1,-1-1 0,1 0-1,0 0 1,-1 0 0,5-1-1,26-2-1873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20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161 176 324,'6'-16'996,"16"-43"3179,-5-2 3848,-16 57-7296,-1 1 0,1 0 0,0-1 0,1 1 0,-1 0 0,0 0 0,1 0 0,0 0 0,3-5 1,-5 8-659,0 0 0,1 0 1,-1-1-1,0 1 1,0 0-1,0 0 1,1 0-1,-1 0 0,0 0 1,0-1-1,1 1 1,-1 0-1,0 0 1,0 0-1,1 0 1,-1 0-1,0 0 0,0 0 1,1 0-1,-1 0 1,0 0-1,1 0 1,-1 0-1,0 0 0,0 0 1,1 0-1,-1 0 1,0 0-1,0 1 1,1-1-1,-1 0 1,0 0-1,0 0 0,0 0 1,1 0-1,-1 1 1,0-1-1,0 0 1,1 0-1,7 24 413,7 60-684,-3 2-1,1 104 1,-13-162-218,-1-3-516,1-1 0,1 1-1,2 0 1,8 38 0,-11-62 908,-1-1 1,1 0 0,0 0-1,0 0 1,0 1-1,0-1 1,0 0 0,0 0-1,0 0 1,0 1 0,0-1-1,0 0 1,0 0-1,0 0 1,1 1 0,-1-1-1,0 0 1,0 0 0,0 0-1,0 0 1,0 1-1,0-1 1,0 0 0,0 0-1,1 0 1,-1 0 0,0 0-1,0 1 1,0-1-1,0 0 1,0 0 0,1 0-1,-1 0 1,0 0 0,0 0-1,0 0 1,1 0-1,-1 0 1,0 0 0,0 1-1,0-1 1,0 0 0,1 0-1,-1 0 1,0 0-1,0 0 1,0 0 0,1-1-1,-1 1 1,0 0-1,0 0 1,0 0 0,1 0-1,-1 0 1,6-14-567,1-22 231,-6 20 387,-1-1 1,-1 0-1,-1 1 1,0-1-1,-1 1 1,-1 0-1,-1-1 1,-8-20-1,10 31 22,0 1 0,0-1 0,0 1 0,0 0 0,-1 0 0,0 0 0,0 0 0,-1 1 0,1-1-1,-1 1 1,-6-4 0,7 6-18,0 0 0,0 0 0,0 0 0,0 1 0,-1-1 0,1 1 0,-1 0 0,1 1 0,0-1 0,-1 1 0,0-1 0,1 1 0,-1 1 0,1-1 0,-1 1 0,1 0 0,-6 1 0,2 1 9,0 0 0,0 1-1,0 0 1,0 0-1,1 1 1,0 0 0,-1 0-1,2 0 1,-1 1 0,1 0-1,0 1 1,0 0 0,1-1-1,-1 2 1,-3 7-1,4-7-25,0-1 0,1 1 0,1 0 0,-1 0-1,1 1 1,1-1 0,-1 0 0,2 1-1,-1 0 1,1-1 0,0 1 0,1 0 0,0 0-1,0 0 1,2 8 0,-1-12-62,1-1 1,-1 0-1,1 0 0,-1 0 1,1 0-1,1 0 0,-1 0 1,0 0-1,1 0 0,0-1 0,0 0 1,0 1-1,0-1 0,6 4 1,-2-2-160,0-1 0,0 0 1,1 0-1,0-1 1,-1 1-1,1-2 0,10 3 1,11 0-736,0-1 1,0-1-1,41-2 1,-67-1 867,45 0-989,0-3 0,-1-2-1,67-15 1,-90 14 1233,0-1 1,0-1-1,-1-1 0,0-1 0,0-1 1,-1-1-1,-1-1 0,25-19 0,-35 23 698,-1-1-1,0 0 1,0 0-1,10-17 1,-17 23-492,0 0 0,0 0 0,-1 0 0,0-1 0,1 1 0,-2-1 0,1 0 0,-1 1 0,1-1 0,-1 0 0,0 0 0,-1 0 0,1 1 0,-1-1 0,-1-10 0,1 13-322,0 1-1,-1-1 1,1 1-1,0-1 0,-1 1 1,1 0-1,-1-1 0,1 1 1,-1 0-1,0-1 1,1 1-1,-1 0 0,0-1 1,0 1-1,0 0 1,0 0-1,0 0 0,0 0 1,0 0-1,-1 0 0,1 0 1,0 1-1,0-1 1,-1 0-1,-1 0 0,1 1-22,0 0-1,-1 0 1,1 0 0,0 0-1,-1 0 1,1 0-1,0 1 1,0-1-1,-1 1 1,1 0-1,0 0 1,0 0 0,0 0-1,-3 2 1,-3 1-14,1 2 1,0-1 0,0 1 0,0 0 0,1 0-1,-1 1 1,-5 8 0,7-7-13,0 0 1,0 1-1,1 0 0,0 0 1,1 0-1,0 0 0,0 0 1,1 1-1,0-1 0,1 1 1,0 0-1,1-1 0,0 17 0,1-20-54,0 0-1,0 1 1,1-1-1,0 0 0,0 0 1,1 0-1,-1 0 0,1 0 1,0-1-1,1 1 0,0-1 1,-1 0-1,2 0 1,-1 0-1,0 0 0,1-1 1,0 0-1,0 0 0,1 0 1,-1-1-1,8 5 0,8 1-513,-1 0 0,2-1 0,-1-2 0,1 0 0,0-1 0,26 3-1,-24-6-675,0 0 0,1-2-1,-1 0 1,0-2 0,1-1-1,-1-1 1,0 0-1,-1-2 1,36-14 0,-11-3-1042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20.4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62 2244,'0'-14'3016,"-7"1"449,7 4 283,-3-8 2409,3 12-4401,3 3-736,-3 0-688,3 2-840,18 9-7385,-4 11 577,-7-5 4179,-3 3 909</inkml:trace>
  <inkml:trace contextRef="#ctx0" brushRef="#br0" timeOffset="1">58 198 724,'-10'31'2244,"3"0"621,-3-5 423,0-6 84,3-2-500,4-5-639,-1-4-969,8-3-1332,-1-1-1732,4-1-957,3-3-503,0-1-260,0-3 83,-3-1 677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26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1 584,'-4'8'639,"1"1"0,0 0 0,0 0 0,1 1 0,0-1 0,1 0 0,-1 13 1,4 70 2971,0-52-2336,1 212 3865,-17 128-2343,0-219-2401,-13 266 107,41-334-483,-10-93-12,1 0 0,0 0 0,-1 0 0,1-1-1,-1 1 1,0-1 0,7-2 0,-9 2-7,64-8 13,0 2-1,1 3 1,70 4-1,-130 1-13,472 27-448,-234-9 62,44 6-480,256-14-1752,-368-12 2332,115-3-1164,110 2 679,360-7 1856,-156-2-450,-53 31-929,-134-2 279,56 5-4,135 2-13,802 9 61,-805-13 27,272 59 498,-196-24-314,-234-27-58,458 38-1533,104-8 360,-771-46 524,777 18 1688,-708-39-1007,461 1 729,-479 12-395,373-43-1,-531 22-531,107-11-150,-176 23-43,113 7 0,125 22 265,-291-24 143,-1 0 1,0-2 0,0 1-1,0-1 1,0-1-1,0 1 1,17-7 0,-23 7-177,0 0 0,-1-1 0,1 0 1,0 0-1,0 0 0,-1 0 0,0-1 0,1 1 1,-1-1-1,0 0 0,0 0 0,0 0 0,-1 0 1,1-1-1,-1 1 0,0-1 0,0 1 1,0-1-1,0 0 0,0 0 0,0-5 0,44-195 412,24-93-486,11 12 97,-4-77-53,-35 145-268,-35 173-58,3-50 1,-6 52-171,-2 21-152,1 1-1294,-2 5-2309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29.6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122 180 1088,'18'-52'4930,"-14"42"-3954,0-1 0,0 0 0,-1 0 0,2-15 0,-4 22-626,-1 0-1,0 0 1,0 0 0,0 0-1,0 0 1,-1 0-1,1 0 1,-1 0 0,-2-7-1,2 10-297,1 1 0,0-1 0,-1 0 0,1 0 0,-1 1 0,1-1 0,-1 0 0,0 1 0,1-1 0,-1 1 0,0-1 0,1 1 0,-1-1-1,0 1 1,0-1 0,1 1 0,-1 0 0,0-1 0,-1 1 0,0 0-47,0-1 0,0 2 0,1-1 0,-1 0 0,0 0 0,0 0 0,1 1 0,-1-1-1,0 1 1,1-1 0,-1 1 0,0 0 0,-1 1 0,-5 3 31,0 0 0,0 1 0,1 0 1,0 0-1,0 1 0,1 0 0,0 0 0,0 1 0,1-1 0,0 1 1,0 0-1,0 1 0,1-1 0,1 1 0,-5 15 0,3-7 42,1-1-1,1 1 1,1 0 0,0-1 0,1 1-1,1 0 1,3 31 0,-1-39-31,-1-1 1,2 1 0,-1 0 0,1-1 0,0 1 0,1-1-1,0 0 1,8 12 0,-11-19-58,0 1 0,0 0 1,1-1-1,-1 1 0,0-1 0,1 1 0,-1-1 1,1 1-1,0-1 0,-1 0 0,1 0 0,0 0 1,0 0-1,0 0 0,0 0 0,0-1 0,0 1 0,0-1 1,0 1-1,0-1 0,0 1 0,0-1 0,0 0 1,0 0-1,0 0 0,0-1 0,0 1 0,0 0 1,0-1-1,0 1 0,0-1 0,0 0 0,0 1 1,0-1-1,0 0 0,-1 0 0,1-1 0,0 1 0,-1 0 1,1 0-1,0-1 0,1-1 0,2-3-83,1 1 0,-1-1-1,0-1 1,-1 1 0,1-1 0,-1 0-1,0 0 1,-1 0 0,0 0 0,5-16-1,-1-7-42,6-48 0,-1 6 997,-6 50 322,-3 19-388,-2 16-520,-9 59-331,6-61-661,0 1-1,0-1 1,1 1-1,1-1 1,0 1-1,0-1 1,1 1 0,3 14-1,-3-24 408,0 0 0,-1 1 0,1-1 0,0 0 0,0 0 0,0 0 0,0 0-1,1-1 1,-1 1 0,1 0 0,-1 0 0,1-1 0,-1 1 0,1-1 0,0 1 0,0-1 0,0 0 0,0 0 0,0 1 0,0-2-1,0 1 1,0 0 0,0 0 0,0-1 0,1 1 0,-1-1 0,4 1 0,23 0-1997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0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118 32 192,'0'-2'288,"0"1"0,1 0 0,-1 0 0,0 0 0,0 0 1,0-1-1,0 1 0,-1 0 0,1 0 0,0 0 0,0 0 0,-1-1 0,1 1 0,-1 0 0,1 0 0,-1 0 1,1 0-1,-1 0 0,0 0 0,1 0 0,-1 0 0,0 0 0,0 1 0,0-1 0,0 0 0,1 0 0,-1 1 1,0-1-1,-2 0 0,2 1-141,-1 0 0,0 0 0,0 0 0,1 0 0,-1 0 0,0 0 0,1 1 0,-1-1 0,0 1 0,1-1 0,-1 1 0,0 0 0,1 0 0,-1 0 0,1 0 0,0 0 0,-3 1 0,1 1-163,-1 0-1,0 1 0,1-1 0,0 1 0,0 0 0,-5 7 0,7-9 23,0 0 1,0-1-1,0 1 1,0 0-1,0 0 1,1-1-1,-1 1 0,1 0 1,-1 0-1,1 0 1,0 0-1,0 0 1,0 0-1,0 0 0,0 0 1,1 3-1,0-1-8,2 0 0,-1 0-1,0 0 1,1 0-1,0-1 1,0 1 0,0-1-1,0 1 1,0-1-1,7 5 1,45 28-5,-37-26 5,-8-3 3,1 0-1,-1 0 1,0 1-1,13 13 1,-21-19 1,0 0 0,-1 0 0,1 0 0,0 0 0,-1 0 0,1 0 0,-1 1 0,0-1 0,0 0 0,0 1 0,0-1 0,0 1 0,-1-1 0,1 1 0,-1 0 0,0-1 0,1 1 0,-1-1 0,0 1 0,-1 0 0,1-1 0,0 1 0,-1-1 0,1 1 0,-1 0 0,0-1 0,0 0 0,-2 4 0,0-1 37,-1 1-1,0-1 0,0 0 0,-1 0 1,0 0-1,0-1 0,0 1 1,0-1-1,0-1 0,-1 1 0,0-1 1,0 0-1,0 0 0,0 0 1,-9 2-1,5-2-267,-1-1-1,1 0 1,-1 0 0,1-1 0,-1 0-1,0-1 1,0 0 0,-19-3 0,29 3 35,0 0 1,0 0-1,0 0 1,0-1-1,0 1 1,0 0-1,1-1 1,-1 1-1,0 0 1,0-1-1,0 1 1,1-1-1,-1 1 1,0-1-1,0 1 1,1-1-1,-2-1 1,2 2 40,0-1 0,0 0-1,0 1 1,0-1 0,0 0 0,0 1 0,0-1 0,0 0-1,0 1 1,0-1 0,0 0 0,0 1 0,1-1 0,-1 1-1,0-1 1,0 0 0,1 1 0,-1-1 0,0 1 0,1-1 0,-1 1-1,1-1 1,-1 1 0,1-1 0,-1 1 0,1-1 0,12-11-1593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08.0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541 22 260,'-5'-3'227,"0"0"0,0 0-1,0 1 1,0 0 0,0 0 0,0 1-1,-1-1 1,1 1 0,-1 0 0,1 0 0,-1 1-1,1 0 1,-1 0 0,1 0 0,-1 1-1,-5 0 1,-12 4 416,1 1 1,-35 13-1,17-5 658,-97 36 2362,123-43-3321,-1 0 0,1 1 0,0 0 0,1 1 0,0 1 0,-23 21 0,31-24-275,0-1-1,0 1 1,1 0 0,0 0-1,1 0 1,-1 1 0,1-1-1,0 1 1,1 0 0,0 0-1,1 0 1,-2 9-1,1 14 116,2 57-1,1-41-82,13 353 2612,-14-396-2668,0 0 0,1 0 0,-1 0 0,1 0 0,0 0-1,0 0 1,0 0 0,1-1 0,-1 1 0,1 0 0,0-1 0,0 0 0,0 1-1,1-1 1,-1 0 0,1 0 0,4 4 0,-3-4-22,1 0 0,-1-1 0,1 0-1,0 0 1,-1 0 0,1-1 0,0 1 0,0-1 0,0 0 0,0-1 0,0 1 0,0-1-1,6 0 1,86-5-892,-1-4 0,139-30-1,-214 35-1152,0-1-1,0-1 1,-1-1 0,1 0-1,-2-2 1,26-14-1,-27 9 432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0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6 768,'14'-6'2020,"13"6"7781,-24 10-8229,1 4-444,-1 8-356,1 7-271,-1 4-353,7 2-485,-3 0-599,-4-2-740,11-4-680,-4-3-372,4-4-52,-1-9 231,4-8 445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0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1 186 1656,'6'-35'2492,"-2"5"433,-1 7 227,-3 4-368,0 3-604,4 5-703,-4 2-865,3 1-928,0 3-1065,4 1-951,3 2-520,4 4-216,6 0 95,4-2 457,0 0 772</inkml:trace>
  <inkml:trace contextRef="#ctx0" brushRef="#br0" timeOffset="1">272 1 968,'-2'14'7797,"-4"9"-3944,0 3-2126,-2 48 597,1 114-1,6-78-2044,0-78-780,-1 81 364,5-76-3088,3-1-3488,-6-30 4702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1.2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24 118 592,'-14'-11'2144,"8"4"581,2-1 343,8-1-24,6 2-504,10-2-676,11-1-919,6 1-1053,7-2-1105,10 2-1043,7 4-560,4-3-224,9 5 99,7-3 401,8 1 720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2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0 1276,'5'3'9817,"-5"8"-6476,-5 19-3458,4-25 1029,-46 295 2310,27 1-5439,20-293 1826,2 23-4075,-2-30 4302,1 0 0,-1-1 0,0 1 0,0-1 0,1 0 0,-1 1 0,0-1 0,0 1-1,1-1 1,-1 1 0,1-1 0,-1 0 0,0 1 0,1-1 0,-1 0 0,1 1 0,-1-1 0,1 0 0,-1 0 0,1 1 0,-1-1 0,1 0-1,-1 0 1,1 0 0,-1 0 0,1 0 0,0 0 0,-1 0 0,1 0 0,-1 0 0,1 0 0,-1 0 0,1 0 0,-1 0 0,1 0 0,-1 0-1,1 0 1,-1-1 0,1 1 0,-1 0 0,1 0 0,-1-1 0,1 1 0,-1 0 0,1-1 0,-1 1 0,0-1 0,1 0 0,12-7-2094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2.9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15 104,'6'-15'5104,"-12"18"-3412,-19 15-857,0 2 1,-31 33-1,3-4-484,53-49-350,-14 12 47,0 1-1,0 1 1,2 0 0,-13 18 0,22-28-24,1 0-1,-1 0 0,1 0 1,0 0-1,1 0 1,-1 1-1,1-1 1,0 1-1,0-1 1,0 6-1,1-8 12,0 1 0,0 0 0,0 0 0,1 0 0,-1-1 0,1 1 0,0 0 0,0-1 0,0 1 0,0 0 0,0-1 0,1 0 0,-1 1 0,1-1 0,0 0 0,-1 1 0,1-1 0,2 2 0,4 2-36,0 0 0,1 0 0,-1 0-1,1-1 1,0 0 0,0-1 0,1 0-1,-1 0 1,1-1 0,0-1 0,0 1-1,0-2 1,0 1 0,12-1 0,3 0-1746,1-2 0,-1 0 0,0-2 0,41-10 1,-39 6 26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3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1300,'0'7'2024,"0"6"2777,0-5-2693,0 1-572,3-2-648,1 2-888,3-1-1192,3-1-700,0-2-372,7-1-193,0-4 45,6-2 444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3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78 1224,'1'-50'5246,"-2"23"5847,-8 227-8832,8-177-2162,0-15-87,-12 301-406,13-300 365,0-4 14,0 0 0,0 0 1,0 0-1,0 0 0,1 0 1,0 0-1,0-1 0,3 10 1,-4-14 7,0 0 0,1 0 0,-1 1 1,0-1-1,0 0 0,1 0 0,-1 0 0,0 1 0,1-1 1,-1 0-1,0 0 0,1 0 0,-1 0 0,0 0 1,1 0-1,-1 1 0,0-1 0,1 0 0,-1 0 0,0 0 1,1 0-1,-1 0 0,0 0 0,1 0 0,-1 0 1,0-1-1,1 1 0,-1 0 0,0 0 0,1 0 1,-1 0-1,1-1 0,14-9-127,10-15-25,23-33-177,-29 34-23,2-1 1,0 2-1,39-32 1,-53 50 320,30-21 116,-35 25-48,0 0-1,0 0 1,0 0 0,0 0-1,1 0 1,-1 1 0,0-1-1,0 1 1,1-1 0,-1 1-1,0 0 1,1 0 0,-1 0-1,0 0 1,1 0 0,2 1-1,-4 0-21,-1-1-1,1 1 0,0-1 0,0 1 1,0 0-1,0 0 0,-1-1 0,1 1 1,0 0-1,-1 0 0,1 0 0,0 0 1,-1 0-1,1 0 0,-1 0 0,0 0 1,1 0-1,-1 0 0,0 0 0,0 0 1,1 0-1,-1 1 0,0-1 0,0 0 1,0 0-1,0 0 0,-1 0 0,1 0 1,0 0-1,-1 2 0,-10 33-2,2-22-193,0 0-1,0-1 1,-2 0-1,1-1 0,-1 0 1,-1 0-1,0-1 1,-1-1-1,0 0 0,-1-1 1,0 0-1,0-1 1,-1-1-1,-21 8 0,25-12 124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4.2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290 48 1312,'10'-12'5911,"-9"11"-5418,-1 0 0,0 0-1,1 0 1,-1-1 0,0 1-1,1 0 1,-1 0-1,0-1 1,0 1 0,0 0-1,0 0 1,0-1-1,-1-1 1,0 2-267,0 0 1,0 0-1,0 0 1,0 0-1,0 0 1,0 0-1,-1 0 1,1 0-1,0 1 0,0-1 1,-1 0-1,1 1 1,-1-1-1,1 1 1,-1-1-1,1 1 1,-3-1-1,-9 0-240,1 0 0,-1 0-1,1 1 1,-14 2 0,15 0 17,1 0 1,-1 0-1,1 1 0,-1 1 1,1 0-1,0 0 1,1 1-1,-1 0 0,1 1 1,-14 10-1,16-11-90,1 1 0,-1-1-1,2 1 1,-1 0 0,1 1 0,0-1-1,0 1 1,0 0 0,1 1 0,0-1-1,1 0 1,0 1 0,0 0 0,-3 12 0,6-19-48,-1 0 0,1 1 1,0-1-1,-1 0 0,1 1 1,0-1-1,0 1 0,0-1 1,0 0-1,0 1 0,0-1 1,0 1-1,0-1 0,1 1 1,-1-1-1,1 0 0,-1 1 1,1-1-1,-1 0 0,1 0 1,0 1-1,0-1 0,-1 0 1,1 0-1,0 0 0,0 0 1,0 0-1,0 0 0,0 0 1,1 0-1,-1 0 0,0 0 1,0-1-1,1 1 0,-1-1 1,0 1-1,1-1 1,-1 1-1,0-1 0,1 1 1,-1-1-1,1 0 0,-1 0 1,0 0-1,1 0 0,-1 0 1,1 0-1,-1 0 0,1-1 1,1 0-1,7 0-420,1-1 1,-1-1 0,0 0-1,0-1 1,14-6-1,-3-2 1025,-1 0 0,0-2 0,23-20 0,7-4 4960,-50 44-5118,0 0 1,0 0 0,0 0 0,-1 0 0,-2 8-1,2-7-270,-3 14-1050,0 1 0,1 0 0,1 36 0,2-53 601,0 0 0,1 0 0,-1 0 0,1 0 0,0 0 0,0 0 0,1 0 0,0-1 0,0 1 0,0-1 0,0 1 0,0-1 1,1 0-1,0 1 0,0-1 0,0-1 0,1 1 0,-1 0 0,1-1 0,0 0 0,0 0 0,5 4 0,18 3-1488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4.6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1 150 184,'-1'-11'1679,"1"0"0,1 0 0,0 0 0,0 0 1,1 0-1,5-16 0,-6 24-1214,1 0 0,0 0 0,-1 0 0,1 0 1,0 0-1,0 0 0,1 0 0,-1 1 0,1-1 0,-1 1 1,1-1-1,4-2 0,-3 3-441,0 0 1,1 0 0,-1 0-1,1 0 1,0 0-1,7-1 1,-6 2-8,0 0 0,1 1 0,-1-1 0,1 1-1,-1 0 1,1 1 0,6 1 0,-12-2-20,0 0-1,1 0 1,-1 1 0,0-1-1,0 0 1,1 1-1,-1-1 1,0 1 0,0-1-1,0 1 1,0 0 0,0-1-1,0 1 1,0 0-1,0 0 1,0 0 0,0 0-1,0 0 1,0 0 0,-1 0-1,1 0 1,0 0-1,-1 0 1,1 0 0,-1 0-1,1 1 1,-1-1 0,1 0-1,-1 0 1,0 1-1,0-1 1,0 0 0,1 0-1,-1 1 1,0-1 0,-1 0-1,1 1 1,0-1-1,0 0 1,-1 0 0,1 1-1,-1 0 1,-4 11-54,-1 0 0,0-1 0,-12 18 0,-14 28-234,30-53 264,1-1-1,-1 1 1,1 0-1,-1-1 1,1 1-1,1 0 1,-1 0-1,1 0 1,0 0-1,0 7 1,1-10-51,0 1 1,0-1 0,0 1 0,1-1 0,-1 0-1,0 1 1,1-1 0,0 0 0,-1 0 0,1 0-1,0 0 1,0 0 0,0-1 0,1 1 0,-1-1-1,0 1 1,0-1 0,1 0 0,-1 1-1,1-2 1,-1 1 0,1 0 0,0 0 0,-1-1-1,4 1 1,10 2-1050,1 0 0,27 0 0,-39-2 840,37 0-2657,0-2 1,53-7 0,-44 0 1099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5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50 904,'1'-4'638,"0"1"-137,0 0 1,-1 0-1,1 1 1,-1-1-1,1 0 1,-1 0-1,0 0 1,0 0 0,-1 0-1,1 1 1,0-1-1,-1 0 1,0 0-1,-1-3 1,0 8-78,-1 1-1,0-1 1,1 1 0,0 0-1,0 0 1,0 0 0,0 0-1,0 0 1,-1 4 0,-2 5-184,1 0-1,0 0 1,1 1 0,0 0 0,1-1 0,1 1-1,0 0 1,1 17 0,12 103-63,-7-101-1612,15 51 0,-16-69-309,1 1 1,1-1-1,0-1 0,1 1 1,15 20-1,-12-22-237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08.4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 0 1488,'-6'1'8297,"6"-1"-8121,-5 12 3170,-1 19-1425,6-29-1544,-18 191 3614,19 99-4667,-1-218-3305,-20-118-6920,13 12 8965,-3-6 306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38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871 5 508,'-1'0'192,"1"-1"0,-1 1-1,1-1 1,-1 1 0,1-1 0,-1 1 0,0 0-1,1 0 1,-1-1 0,1 1 0,-1 0 0,0 0-1,1 0 1,-1-1 0,0 1 0,1 0 0,-1 0-1,0 0 1,1 0 0,-1 0 0,0 1 0,1-1 0,-1 0-1,0 0 1,1 0 0,-1 0 0,0 1 0,1-1-1,-1 0 1,0 1 0,1-1 0,-1 0 0,1 1-1,-1-1 1,1 1 0,-1-1 0,1 1 0,-1-1-1,1 1 1,0-1 0,-1 1 0,1 0 0,0-1-1,-1 1 1,1 0 0,-20 38 1284,15-28-609,-44 91 1867,23-45-1726,-53 86 1,70-128-960,-2-1 1,1 0-1,-2-1 1,0 0 0,0 0-1,-2-2 1,1 1-1,-1-2 1,-1 0 0,-21 12-1,20-15-37,-1-1 0,0-1 0,0 0 0,0-1 0,-1-1 0,-34 3 0,-111-10-405,54 0-1267,119 1 1333,0 0 0,0-1 0,0 0 1,-1 0-1,1-1 0,-1 0 1,0-1-1,0 0 0,-1 0 0,0-1 1,0 0-1,0 0 0,-1-1 0,0 0 1,-1-1-1,11-16 0,-13 4 315,-4 21 17,0 0-1,0-1 1,0 1 0,0 0 0,0-1 0,0 1 0,0 0 0,-1 0 0,1-1 0,0 1 0,0 0 0,0-1 0,-1 1 0,1 0 0,0 0-1,0 0 1,-1-1 0,1 1 0,0 0 0,0 0 0,-1 0 0,1 0 0,0-1 0,-1 1 0,1 0 0,0 0 0,-1 0 0,1 0-1,0 0 1,-1 0 0,1 0 0,-5 0 55,1 1 0,0 0 0,0 0 0,0 0 0,0 1 0,-6 2 0,3-2-19,-2 2 56,-15 4-36,1 2 0,1 0 0,0 1 0,0 1 1,-37 28-1,58-40-42,0 1 0,1-1 0,-1 1 0,0 0 0,0 0 0,1-1 0,-1 1 0,0 0 0,1 0 0,-1 0 0,1 0 1,-1-1-1,1 1 0,0 0 0,-1 0 0,1 0 0,0 0 0,-1 0 0,1 0 0,0 0 0,0 0 0,0 0 0,0 0 0,0 0 0,0 0 1,0 0-1,1 0 0,-1 0 0,0 0 0,0 0 0,1 0 0,-1 0 0,1 0 0,-1 0 0,1 0 0,-1 0 0,1 0 0,-1-1 0,1 1 1,0 0-1,-1 0 0,1-1 0,0 1 0,0 0 0,0-1 0,0 1 0,-1-1 0,3 1 0,5 4 116,1 0-1,0-1 0,0 0 1,12 2-1,-7-1-210,5 2-1120,38 8 0,-43-12-492,0-1 1,0-1-1,23 0 1,-20-3 59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3:42.2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2 276,'0'-1'179,"-1"1"0,1 0 1,-1 0-1,1 0 0,-1 0 0,1 0 0,0 0 1,-1-1-1,1 1 0,-1 0 0,1 0 0,-1 1 1,1-1-1,-7 3 2688,6-2-2688,-10 18 2685,-1 21 378,10-21-2605,1 0 0,0 0 0,1 0 1,2 0-1,0 0 0,1 0 0,8 31 0,6 4-322,30 66 0,-42-107-309,2-1 0,-1 0 0,2 0-1,-1 0 1,2-1 0,-1 0 0,1 0-1,1-1 1,13 11 0,-8-10 25,0 0 0,1-1 1,0-1-1,0-1 0,1 0 0,27 7 0,200 50 444,-92-27-574,-151-38-14,1 1 0,-1-1 0,0 1 0,1-1 0,-1 1 0,0-1 0,1 0 0,-1 0 0,1 1 0,-1-1 0,0 0 0,1 0 0,-1-1 0,1 1 0,-1 0 0,0 0 0,3-1 0,-4 0-45,0 0-1,0 0 0,-1 0 0,1 1 1,0-1-1,0 0 0,-1 0 0,1 1 0,-1-1 1,1 0-1,0 0 0,-1 1 0,1-1 1,-1 0-1,0 1 0,1-1 0,-1 1 1,1-1-1,-1 1 0,-1-1 0,-48-37-2720,49 38 3019,-12-8-270,8 5 285,0 0 0,0 0-1,1 0 1,-1-1 0,1 1 0,-1-1 0,1 0 0,-6-9-1,9-1 5103,0-1-4919,0 10-353,-1 0-1,1 0 1,0-1 0,0 1-1,1 0 1,0 0 0,0 0-1,0-1 1,0 1 0,2-6-1,0-18 886,0 39-572,0 0-1,1-1 0,7 15 0,-2-3-216,-3-8-49,1 0 0,0 0 1,1-1-1,1 0 0,0 0 0,1-1 1,0 0-1,0 0 0,2-1 1,15 13-1,13 6-12,73 42 1,-48-33-295,-63-37 263,0-1 0,0 0 0,-1 1 0,1-1 0,0 1 0,-1 0 0,1-1 0,0 1 0,-1-1 0,1 1 0,-1 0 0,1 0 0,-1-1 0,1 1 1,-1 0-1,0 0 0,1-1 0,-1 1 0,0 0 0,0 0 0,1 0 0,-1 0 0,0-1 0,0 1 0,0 0 0,0 0 0,0 0 0,0 0 0,0 0 0,-1-1 0,1 1 0,0 0 0,0 0 0,-1 0 1,1 0-1,0-1 0,-1 1 0,1 0 0,-1 0 0,1-1 0,-1 1 0,1 0 0,-1-1 0,1 1 0,-1-1 0,0 1 0,1-1 0,-2 1 0,-5 6 18,-1-1-1,0 0 0,-14 7 1,10-6-33,-91 55 62,50-32-1539,-77 59-1,129-88 1145,0-1 0,0 1 0,0 0 0,0 0 0,0-1 0,0 1 0,0 0-1,1 0 1,-1 0 0,0 0 0,0 0 0,1 0 0,-1 1 0,1-1 0,-1 0 0,0 2 0,2-2 128,-1-1-1,1 1 1,0-1 0,-1 0 0,1 1-1,0-1 1,-1 0 0,1 0 0,0 1-1,0-1 1,-1 0 0,1 0 0,0 0 0,-1 0-1,1 0 1,0 0 0,0 0 0,-1 0-1,1 0 1,0 0 0,0 0 0,-1-1 0,1 1-1,0 0 1,-1 0 0,1-1 0,0 1-1,-1 0 1,2-2 0,17-3-1780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33.0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228 150 144,'3'-3'659,"1"1"1,-1-1-1,0 0 0,0 1 1,0-1-1,0-1 0,0 1 1,-1 0-1,0-1 0,1 0 1,-1 1-1,-1-1 0,1 0 1,0 0-1,-1 0 0,0 0 1,0 0-1,0 0 0,0-6 0,-1 4-223,0 1 0,0-1 0,-1 1 0,0-1 0,-2-7-1,2 11-277,1 0 0,-1-1-1,0 1 1,1 0-1,-1 0 1,0 0-1,0 0 1,0 0-1,-1 0 1,1 0-1,0 1 1,-1-1-1,-2-2 1,2 3-132,1 0 0,-1 1 0,1 0 0,-1-1 0,1 1 1,-1 0-1,1-1 0,-1 1 0,1 0 0,-1 0 0,1 0 0,-1 1 0,1-1 0,-1 0 0,1 0 0,-1 1 1,1-1-1,-1 1 0,1 0 0,-1-1 0,1 1 0,-2 1 0,-7 4 37,1 0 0,-1 0 0,1 1 0,0 1 1,1-1-1,0 1 0,0 1 0,1 0 0,-10 14 0,-1 5 108,-27 60-1,34-63-143,2-1 0,0 2 0,2-1 0,1 1 0,1 0 0,1 1 0,1-1 0,2 1 0,2 38 0,0-52-71,1 1-1,0-1 1,2 1-1,-1-1 1,1 0-1,1 0 1,1-1-1,11 22 1,-11-25-71,0-1 1,1 0-1,0 0 1,0-1-1,0 0 1,1 0-1,0 0 0,1-1 1,-1-1-1,1 1 1,0-1-1,17 6 1,-12-6-263,1 0 0,0-2 1,0 0-1,-1 0 1,2-2-1,-1 0 0,0 0 1,0-2-1,0 1 0,0-2 1,0 0-1,0-1 1,0-1-1,-1 0 0,1-1 1,20-10-1,-21 8 202,0 0 0,-1-2 0,0 1 0,0-2 0,0 0 0,19-20 0,-23 20 417,-1-1 0,0 0 1,0 0-1,-1 0 0,0-1 1,-1 0-1,0-1 0,4-15 0,4-27 2582,13-102 0,-28 147-2265,-6 23-290,-8 25-50,7-10-171,0 0-1,2 1 0,1-1 1,2 1-1,0 45 0,3-59-297,0-1 0,2 1 0,0-1 0,0 0 0,2 1 0,-1-2 0,2 1 0,0 0 0,0-1 0,2 0 0,-1 0 0,2 0 0,9 12 0,-13-20-306,2 1-1,-1-1 1,0 0 0,1-1-1,0 0 1,0 1 0,1-2-1,-1 1 1,1-1 0,-1 0-1,1 0 1,0-1 0,0 0-1,0 0 1,1-1 0,-1 1 0,0-2-1,1 1 1,-1-1 0,0 0-1,1-1 1,13-2 0,15-6-1612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33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23 143 572,'-8'-30'3278,"-6"-26"9022,14 55-12129,0 0 1,0 0-1,0-1 0,0 1 1,0 0-1,0 0 0,0 0 1,1 0-1,-1 0 0,0 0 0,1 0 1,-1 0-1,1 0 0,-1 0 1,1 0-1,-1 1 0,1-1 1,0 0-1,0 0 0,-1 0 0,1 1 1,0-1-1,0 0 0,0 1 1,0-1-1,0 1 0,-1-1 0,1 1 1,0-1-1,0 1 0,1 0 1,-1-1-1,0 1 0,0 0 1,1 0-1,48-5-564,-35 5-225,40-2-4109,-32 2 1312,-1-1 0,0-1 0,37-8 1,-26 1 1086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33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1 272,'11'17'15614,"26"-15"-12499,-25-2-2314,249 16 1302,0-6-5322,-258-10 3045,49 0-3162,-19-5-2549,-33 5 5798,0 0 1,0 0 0,0 0-1,1 0 1,-1 0-1,0 0 1,0 0-1,0 0 1,1 0-1,-1 0 1,0 0 0,-6-15-6088,4 14 5861,-11-9-1350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34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41 608,'-22'-18'2980,"-5"-5"5243,27 38-1738,6 26-4869,5 24-644,4 85 0,-5-26-1193,-4-66-269,9 57-1503,-12-97 326,2-1 0,8 23 0,-11-37 1242,-1-1-1,0 1 0,0 0 0,1-1 1,-1 1-1,1-1 0,0 1 1,0-1-1,0 0 0,0 0 0,0 0 1,1 0-1,-1 0 0,0 0 1,1 0-1,0-1 0,-1 0 0,1 1 1,0-1-1,0 0 0,-1 0 1,1 0-1,0-1 0,0 1 0,0-1 1,4 1-1,13-5-1675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34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1332,'17'9'8535,"-17"-8"-8230,12 20 3114,-4 1-2105,0 1 1,-2-1-1,0 1 0,-2 1 0,4 43 1,-8 122-504,-1-158-535,-1 15-379,0 100-709,10-50-3601,-8-94 4040,0-1 0,0 1 0,1 0 0,-1 0 0,1 0 0,-1-1 0,1 1 0,0 0 0,0 0 0,0-1 0,-1 1 0,2-1 0,-1 1 0,0-1 0,0 1 0,0-1 0,1 0 0,2 3 0,-3-4 110,0 0 1,0 1-1,1-1 0,-1 0 0,0 1 1,0-1-1,1 0 0,-1 0 0,0 0 1,1 0-1,-1 0 0,0-1 0,0 1 1,1 0-1,-1 0 0,0-1 0,0 1 1,1-1-1,-1 1 0,0-1 0,0 0 1,0 1-1,0-1 0,0 0 0,0 0 1,0 0-1,1-1 0,14-14-1833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35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0 122 712,'16'-50'3499,"5"-13"5556,-21 63-8952,0-1 0,0 1 0,0 0 0,0-1 0,0 1 0,0-1 1,0 1-1,0 0 0,1-1 0,-1 1 0,0 0 0,0-1 0,1 1 0,-1 0 0,0-1 1,0 1-1,1 0 0,-1 0 0,0-1 0,1 1 0,-1 0 0,0 0 0,1 0 0,-1-1 0,0 1 1,1 0-1,-1 0 0,1 0 0,-1 0 0,0 0 0,1 0 0,-1 0 0,0 0 0,1 0 0,-1 0 1,1 0-1,-1 0 0,0 0 0,2 0 0,9 16 1550,3 26-679,-5 9-471,-2 0 0,0 77 0,-2-19-343,10 78-562,2 19-5700,-15-196 5701,1 6-4296,-12-41-5183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35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66 188,'-19'-7'1972,"6"3"524,-13-13 8201,35 11-9260,11 1-609,3 0-676,9 0-760,7-2-1001,0 1-875,7 5-440,6-1-144,0 4 163,3-2 429,1 3 804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35.8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37 103 516,'-30'-13'6150,"30"13"-5992,-1 0-1,1-1 1,-1 1 0,1-1 0,-1 1-1,1-1 1,-1 1 0,1-1-1,0 1 1,-1-1 0,1 1 0,0-1-1,0 0 1,-1 1 0,1-1-1,0 1 1,0-1 0,0 0 0,0 1-1,-1-1 1,1 0 0,0 1-1,0-1 1,1 0 0,-1 1 0,0-1-1,0 0 1,0 1 0,0-1-1,0 1 1,1-1 0,-1 0 0,0 1-1,1-1 1,-1 1 0,0-1-1,1 1 1,-1-1 0,0 1 0,1-1-1,-1 1 1,1-1 0,-1 1-1,1-1 1,0 1 0,0-1 0,8-6 460,0 0 1,1 0 0,0 1 0,0 1-1,0-1 1,1 2 0,12-5 0,-15 6-507,0 1 0,1-1-1,-1 2 1,1-1 0,-1 1 0,1 0 0,-1 1 0,1 0-1,0 1 1,10 1 0,-17-2-97,1 1 0,-1 0 0,0-1 0,0 1 0,0 0 0,0 0 0,0 0 0,0 0 0,-1 0 0,1 1 0,0-1 0,0 0 0,-1 1 0,1-1 0,-1 1 0,0 0 0,1 0 0,-1-1 0,0 1 0,1 2 0,-1 0 4,0-1-1,0 1 1,0-1-1,0 1 1,-1 0-1,0-1 1,0 1-1,0-1 1,0 1-1,0 0 1,-2 3-1,-2 9 27,0 0-1,-2 0 1,0-1 0,-9 17-1,14-30-41,-12 24-5,-2 3 32,-17 48 0,29-69-60,1 0-1,0 0 1,0 0-1,1 0 0,0 0 1,0 0-1,1 0 1,0 0-1,0 0 0,1 0 1,3 14-1,-3-19-47,0 0 0,0-1 0,0 1 0,0 0 0,1 0 0,-1 0 0,1-1 0,0 1 0,0-1 0,0 0 0,0 1 0,0-1 0,1 0 0,-1 0 0,1 0 0,-1-1 0,6 4 0,-3-3-188,0 0 0,0-1 0,1 1 0,-1-1 0,0 0 0,1-1 0,-1 1 0,1-1 1,8-1-1,2 0-702,-1-2 0,1 0 0,-1-1 0,0-1 0,0 0 0,17-9 0,-11 3-118,0-2 0,-1 0 0,-1-2 0,0 0 0,-1-1 0,0 0 0,15-21-1,6-6-34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34.4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109 239 804,'3'-6'496,"-2"4"-181,1-1 0,-1 1 0,1 0 0,-1-1 0,0 0 0,0 1 0,0-1-1,0 0 1,0 1 0,-1-1 0,1 0 0,-1 0 0,0 0 0,0 1 0,0-1 0,0 0 0,-1-3 0,1 6-259,0-1-1,0 1 0,0 0 0,0 0 1,0 0-1,0 0 0,-1-1 0,1 1 0,0 0 1,0 0-1,0 0 0,0 0 0,0 0 1,-1-1-1,1 1 0,0 0 0,0 0 1,0 0-1,-1 0 0,1 0 0,0 0 1,0 0-1,0 0 0,0 0 0,-1 0 1,1 0-1,0 0 0,0 0 0,0 0 1,-1 0-1,1 0 0,0 0 0,0 0 1,0 0-1,-1 0 0,1 0 0,0 0 1,0 0-1,0 1 0,-1-1 0,1 0 0,-8 10 1395,-2 12 35,8-15-1302,1-1 0,0 1 0,0 0 0,1-1 0,0 1 0,0 0 0,0-1 0,1 1 0,0 0 0,1-1 0,3 12 0,-4-15-205,0 0 1,1 0 0,-1 0-1,1-1 1,-1 1 0,1 0 0,0-1-1,0 1 1,0-1 0,1 0-1,-1 0 1,0 0 0,1 0-1,0 0 1,-1-1 0,1 1 0,0-1-1,0 1 1,0-1 0,0 0-1,0 0 1,0 0 0,0-1-1,0 1 1,0-1 0,0 0 0,4 0-1,1 0-41,-1-1-1,1 0 0,-1 0 1,0-1-1,1 1 1,-1-2-1,0 1 0,0-1 1,0 0-1,0-1 1,-1 0-1,1 0 0,-1 0 1,0-1-1,0 1 0,-1-2 1,1 1-1,-1 0 1,0-1-1,-1 0 0,0 0 1,6-10-1,-3 2 348,0 0-1,-1 0 1,0 0-1,-1-1 1,0 0-1,-2 0 1,0 0-1,0-1 1,-2 1-1,1-16 1,-8-11 867,5 39-1091,0 1 1,0 0-1,1 0 0,-1 0 0,-1-1 0,1 1 0,0 0 0,0 1 0,-1-1 0,1 0 0,-1 0 0,1 0 0,-1 1 0,0-1 1,-2-1-1,3 3-50,1 0 0,0 0 1,-1 0-1,1-1 0,-1 1 1,1 0-1,-1 0 0,0 0 1,1 0-1,-1 0 0,1 0 0,-1 0 1,1 0-1,-1 0 0,1 0 1,-1 1-1,1-1 0,-1 0 1,1 0-1,-1 0 0,1 1 1,0-1-1,-1 0 0,1 0 1,-1 1-1,1-1 0,-1 0 1,1 1-1,0-1 0,-1 1 1,1-1-1,0 0 0,0 1 1,-1-1-1,1 1 0,0 0 1,-8 18 107,5-1-84,2-1 0,-1 1 1,2-1-1,3 35 0,17 69 22,-13-91-33,12 54 88,-3 0-1,8 156 0,-24-210-63,-2-1 0,-1 0 1,-1 0-1,-15 55 0,13-65-11,-1 0 0,-1 0 0,-1-1-1,0 0 1,-1-1 0,-2 0 0,1 0 0,-16 16 0,18-25 27,0 1 0,-1-1 0,1 0 0,-1-1 0,-1 0 0,1-1 0,-1 0 0,-1-1 1,1 0-1,-15 5 0,22-9-46,-1 0 1,1 1-1,-1-1 1,1-1-1,-1 1 1,1-1-1,-1 0 1,1 0-1,-1 0 1,1 0 0,-1-1-1,1 0 1,-1 0-1,1 0 1,0 0-1,-1-1 1,1 0-1,0 0 1,0 0-1,0 0 1,0 0-1,1-1 1,-1 0-1,1 0 1,-1 0 0,1 0-1,0 0 1,0-1-1,0 1 1,-3-8-1,2 3-64,1 1-1,0-1 0,1 0 0,0-1 1,0 1-1,1 0 0,0-1 1,0 1-1,1 0 0,0-1 1,1 1-1,0-1 0,0 1 1,0 0-1,6-15 0,2-6-566,2 0-1,28-53 0,-7 27-768,2 2-1,2 1 1,61-67-1,22-6 355,4 6 4010,-116 111-2452,-4 5-269,0 0 1,-1 0-1,1 0 0,0 1 0,0-1 1,1 1-1,-1 0 0,0-1 1,1 2-1,-1-1 0,1 0 1,6-1-1,-10 3-205,1 0-1,0 1 1,-1-1-1,1 1 1,0-1-1,-1 1 1,1-1-1,0 1 1,-1-1-1,1 1 1,-1-1-1,1 1 1,-1 0-1,1-1 1,-1 1-1,1 0 1,-1 0-1,0-1 1,0 1-1,1 0 1,-1 0-1,0-1 1,0 1-1,0 0 1,0 0-1,0 0 1,0 1-1,3 29 330,-3-23-244,1-3-180,-1 1 0,1 0 1,0-1-1,1 1 1,-1-1-1,1 1 0,0-1 1,0 0-1,1 0 1,0 0-1,0 0 1,0 0-1,0-1 0,1 1 1,0-1-1,0 0 1,0 0-1,0 0 0,0-1 1,1 1-1,0-1 1,0 0-1,0 0 1,0-1-1,0 0 0,0 0 1,1 0-1,10 2 1,-10-3-132,1 0 0,-1 0 0,0-1 0,1 0 0,-1 0 0,1 0 0,-1-1 0,1 0 0,-1-1 0,0 1 1,1-1-1,-1 0 0,0-1 0,0 1 0,-1-1 0,1 0 0,0-1 0,-1 1 0,0-1 0,0-1 0,0 1 0,0 0 0,-1-1 1,0 0-1,6-8 0,-5 3 119,1 0 0,-2-1 1,0 0-1,0 1 0,-1-1 1,0 0-1,-1-1 0,0 1 0,-1 0 1,0-1-1,0 1 0,-2 0 1,1-1-1,-2 1 0,1-1 1,-5-12-1,4 12 170,-2 1 1,1 0-1,-1 0 1,-1 0-1,0 0 0,0 1 1,-1 0-1,-1 0 1,0 0-1,0 1 1,0 0-1,-1 0 0,-1 1 1,0 0-1,-17-12 1,23 18-44,-1-1 1,0 1-1,0 0 1,0 0-1,-1 1 0,1-1 1,0 1-1,0 0 1,-1 0-1,1 1 1,-1-1-1,1 1 0,-1 0 1,1 0-1,-1 0 1,1 1-1,-1-1 1,1 1-1,0 0 1,-1 1-1,1-1 0,-8 4 1,7-1-17,-1 0 0,1-1 0,1 1 0,-1 1 0,0-1 0,1 1 0,0 0 0,0 0 0,1 0 1,-1 0-1,1 1 0,0 0 0,0-1 0,1 1 0,-3 11 0,1-3-21,2-1 0,0 1-1,1 0 1,0 0 0,1-1 0,0 1 0,1 0-1,1 0 1,5 24 0,-5-30-48,0-1 1,0 1-1,1 0 0,0-1 0,0 0 0,1 0 1,0 0-1,0 0 0,1-1 0,0 1 0,0-1 1,0 0-1,1-1 0,-1 1 0,1-1 0,1 0 1,-1-1-1,11 6 0,-12-8-21,0 0 0,0-1 0,0 0 0,0 0 0,0 0 0,0-1 0,0 0-1,0 0 1,0 0 0,0-1 0,0 1 0,0-1 0,0 0 0,0-1 0,0 1 0,0-1 0,0 0 0,-1 0 0,1-1 0,-1 1 0,1-1 0,-1 0-1,0 0 1,0-1 0,4-4 0,7-7 43,-1 0 0,-1 0 0,0-1-1,19-35 1,-30 49 46,-1-1 0,0 1 1,0-1-1,0 0 0,0 1 0,0-1 0,0 0 0,-1 0 0,1-4 0,-1 7-47,0 1 0,0-1 0,0 0-1,0 0 1,0 0 0,0 0 0,0 0 0,0 0-1,0 0 1,0 0 0,0 0 0,0 0 0,0 0-1,0 0 1,0 0 0,0 0 0,0 0 0,0 0 0,-1 0-1,1 0 1,0 0 0,0 0 0,0 0 0,0 0-1,0 0 1,0 0 0,0 0 0,0 0 0,0 0-1,0 0 1,0 0 0,0 0 0,0 0 0,-1 0-1,1 0 1,0 0 0,0 0 0,0 0 0,0 0 0,0 0-1,0 0 1,0 0 0,0 0 0,0 0 0,0 0-1,0 0 1,0 0 0,0 0 0,0 0 0,0 0-1,0 0 1,0 0 0,0 0 0,-7 18 333,2 4-75,-5 37-1,9-52-424,1 1-1,0 0 0,0-1 0,1 1 1,0 0-1,0-1 0,0 1 0,6 12 1,-6-17-135,0-1 1,0 0 0,1 1 0,0-1-1,-1 0 1,1 0 0,0 0 0,0 0-1,0-1 1,0 1 0,0-1-1,0 1 1,0-1 0,1 1 0,-1-1-1,0 0 1,1 0 0,-1 0 0,1-1-1,-1 1 1,1 0 0,0-1-1,-1 0 1,1 0 0,0 1 0,-1-2-1,1 1 1,-1 0 0,1 0 0,3-2-1,8 0-1429,1-2-1,0 0 1,25-10-1,-39 13 1686,46-17-2083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09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31 102 744,'-13'-31'1763,"10"25"-759,0 0 0,1-1 0,-1 1 0,1-1 0,1 1 0,-3-14 1,5 19-822,-1 0 1,1 0-1,-1 0 1,1 0 0,-1 1-1,1-1 1,0 0 0,0 1-1,-1-1 1,1 0-1,0 1 1,0-1 0,0 1-1,-1 0 1,1-1 0,0 1-1,0-1 1,0 1-1,0 0 1,0 0 0,0 0-1,0-1 1,0 1 0,0 0-1,0 0 1,0 0 0,0 0-1,2 1 1,35 1 835,-33-2-742,31 3 366,65 16 0,-83-14-591,0 0 0,-1 1 0,0 1 0,-1 0-1,27 16 1,-40-21-51,0 0-1,-1 0 1,1 0-1,0 0 1,-1 1-1,1-1 1,-1 1-1,0 0 0,0-1 1,0 1-1,0 0 1,0 0-1,-1 0 1,1 0-1,-1 1 1,0-1-1,0 0 1,1 7-1,-2-6-8,0 0-1,0 1 1,-1-1 0,1 1-1,-1-1 1,0 0-1,0 1 1,-1-1 0,1 0-1,-1 0 1,0 0 0,-4 7-1,-7 6-120,-1 0-1,0-1 1,-1 0-1,-29 23 1,38-34 66,-4 3-47,6-5-7,0 0 1,1 0-1,-1 1 0,1-1 1,0 1-1,-6 7 0,9-11 93,1 1-1,-1-1 0,0 1 1,0-1-1,0 1 0,0-1 1,0 1-1,0-1 0,1 1 1,-1-1-1,0 1 0,0-1 0,1 1 1,-1-1-1,0 1 0,1-1 1,-1 0-1,0 1 0,1-1 1,-1 0-1,0 1 0,1-1 0,-1 0 1,1 1-1,-1-1 0,1 0 1,-1 0-1,1 0 0,-1 1 1,1-1-1,-1 0 0,1 0 1,-1 0-1,1 0 0,-1 0 0,1 0 1,-1 0-1,1 0 0,-1 0 1,1 0-1,0-1 0,27 3-517,-27-2 531,13 0-178,18 0-159,47 5 1,-70-3 355,-1-1 0,1 1 0,-1 0 1,0 1-1,1 0 0,-1 0 0,-1 1 0,1 0 0,0 0 0,10 9 1,-17-12 14,1 0 0,-1 1 1,1-1-1,-1 0 0,0 1 0,0-1 1,0 1-1,0 0 0,0-1 1,0 1-1,0 0 0,0 0 1,-1 0-1,1-1 0,-1 1 1,1 0-1,-1 0 0,0 0 1,0 0-1,0 0 0,0 2 0,-1 1 41,1-1-1,-2 0 0,1 0 0,0 0 0,-1 0 0,0 0 1,1-1-1,-2 1 0,-2 5 0,-5 3 162,0 0 0,0-1 0,-1 0 0,-19 14 0,9-9-82,-1-2-1,-1 0 1,0-2-1,-1 0 0,-40 13 1,43-18-2238,-40 6-1,53-13-189,39-25-7056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36.2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1 385 764,'42'-56'3618,"-1"-6"7243,-41 62-10787,0 0-1,1 0 1,-1 0 0,0 0 0,0 0 0,0 0-1,0 0 1,1 0 0,-1 0 0,0 0 0,0 0 0,0 0-1,0 0 1,1 0 0,-1 0 0,0 0 0,0 0-1,1 0 1,4 9 1327,2 20-874,-5-20-209,1 3-276,1 0 0,1 0 0,0 0 0,0 0 0,1-1 1,1 0-1,0 0 0,0 0 0,1-1 0,1 0 0,-1-1 0,1 0 0,1 0 0,0-1 0,0 0 0,18 9 0,-19-12-86,1 0 0,-1-1 0,1 0 0,0-1 0,0 0 0,1-1 0,-1 0 0,0 0 0,1-1 0,0 0 0,-1-1 0,1-1 0,-1 1 0,1-2 0,-1 1 0,1-1 0,-1-1 0,0 0 0,0 0 0,16-9 0,-15 6 54,0-1 0,0 0 0,0-1-1,-1-1 1,-1 1 0,1-1 0,-1-1 0,-1 0 0,0 0 0,0-1 0,-1 0 0,0 0 0,-1 0 0,8-21 0,-8 16 117,-1-1 1,0 0 0,-1 0-1,-1 0 1,0 0 0,-1-1-1,-1 0 1,-1 1 0,-1-1 0,-3-23-1,3 34-60,0 1 0,-1-1 0,0 1 0,0 0 0,0 0 0,-1 0 0,1 0 0,-2 0 0,1 1 0,-1-1 0,1 1 0,-2 0 0,1 0 0,0 0 0,-1 0 0,0 1 0,-11-8 0,10 9-59,0 0 0,-1 0 0,1 1 0,-1-1 1,0 1-1,0 1 0,0-1 0,0 1 0,0 0 0,0 1 0,0 0 0,0 0 0,0 1 0,0-1 0,0 1 1,-10 3-1,1 1-292,0 1 0,0 0-1,0 1 1,1 1 0,0 0 0,1 1 0,-1 1 0,2 0 0,-16 14 0,17-12-778,0 0-1,0 1 1,2 0-1,0 0 1,0 1-1,1 1 1,1 0-1,0 0 1,-7 21-1,13-30 430,0 0-1,1 0 1,0 1-1,0-1 0,0 0 1,1 1-1,0-1 1,1 9-1,4 8-1389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0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0 382 980,'50'-19'8569,"32"2"-6679,-34 8-990,394-58 848,3 36-1501,-101 10 165,-309 18-406,-21 3-41,1 0 0,0-2 0,0 0 0,0-1 0,-1 0 0,17-6 0,-31 9 31,0 0 1,0 0-1,0 0 0,1 0 0,-1 0 0,0 0 0,0-1 0,0 1 1,1 0-1,-1 0 0,0 0 0,0 0 0,0 0 0,0 0 0,1 0 0,-1-1 1,0 1-1,0 0 0,0 0 0,0 0 0,0 0 0,0-1 0,0 1 1,1 0-1,-1 0 0,0 0 0,0-1 0,0 1 0,0 0 0,0 0 1,0 0-1,0-1 0,0 1 0,0 0 0,0 0 0,0 0 0,0-1 0,0 1 1,0 0-1,0 0 0,0 0 0,-1 0 0,1-1 0,0 1 0,0 0 1,0 0-1,0 0 0,0-1 0,0 1 0,-14-9-95,-18-4-6,-491-120-1415,349 102-1940,173 30 3289,0 1 1,1 0-1,-1 0 0,0 0 0,0 0 0,0 0 0,1 0 1,-1 0-1,0 0 0,0 0 0,1 0 0,-1 0 0,0 0 1,0 1-1,1-1 0,-1 0 0,0 0 0,0 1 0,1-1 1,-1 1-1,0-1 0,1 1 0,-1-1 0,1 1 0,-1-1 1,0 1-1,1-1 0,-1 1 0,1 0 0,0-1 0,-1 1 1,1 0-1,-1-1 0,1 1 0,0 0 0,0 0 1,-1-1-1,1 1 0,0 0 0,0 1 0,0 7-1363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1.0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1092,'13'0'12672,"11"2"-7214,104 6-5596,816-43 856,-886 32-838,108-8-3883,-250 25-6178,-7-10 6513,36-4 2174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1.7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210 1 764,'-58'6'2522,"38"-4"1434,0-2 4463,17 2-8612,0-1 0,0 1 0,-1-1 0,1 1 0,1 0 0,-1 0 0,0 0 0,0 1 0,-4 4-1,-8 6-791,5-6 408,4-3 356,-1 0 0,2 0 1,-1 0-1,0 1 1,1 0-1,0 0 1,-6 8-1,10-12 241,1-1 0,0 0-1,0 1 1,0-1 0,0 1 0,0-1-1,0 0 1,0 1 0,0-1 0,0 0 0,0 1-1,0-1 1,0 1 0,0-1 0,0 0 0,0 1-1,0-1 1,0 1 0,0-1 0,1 0-1,-1 1 1,0-1 0,0 0 0,0 1 0,1-1-1,-1 0 1,0 0 0,0 1 0,1-1 0,-1 0-1,0 1 1,1-1 0,-1 0 0,0 0 0,1 0-1,-1 0 1,0 1 0,1-1 0,-1 0-1,1 0 1,-1 0 0,0 0 0,1 0 0,-1 0-1,1 0 1,24 5 1062,-21-5-881,20 3 648,295 50 3663,-102 16-4559,-128-31-7033,-87-37 6529,1 0 0,0 0 0,-1 0 0,1 0 1,0 0-1,0 0 0,0-1 0,0 1 0,0-1 1,0 0-1,0 0 0,0 0 0,0 0 0,3-1 1,10-4-1502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4.1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0 280,'1'4'17013,"4"17"-15742,9 47-853,-3 1 1,3 109-1,-1-12-635,6 46-2134,-11-112-4232,-8-100 6563,0 2-384,0 0 1,0 0-1,0 0 0,0 0 0,0 0 0,1 0 0,-1 0 0,1 0 0,0 0 0,-1 0 1,1-1-1,0 1 0,0 0 0,0 0 0,0-1 0,0 1 0,3 2 0,5 0-1558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4.5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78 524,'-3'-36'3582,"-3"0"3798,6 30-4798,3 11-843,4 12-493,18 87-874,-4 0 1,-6 2-1,3 110 1,-16-63-3184,-3-88-4351,0-55 3621,-1-9 2960,2-1 509,0 0-1,0 0 1,-1 0-1,1 0 0,0 0 1,0 1-1,0-1 1,0 0-1,-1 0 0,1 0 1,0 0-1,0 0 1,-1 0-1,1-1 1,0 1-1,0 0 0,0 0 1,0 0-1,-1 0 1,1 0-1,0 0 0,0 0 1,0 0-1,-1 0 1,1 0-1,-1-2-798,1 1 798,-7-8-1512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4.9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69 196 128,'-24'-13'1956,"18"10"-713,1 0 0,-1 0 0,0 0 1,1-1-1,-9-8 0,13 12-1129,1 0-1,0-1 1,0 1 0,-1 0 0,1-1 0,0 1-1,0-1 1,0 1 0,0 0 0,0-1-1,0 1 1,-1-1 0,1 1 0,0-1 0,0 1-1,0 0 1,0-1 0,1 1 0,-1-1-1,0 1 1,0 0 0,0-1 0,0 1 0,0-1-1,0 1 1,1 0 0,-1-1 0,0 1-1,0-1 1,1 1 0,-1 0 0,0-1 0,0 1-1,1 0 1,-1 0 0,0-1 0,1 1-1,-1 0 1,1 0 0,-1-1 0,0 1 0,1 0-1,-1 0 1,0 0 0,1 0 0,-1 0-1,1-1 1,0 1 0,25-8 505,-24 8-390,123-32-2136,165-49-10313,-238 64 10621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5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87 44,'41'-45'5853,"-18"19"2978,-27 53-5845,-9 25-2397,-13 95-1,23-123-596,2-1 0,1 1-1,0 0 1,2-1 0,1 1-1,9 37 1,-9-51-19,0 0 0,1-1 0,0 1 0,0-1 0,1 0 0,0 0 0,1-1 0,0 1-1,1-1 1,-1 0 0,2-1 0,-1 0 0,1 0 0,0-1 0,17 11 0,-13-10-36,0-2-1,1 0 1,-1 0-1,1-1 1,0 0-1,1-1 1,-1-1-1,0 0 1,1-1-1,-1-1 1,24-1-1,-16-1-39,0 0 0,0-2 0,0-1-1,-1 0 1,0-2 0,0 0 0,0-1-1,-1-1 1,0-1 0,31-21 0,-38 22 126,-1 0 0,0-1 0,0 0 0,-1-1 0,-1 0 0,0 0 0,0-1 0,-1 0 0,0-1 0,-2 1 0,1-2 0,-1 1 0,-1-1 0,0 1 0,-1-2 0,3-19 0,-4 14 142,-1 1 0,-1-1 0,-1 0 0,0 0 0,-1 0 0,-2 0 0,0 1 0,-1-1 0,0 1 0,-2 0 0,-12-29 0,16 44-130,0 1 0,0 0 0,0-1 0,0 1 0,0 0 0,-1 1 0,1-1-1,-1 0 1,0 1 0,0-1 0,0 1 0,0 0 0,0 0 0,-1 0 0,1 0 0,-5-1 0,5 2-15,1 1 0,0 0-1,-1-1 1,1 1 0,0 0-1,0 0 1,-1 1 0,1-1-1,0 0 1,-1 1 0,1-1-1,0 1 1,0 0 0,0 0 0,0 0-1,0 0 1,0 0 0,0 0-1,0 0 1,0 1 0,0-1-1,1 1 1,-1-1 0,0 1-1,1 0 1,-1 0 0,1-1-1,-1 4 1,-6 7-11,1 1-1,1 0 1,0 0-1,1 0 1,0 1-1,1 0 1,1 0-1,0 0 1,1 1-1,-1 23 1,3-10-216,0 0 0,2 0 0,1-1 0,11 45 0,-10-57-218,1 1-1,0 0 0,1-1 0,1 0 0,0 0 0,1-1 0,1 0 0,0-1 0,18 20 0,-19-24-219,2 0-1,-1-1 1,1 0-1,0-1 1,1 0-1,-1-1 1,1 0-1,1 0 1,-1-1-1,1-1 0,0 0 1,0-1-1,14 3 1,36 0-1879,2-8 358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5.7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29 132 300,'-29'-2'9660,"45"3"-6334,162-2 4799,-130-2-8746,0-3 0,-1-2 1,73-22-1,-111 27 19,44-17-3527,-50 19 3499,0-1 1,0 0 0,0 0 0,-1 0-1,1 0 1,-1 0 0,0 0 0,4-4-1,-6 5 427,1 0-1,-1 1 1,1-1-1,-1 0 1,1 0-1,-1 0 1,1 1-1,-1-1 1,0 0-1,1 0 1,-1 0-1,0 0 1,0 0-1,0 0 1,0 0-1,0 0 1,0 0-1,0 0 1,0 1-1,0-1 1,0 0-1,-1 0 1,1 0-1,0 0 1,-1 0-1,0-1 1,-7-11-1936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6.0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17 900,'-23'-9'2547,"-6"1"8172,30 19-9164,14 33-636,-3 1 0,-2-1 0,6 56 0,-2-12-913,-5-32-333,14 60-1319,-19-101 124,1 0 1,14 28-1,-18-41 1180,0 1-1,1-1 0,-1 1 1,1-1-1,0 1 0,0-1 1,-1 0-1,2 0 0,-1 0 1,0 0-1,0 0 0,1-1 1,-1 1-1,0-1 0,1 1 1,0-1-1,-1 0 0,1 0 1,0 0-1,0 0 0,-1 0 1,1-1-1,0 1 0,0-1 1,0 0-1,0 0 0,0 0 1,0 0-1,0-1 1,3 0-1,17-10-1552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09.9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90 112,'-1'-2'498,"-1"0"0,1-1 0,0 1 0,0 0 0,0-1 1,0 1-1,0-1 0,0 1 0,0-1 0,1 0 0,-1-3 0,1 5-294,1 0-1,-1-1 1,1 1-1,-1 0 1,0 0 0,1 0-1,0 0 1,-1 0-1,1-1 1,0 1 0,0 0-1,-1 1 1,1-1 0,0 0-1,0 0 1,0 0-1,0 0 1,0 1 0,0-1-1,0 0 1,1 1-1,-1-1 1,0 1 0,0-1-1,0 1 1,2-1-1,19-6 410,1 0 0,-1 1 0,1 1 0,0 2 0,0 0 0,1 1 0,44 3 0,-63 0-540,-1 0 1,1 0-1,-1 0 0,1 1 0,-1 0 0,0-1 0,0 2 1,0-1-1,0 0 0,0 1 0,-1 0 0,1 0 0,-1 0 1,1 0-1,-1 0 0,0 1 0,-1-1 0,1 1 0,0 0 1,-1 0-1,0 0 0,0 0 0,0 0 0,-1 1 1,1-1-1,-1 0 0,0 1 0,1 7 0,1 12 63,-1 0 0,-1 0 0,-2 1 0,-3 28 0,2-29-82,1 70 118,3-1 0,28 175 0,-28-252-138,0-6-29,0-1 1,-1 1 0,-1 17 0,0-24-29,0-1 0,-1 0 1,1 1-1,-1-1 0,1 0 0,-1 1 1,0-1-1,0 0 0,0 0 0,0 1 1,0-1-1,-1 0 0,1 0 0,0 0 1,-1-1-1,0 1 0,1 0 0,-1-1 1,0 1-1,-2 1 0,-13 7-36,-1-2 1,0 0-1,0-1 0,0 0 0,-24 4 1,-97 13-160,113-20-47,13-1-476,-1-1 0,1 0-1,0-2 1,-26 0 0,47-23-8315,28 0 5457,-6 9 1818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6.4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0 800,'9'27'13054,"9"26"-8359,27 93-3367,5 120-953,-30-144-2260,5-1-3281,-10-75 442,-14-43 4391,0-1 0,0 0 0,1 0 0,-1 0 0,0 0 0,1 0 0,-1-1-1,1 1 1,0 0 0,0-1 0,-1 1 0,1-1 0,0 1 0,0-1 0,1 0 0,-1 0 0,3 1 0,11 0-1609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7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328 114 1444,'9'-45'4944,"7"-22"8065,-16 67-12967,0 0-1,1 0 1,-1-1 0,0 1-1,0 0 1,0 0-1,0 0 1,1 0 0,-1 0-1,0 0 1,0 0 0,0 0-1,1 0 1,-1 0-1,0 0 1,0 0 0,0 0-1,1 0 1,-1 0-1,0 0 1,0 0 0,0 0-1,1 0 1,-1 0 0,0 0-1,0 0 1,0 0-1,1 0 1,-1 0 0,0 0-1,0 0 1,0 1-1,1-1 1,-1 0 0,0 0-1,0 0 1,0 0 0,0 0-1,0 1 1,1-1-1,-1 0 1,0 0 0,0 0-1,0 1 1,0-1 0,0 0-1,0 0 1,0 0-1,0 1 1,0-1 0,0 0-1,0 0 1,0 0-1,0 1 1,9 13 382,5 22-442,-2 1 0,-1 1 0,-2 0 1,9 73-1,-7-37-657,21 190-4471,-32-261 4860,0 0 0,0-1-1,0 1 1,0-1 0,0 1 0,0 0-1,-1-1 1,0 1 0,1-1-1,-1 1 1,-1 2 0,1-4 144,1-1 1,-1 1-1,1-1 0,-1 1 1,0-1-1,1 1 0,-1-1 1,0 0-1,1 1 0,-1-1 1,0 0-1,1 0 0,-1 1 1,0-1-1,1 0 0,-1 0 1,0 0-1,0 0 0,1 0 1,-1 0-1,0 0 0,0 0 1,1 0-1,-1 0 0,0-1 1,0 1-1,1 0 0,-1 0 1,0-1-1,1 1 0,-1 0 1,1-1-1,-1 1 0,0-1 1,1 1-1,-1-1 0,1 1 1,-1-1-1,1 1 0,-1-2 1,-60-46-4717,19 15 4246,-54-34 0,-12 14 3325,74 38 1515,-60-37 0,93 52-4104,0 0-1,1-1 1,-1 1-1,1 0 0,-1-1 1,1 1-1,-1-1 0,1 1 1,-1-1-1,1 1 0,-1-1 1,1 1-1,-1-1 0,1 0 1,0 1-1,-1-1 1,1 1-1,0-1 0,0 0 1,-1 0-1,1 1 0,0-1 1,0 0-1,0 1 0,0-1 1,0 0-1,0-1 1,1 1-6,-1 0 0,1-1 1,0 1-1,-1 0 1,1 0-1,0 0 1,0 0-1,0 0 1,0 0-1,0 0 0,0 0 1,0 0-1,2-1 1,41-20 762,-43 22-846,65-25-660,72-16 1,-77 26-950,0 4 1,1 2 0,75-1-1,-119 9 1404,1 1-1,-1 1 1,0 1-1,25 5 1,-38-6 358,0 1 1,1 0 0,-1 0-1,-1 0 1,1 0 0,0 1-1,0 0 1,-1 0 0,0 0-1,1 0 1,-1 1 0,0-1 0,-1 1-1,1 0 1,-1 1 0,0-1-1,0 1 1,0-1 0,3 7-1,1 8 611,-1-1 0,-1 0 0,5 36 0,-9-42-693,1 1-1,0 0 1,1-1-1,1 0 1,-1 1-1,2-1 1,0-1-1,0 1 0,1-1 1,1 0-1,8 11 1,-9-16-164,0 1 1,0-1-1,1 0 1,0 0-1,0-1 1,0 0-1,1 0 1,0-1-1,0 0 1,0 0-1,0-1 1,1 0-1,-1-1 0,1 0 1,0 0-1,0 0 1,-1-1-1,1-1 1,0 0-1,0 0 1,0 0-1,0-1 1,0 0-1,0-1 1,-1 0-1,1-1 0,-1 0 1,1 0-1,-1 0 1,0-1-1,0-1 1,0 1-1,-1-1 1,0 0-1,0-1 1,9-9-1,-5 3 195,-1-1 0,-1 0-1,0 0 1,0-1 0,-2 0 0,0 0 0,0-1-1,-2 0 1,0 0 0,6-29 0,-10 37-35,0-1 1,0 1-1,-1-1 0,0 1 1,0-1-1,-1 1 1,0-1-1,0 1 0,-1-1 1,0 1-1,-3-7 1,2 9-59,1 0 0,-1 0 0,0 1 0,0-1 0,-1 1 0,1 0 0,-1 0 1,0 0-1,0 0 0,0 1 0,-1 0 0,1-1 0,-1 2 0,0-1 1,0 0-1,-8-2 0,2 2-252,0 0-1,0 1 1,0 0 0,-1 0 0,1 2 0,-1-1-1,1 1 1,0 1 0,-1 0 0,1 1-1,0 0 1,0 0 0,-20 8 0,21-6-594,1-1 0,0 1 0,0 1 0,0-1 0,1 2 0,0-1 0,-1 1 0,2 0 0,-1 1 0,1 0 0,0 0 0,1 0 0,-1 1 0,1 0 0,-9 17 0,8-5-1515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4:57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82 336,'-10'-19'11519,"10"15"-10880,0 4-326,0-1 1,7-7 3442,-7 7-3443,1 0 0,0 1 0,0 0 0,-1-1 0,1 1 0,1-1 0,6-1 323,0-1 1,0 2-1,0-1 0,13 0 1,-11 1-848,181-21-1836,-65 10-7893,-97 12 3712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22.4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 1056,'13'4'13003,"-9"13"-8458,-9 30-5229,3-33 1989,-9 84-102,5 165-1,39 98-2081,-33-361 816,0 0 1,0 0 0,0 0-1,0 0 1,0 1 0,0-1 0,0 0-1,0 0 1,0 0 0,0 1-1,0-1 1,0 0 0,0 0 0,0 0-1,0 0 1,0 1 0,0-1 0,0 0-1,0 0 1,1 0 0,0 1-623,-1-1 622,0 0 1,1 1 0,-1-1-1,0 0 1,0 0 0,0 0 0,0 0-1,1 0 1,-1 0 0,0 0-1,0 0 1,0 0 0,0 0 0,1 0-1,-1 0 1,0 0 0,0-1 0,0 1-1,0 0 1,1 0 0,-1 0-1,0 0 1,0 0 0,13-13-2602,13-26-1230,-22 32 3057,65-109-6904,-43 70 6082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22.8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274 116 1348,'25'-57'5072,"-1"-1"5236,-56 122-7036,-34 43-3624,57-94 574,-71 98-132,53-75-87,1 0 0,1 2-1,-25 52 1,49-89-22,0 1-1,0 0 0,0-1 1,1 1-1,-1 0 0,1 0 1,-1 0-1,1-1 0,-1 1 1,1 0-1,0 0 0,0 0 1,0 0-1,0 0 0,0 0 1,0-1-1,1 1 0,-1 0 1,1 0-1,-1 0 0,1 0 1,0-1-1,1 4 0,1-3-22,-1 0-1,0 0 0,1 0 0,0 0 0,0 0 0,-1-1 1,1 0-1,0 1 0,0-1 0,0 0 0,0 0 0,1-1 1,3 2-1,38 5-776,0-1 0,1-2 0,0-2 0,47-4 0,-38-3-5237,72-15-1,-100 14 4113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23.4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16 592,'-8'-16'15056,"7"26"-13778,-3 132 1143,0-63-2204,11 123 0,13-49-35,-19-146-114,-1-2-17,1-8-71,3-12-156,3-5 12,0-1-1,1 1 1,2 1-1,0 0 1,0 0-1,2 1 1,20-24-1,-11 18-36,30-25 0,-41 40 270,0 1 0,1 0 0,0 1-1,0 0 1,22-10 0,-31 16-58,-1 1 0,1-1 0,-1 1 0,1 0 0,-1-1 0,1 1 0,-1 0 0,1 0 0,-1 0 0,1 0 0,-1 0 0,1 0 0,-1 0 0,0 0 0,1 1 0,-1-1 0,1 1 0,-1-1 0,1 1 0,-1-1 0,0 1 0,1 0 0,-1 0 0,0 0 0,0-1 0,0 1-1,1 0 1,-1 1 0,0-1 0,0 0 0,-1 0 0,1 0 0,0 1 0,0-1 0,0 0 0,-1 1 0,1-1 0,-1 0 0,1 1 0,-1-1 0,0 1 0,1-1 0,-1 3 0,1 4-4,1 0 0,-1 0 0,-1 0 0,0 0 0,0 0 0,-2 13-1,-1-7-72,0-1-1,-1 0 0,-1 0 1,0 0-1,0-1 0,-1 0 0,-1 0 1,0 0-1,-1-1 0,0 0 1,-1 0-1,0-1 0,-1-1 0,1 1 1,-23 14-1,31-22-126,-1-1 0,0 0 0,0-1 0,1 1 0,-1 0 0,0 0 0,0-1 0,0 1 0,0-1 0,-3 1 0,4-1-45,1 0 0,-1 0 0,0-1-1,1 1 1,-1 0 0,0 0 0,1 0-1,-1 0 1,0-1 0,1 1 0,-1 0-1,1-1 1,-1 1 0,1 0 0,-1-1-1,-2-3-1190,2 2 946,0 0-1,0-1 1,0 1 0,1-1-1,0 1 1,-1 0 0,1-1 0,0 1-1,0-1 1,0 1 0,0-1-1,1 1 1,-1-1 0,1 1 0,0-4-1,8-21-1600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23.8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34 500,'4'-6'9710,"8"2"-5160,17 2-2674,-18 2-852,61-2 355,25-2-1606,-85 2-629,0 0 1,0 0-1,13-6 0,-9 6-4594,-42 24-3661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24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1 936,'-4'4'122,"-1"1"602,1 1 0,-1 0 0,1 0 0,0 0 0,-4 9 0,8-14-551,-1 0 1,1 0 0,0 0 0,-1 0-1,1 0 1,0 0 0,0 0 0,0 0 0,0 0-1,0 0 1,0 0 0,0 0 0,0 0 0,0 0-1,1 0 1,-1-1 0,0 1 0,0 0 0,1 1-1,0 0 12,0-1-1,0 0 1,1 0-1,-1-1 1,0 1-1,0 0 1,0 0-1,1-1 1,-1 1-1,0 0 0,0-1 1,1 1-1,-1-1 1,1 0-1,-1 1 1,0-1-1,3 0 1,30 2 1421,1-1 1,67-7-1,-27 1-1351,-44 3-538,58 0-2541,-80 3 1431,-1 0 0,1 0 0,0 1 0,10 4 1,-14-4-488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34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0 101 604,'322'6'9190,"-176"-8"-5214,8-1-3615,173 26-253,129 7 1215,0-26-1094,-100-3 205,-9 1-2,183-5-1006,-295 4 537,39-10-47,-56-1-65,14 9 204,239-12 900,-249-2 532,-77 7-1217,155-29 0,84-9 221,-350 40-827,-23-1-3083,-56-1-12071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3.3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546 53 348,'74'-27'4381,"-24"9"6866,-49 18-11183,-10-3 1150,-13-2-1136,-22 7 43,-52 10 0,-1-1 140,93-10-254,-145 15 142,132-13-136,1 1 0,0 0 0,0 2 0,1-1 1,-1 2-1,-28 16 0,39-19-8,-1 1 0,0-1 0,1 1 0,0 1 0,0-1 0,0 1 0,1 0 0,0 0 0,0 0 0,1 0 0,-1 1 0,1 0 0,-3 9 0,-1 8 16,2 1-1,-6 38 0,1 1 33,6-37 14,0 2 0,2-1 1,1 0-1,1 0 0,6 41 0,-5-64-50,-1-1-1,2 1 1,-1 0-1,0 0 0,1-1 1,0 1-1,0-1 1,1 0-1,-1 1 0,1-1 1,0 0-1,0-1 1,0 1-1,7 6 0,-3-5-9,0 1 0,1-1 0,-1 0-1,1-1 1,0 0 0,1 0-1,12 3 1,8 1-412,1-2 0,0-1 0,49 2 0,36-6-4645,-2-13-3934,-86 7 6816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10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0 856,'6'63'9558,"7"1"-6246,-6-32-2238,5 45-1,-18 274 1353,5-335-2375,-3 98 553,4-113-637,18-17-834,59-45-837,-62 46 1618,1 2 0,0-1 0,2 2-1,-1 1 1,26-13 0,-42 23 92,1 1 1,-1-1-1,0 1 1,0 0-1,1-1 1,-1 1-1,0 0 0,1 0 1,-1 0-1,0 0 1,1 0-1,-1 0 1,0 1-1,1-1 1,-1 0-1,0 1 1,0-1-1,1 1 1,-1-1-1,0 1 1,0-1-1,0 1 0,0 0 1,0 0-1,1-1 1,-2 1-1,1 0 1,0 0-1,0 0 1,0 0-1,0 0 1,0 1-1,-1-1 1,1 0-1,-1 0 0,1 0 1,0 3-1,0-1 1,1 1 0,-1-1 0,0 1 0,0-1 0,-1 1-1,1 0 1,-1-1 0,0 1 0,0 0 0,0-1 0,0 1 0,-1 5-1,-2-1 22,0 0-1,-1-1 1,1 1-1,-2-1 0,1 0 1,-1 0-1,0-1 0,0 1 1,0-1-1,-1 0 0,0-1 1,-1 1-1,1-1 0,-1 0 1,0-1-1,0 0 0,0 0 1,-12 4-1,7-3-496,-1-1 0,1 0 0,-1-1 0,-21 2 0,20-3-1711,-1-2 0,0 0-1,-27-3 1,33 0-104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3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51 948,'-1'-25'3324,"-1"-1"3667,7 45-2234,4 13-4357,22 338 1046,-25-271-1594,-5-38-463,2 13-1848,4-25-1980,-6-48 4235,-1 0 0,0 0-1,0 0 1,1 1 0,-1-1 0,1 0-1,-1 0 1,1 0 0,-1 0 0,1 0 0,0 0-1,0 0 1,-1 0 0,1 0 0,0 0 0,0 0-1,0 0 1,0-1 0,0 1 0,0 0-1,0-1 1,0 1 0,0-1 0,0 1 0,1-1-1,-1 1 1,0-1 0,0 0 0,0 0 0,1 1-1,-1-1 1,0 0 0,0 0 0,0 0 0,1 0-1,-1-1 1,2 1 0,13-9-1729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4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96 1140,'11'-43'3712,"-1"-1"2673,-5 35-3151,-1 17-521,20 173-1829,-10-76-688,-7-56-181,0-6-533,1 61 0,-8-104 395,0 0 1,0-1 0,-1 1-1,1 0 1,0 0-1,0-1 1,-1 1-1,1 0 1,0 0-1,-1-1 1,1 1 0,0 0-1,-1 0 1,1 0-1,0 0 1,-1-1-1,1 1 1,-1 0-1,1 0 1,0 0-1,-1 0 1,1 0 0,0 0-1,-1 0 1,1 0-1,-1 0 1,1 0-1,0 0 1,-1 0-1,1 1 1,-1-1 0,1 0-1,0 0 1,-1 0-1,1 0 1,0 1-1,-1-1 1,1 0-1,0 0 1,0 1 0,-1-1-1,1 0 1,0 0-1,0 1 1,-1-1-1,1 0 1,0 1-1,0-1 1,0 0-1,-1 1 1,1-1 0,0 0-1,0 1 1,0-1-1,0 1 1,0-1-1,0 0 1,0 1-1,0-1 1,0 1 0,0-1-1,0 0 1,0 1-1,0-1 1,0 0-1,0 1 1,1 0-1,-27-30-4852,23 25 4406,-13-18-1639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4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36 121 1424,'-36'-15'11069,"46"11"-9345,9-1-476,8-2-652,8-2-868,8-2-928,5 1-864,5-2-524,5 1-208,4 0 91,0-1 353,0-2 608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4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194 16 160,'0'-16'5234,"-10"23"-3066,-9 11-1476,1 2 0,1 0 0,1 1 0,0 0 0,2 1 0,1 1 0,0 0 0,2 1 0,1 1 0,-12 42 0,17-50-520,2 1 0,0 0 0,1 0 0,1 0 0,1 0 0,0 0 0,3 21 0,0-25-110,-1-1 1,2 0-1,0-1 1,0 1 0,1 0-1,1-1 1,0 0-1,1-1 1,0 1-1,12 14 1,-12-18-160,1 0 0,0 0 0,0-1 1,1 0-1,0 0 0,1-1 1,-1 0-1,1-1 0,0 0 0,0-1 1,1 0-1,-1 0 0,1-1 0,0 0 1,0-1-1,0-1 0,0 1 1,0-2-1,1 0 0,-1 0 0,0-1 1,0 0-1,0-1 0,22-6 1,-20 5-50,0-2 1,1 0-1,-2 0 1,1-1-1,-1-1 1,0 0-1,0-1 1,0 0-1,-1 0 1,-1-2 0,0 1-1,0-1 1,0-1-1,-2 1 1,1-2-1,-1 1 1,-1-1-1,0 0 1,9-22-1,-11 17 300,-1 0-1,-1 0 1,-1-1-1,1-30 1,3-21 925,-6 62-666,-4 11 14,-4 12 67,3 2-286,1 1 0,1 0 0,1 0 0,0-1 0,1 1 0,2 0 0,0 0 0,5 29 0,1-8-590,3-1 0,27 75-1,-33-105-202,0 1 0,1-1 0,-1 0 1,2-1-1,-1 1 0,1-1 0,1 0 0,9 10 0,-12-14 137,1-1-1,-1 0 0,0 0 1,1 0-1,0 0 1,-1-1-1,1 1 0,0-1 1,0-1-1,1 1 1,-1-1-1,0 0 1,0 0-1,1 0 0,-1-1 1,1 1-1,6-2 1,21-4-1506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5.3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2 116 1352,'-1'-15'1341,"1"9"109,0 1 1,0-1-1,0 0 1,1 1-1,2-10 1,-3 13-1122,1 0 1,0 0-1,0 0 0,0 1 1,0-1-1,1 0 1,-1 0-1,0 1 0,1-1 1,-1 1-1,1-1 1,0 1-1,-1-1 0,1 1 1,0 0-1,0 0 1,0 0-1,3-1 0,10-4-3,1 1 1,0 0-1,0 2 0,0 0 0,0 0 1,18 1-1,102 3-473,-106 0 240,4 0-106,-20-2 10,0 1 1,0 0-1,0 1 1,-1 1-1,1 0 1,0 1-1,21 8 0,-32-9 5,-1-1 0,1 1 0,0 1-1,-1-1 1,1 0 0,-1 1-1,0-1 1,0 1 0,0 0 0,0-1-1,0 1 1,0 0 0,-1 0-1,0 1 1,1-1 0,-1 0-1,0 0 1,-1 0 0,1 1 0,0-1-1,-1 4 1,1 10 23,0-1 0,-4 34 1,2-37-8,-6 91 167,5 1 0,14 136 0,-4-188-156,-5-35-26,0-1 0,-1 1 0,-1 0 0,0 1 0,-3 22 0,2-40-7,-1 0 1,1 0-1,-1 0 0,0 0 1,1 0-1,-1 0 0,0 0 1,1 0-1,-1 0 0,0-1 1,0 1-1,0 0 0,0 0 1,0-1-1,0 1 0,0-1 1,0 1-1,0-1 0,0 1 1,0-1-1,0 1 0,0-1 1,-1 0-1,1 0 0,0 0 1,-2 0-1,-37 1-144,33-1 102,-103-9-756,-21-1-2655,112 10 5,-1 1 1,-25 5-1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6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498 35 208,'23'-16'12608,"-24"16"-12397,-3-3 172,-1 0 0,0 1 0,1 0 0,-1 0 0,0 0 0,0 1 0,-1 0 0,1 0 0,0 0 0,0 1 0,-1-1 0,-9 2 0,-69 7-1031,75-7 926,-11 2-281,1 1 0,0 0 0,0 2 0,0 0 0,1 1 1,0 1-1,-20 11 0,27-12 11,-1 1-1,2 0 1,-1 0 0,1 1 0,0 1 0,1 0-1,0 0 1,1 1 0,0 0 0,1 0 0,-8 16-1,3-1 116,2 1 1,1 0-1,1 0 0,1 1 0,1 0 0,2 1 0,1-1 0,1 1 0,1 0 1,2-1-1,0 1 0,3 0 0,0-1 0,14 50 0,-16-74-104,0 0-1,1 0 1,-1 0 0,0-1-1,1 1 1,0-1 0,0 0-1,0 0 1,0 0-1,1 0 1,-1 0 0,1 0-1,-1-1 1,1 0 0,0 0-1,0 0 1,0 0 0,0-1-1,1 1 1,-1-1-1,0 0 1,5 0 0,15 3-243,0-1 0,43 0 0,-48-3-75,-6 1 104,125-3-4504,-121 1 3176,0-1 1,-1-1-1,1 0 1,0-2-1,-1 0 1,16-7-1,-9 1-556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6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35 1488,'-18'-34'9213,"14"49"-7019,-16 208 2305,-13 112-4311,27-298-673,4-29-54,1 1 0,-1 0 0,1 0 0,1 0-1,0-1 1,0 1 0,1 0 0,0 0 0,3 10 0,-4-18 341,0 0 1,0 0-1,1 0 1,-1 1 0,0-1-1,1 0 1,-1 0-1,1 0 1,-1 0-1,1 0 1,0-1 0,-1 1-1,1 0 1,0 0-1,0 0 1,0 0-1,-1-1 1,1 1 0,0 0-1,0-1 1,0 1-1,0-1 1,0 1-1,0-1 1,0 1-1,0-1 1,1 0 0,-1 0-1,0 1 1,0-1-1,0 0 1,0 0-1,0 0 1,0 0 0,1 0-1,-1-1 1,0 1-1,0 0 1,0 0-1,2-1 1,13-10-2034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6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64 1440,'17'-63'13205,"-17"63"-13151,4 9 1215,4 14-607,4 81-40,-1 203 0,-11-301-622,2 122-260,-1-80-2690,-1-10-6239,0-54 6950,0-7 251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7.2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56 804,'-13'-7'1344,"-7"-7"6113,27 12-5657,12-1-472,11 3-704,5-4-768,8 3-928,6-3-880,3 1-472,0-3-17,-3 1 221,3-2 324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7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0 381 944,'2'0'186,"-1"1"0,0-1 0,0 0 0,0 1 0,0-1 0,0 1 0,0 0 0,0-1-1,0 1 1,0 0 0,0-1 0,-1 1 0,1 0 0,0 0 0,0 0 0,-1 0 0,1 0 0,0 0 0,-1 0 0,1 0 0,-1 0 0,1 0 0,-1 0 0,0 0-1,1 0 1,-1 0 0,0 0 0,0 2 0,0 40 2071,-1-14-1156,3-9-711,1-1-1,0 1 1,2-1-1,7 21 1,-10-35-359,0 0 1,0 0 0,0 0-1,1-1 1,0 1-1,0 0 1,0-1 0,0 0-1,1 0 1,0 0-1,0 0 1,0-1-1,0 1 1,0-1 0,1 0-1,-1 0 1,1-1-1,0 1 1,0-1 0,7 2-1,-8-3 27,1-1 0,-1 0 0,1 0 0,-1 0 0,1 0 0,-1-1 0,1 0 0,-1 0 0,1 0 0,-1 0 0,0-1 0,0 0 0,0 1 0,0-2 0,0 1 0,0 0 0,0-1 0,-1 0 0,1 1 0,-1-2 0,0 1 0,1 0 0,3-7 0,3-2 172,-1-1 0,0 0 0,-1 0 0,0-1 0,8-22 0,-10 20-117,-1 0 1,0-1 0,-2 1-1,0-1 1,0 0 0,-2 0-1,0-29 1,-2 41-100,1-1 0,-1 0 0,0 1 0,-1-1 0,1 1 0,-1-1 0,0 1 0,0 0 0,-1 0 0,0 0 0,-5-8 0,6 10-15,-1 0 0,0 1 0,0-1 1,0 1-1,-1-1 0,1 1 0,0 0 0,-1 0 0,0 1 0,1-1 0,-1 1 1,0-1-1,0 1 0,0 0 0,1 1 0,-1-1 0,0 1 0,-6 0 0,-1 0-223,1 1-1,-1 0 0,1 1 0,0 0 1,-1 1-1,1 0 0,0 1 0,1 0 0,-1 0 1,1 1-1,-1 0 0,-14 11 0,17-10-497,0-1-1,1 1 0,-1 1 0,1-1 1,0 1-1,1 0 0,0 0 0,0 1 1,-5 11-1,3 5-1738,9-4 274</inkml:trace>
  <inkml:trace contextRef="#ctx0" brushRef="#br0" timeOffset="1">228 5 284,'-19'-5'10473,"34"5"-4594,32 4-3632,71 5-4943,1-11-8109,-100-1 8383,-2-3 378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14.5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 1 1184,'-10'7'13039,"17"3"-10068,-3-5-2929,3 5 77,1 0-1,-1 0 1,-1 0-1,0 1 0,0 0 1,-1 0-1,-1 1 1,0-1-1,0 1 0,-1 0 1,2 25-1,-4-21-23,-1 0 0,0 0 0,-2 0 0,0-1 0,0 1 0,-2 0 0,0-1 0,-8 21 0,-2-5-405,-1-1-1,-1-1 0,-2 0 0,0-1 0,-2-1 0,-1-1 0,-2-1 0,-29 27 0,41-42-662,-22 19-2346,66-46-8047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48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1 106 84,'0'-4'530,"0"1"0,0 0 0,1 0 0,-1 0 0,1 0 0,0 0 0,0 0 0,0 0 0,0 0 0,1 0 0,-1 0 0,1 0 1,0 1-1,0-1 0,3-3 0,0 2 83,-1-1 0,1 2 0,0-1 0,0 0 0,0 1 0,1 0 0,9-4 0,-2 3-145,0-1 0,1 2 0,0 0 0,-1 0 0,1 1 0,20 0 1,-24 2-397,0 0 1,1 1 0,-1 1-1,1-1 1,-1 2 0,0-1-1,15 7 1,-21-7-63,1 0 1,-1 1-1,1-1 0,-1 1 0,0 0 1,0 0-1,0 1 0,-1-1 1,1 1-1,-1 0 0,0 0 0,0 0 1,0 0-1,0 0 0,-1 1 1,0-1-1,3 9 0,0 4 35,-1 0 0,-1-1-1,0 1 1,-2 1 0,1 25-1,-13 91 84,2-2-39,10-62-24,13 76-1,-13-140-58,4 21 4,-2-1 0,-1 1 0,-1 0 0,-1 0 0,-5 39 0,5-65-6,-1-1 1,1 1 0,-1-1-1,1 1 1,0-1 0,-1 1 0,1-1-1,-1 1 1,1-1 0,-1 1-1,1-1 1,-1 0 0,1 1-1,-1-1 1,0 0 0,1 1 0,-1-1-1,1 0 1,-1 0 0,0 1-1,1-1 1,-1 0 0,0 0-1,1 0 1,-1 0 0,0 0 0,1 0-1,-1 0 1,0 0 0,1 0-1,-1 0 1,0-1 0,1 1-1,-2-1 1,-33-9-7,19 5-6,-3 1-720,0 1 1,-1 0 0,1 2 0,-21 0 0,13 3-3576,0 0 1,-34 8 0,46-7 2603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52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641 28 252,'43'-22'18073,"-43"21"-17708,-3 0-320,0 0-1,1 0 0,-1 1 0,0-1 1,0 1-1,1 0 0,-1 0 0,-3 0 0,-56 1 26,-1 2 0,-114 20 0,153-17-62,-1 0 1,1 1-1,0 1 1,1 1-1,0 2 1,0 0 0,1 1-1,1 2 1,0 0-1,-21 18 1,34-23 3,0 0 1,0 0 0,1 1 0,0 0-1,1 0 1,0 0 0,1 1-1,0 0 1,0 0 0,1 0-1,1 0 1,0 1 0,1 0-1,0 0 1,0-1 0,1 23 0,3 11 75,1-1 0,2 1 1,13 47-1,-17-84-72,1 2 9,33 205 258,-35-210-300,1 0 1,0 0-1,0 0 1,0 0 0,1 0-1,-1 0 1,1 0 0,0 0-1,1-1 1,-1 1 0,1-1-1,0 0 1,0 0 0,0 0-1,6 5 1,-3-4-19,0 1-1,1-2 1,0 1-1,0-1 1,1 0 0,-1-1-1,1 0 1,14 5-1,7-2-55,0-1 0,0-1 0,1-2 0,36-1 0,5-6-501,32-16-7230,-25 5 868,-42 8 4872,5-4 427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53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220 92 1008,'2'-10'959,"1"3"336,0 1 0,-1-1 1,-1-1-1,1 1 0,-1 0 1,0 0-1,-1 0 0,0-13 1,0 20-1228,0-1 1,-1 1 0,1 0 0,0-1 0,0 1 0,-1 0 0,1-1 0,0 1-1,-1 0 1,1-1 0,-1 1 0,1 0 0,0 0 0,-1-1 0,1 1-1,-1 0 1,1 0 0,-1 0 0,1 0 0,-1 0 0,1-1 0,-1 1 0,1 0-1,-1 0 1,1 0 0,-1 0 0,1 0 0,0 0 0,-1 1 0,1-1-1,-1 0 1,1 0 0,-1 0 0,1 0 0,-1 1 0,1-1 0,0 0 0,-1 0-1,0 1 1,-20 10 586,20-10-520,-13 9 63,2 0 0,-1 1 0,2 0 0,-1 0 0,2 2 0,-1-1 0,2 1 0,-12 19 0,7-7-79,1 0-1,1 1 1,-16 54 0,23-65-93,2 1 0,0-1 0,1 1 0,0 0 0,2 0 0,0 0 0,0 0 0,2 0 0,3 18 0,-4-27-96,1 0-1,0 0 0,0-1 0,1 1 1,-1-1-1,1 1 0,1-1 1,-1 0-1,1 0 0,0-1 0,1 1 1,-1-1-1,1 0 0,0 0 1,0-1-1,1 1 0,0-1 0,-1 0 1,1 0-1,0-1 0,1 0 0,-1 0 1,10 2-1,-7-2-104,1-1 0,0 0 0,0 0 0,1-1 0,-1-1 0,0 0 0,0 0 0,0-1 0,0 0 0,0-1 0,0 0 1,0-1-1,0 1 0,-1-2 0,1 0 0,-1 0 0,0-1 0,0 0 0,13-10 0,-6 2 306,0 0-1,-1-2 1,-1 0 0,0 0-1,-1-1 1,-1-1 0,0 0-1,14-31 1,51-132 2688,-42 91-1759,-30 78-805,-5 16 11,-7 21 17,-1 0-174,1-1 0,1 1 0,1 0 0,1 0 0,0 36 0,4-46-168,1 1 1,0-1-1,1 0 0,1 0 1,0-1-1,1 1 0,1-1 1,1 0-1,0 0 1,9 16-1,-10-23-78,0 0-1,1-1 1,0 0 0,1 0 0,-1-1 0,1 1-1,0-1 1,1-1 0,-1 0 0,1 0 0,17 8-1,-13-8-775,1 0 0,25 6-1,-25-9-1143,0 0 0,24 0 0,-34-1 1644,-1-1 0,1 0 1,-1 0-1,0 0 0,1-1 1,-1 1-1,1-1 0,-1 1 1,0-1-1,0 0 1,1 0-1,-1 0 0,0 0 1,0 0-1,0 0 0,0-1 1,0 1-1,3-4 1,5-8-1372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53.3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70 576,'0'-8'1952,"10"-13"6557,6 17-5909,0 0-484,7 4-555,6 2-621,4 0-524,-1-2-560,4 0-716,-3-4-969,2 3-807,-2-5-388,3 1-132,-4-4 179,1-3 505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53.7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 97 220,'0'-5'1226,"1"-1"0,0 1 1,1 0-1,-1 0 0,1-1 0,0 1 1,0 0-1,0 1 0,5-8 0,-5 10-617,0-1 0,0 1 0,1 0 0,-1 1 0,0-1 0,1 0 0,-1 1 0,1-1 0,4-1 0,21-5-315,-7 4-76,0 1-1,-1 1 0,1 0 1,0 2-1,0 1 1,0 0-1,32 7 0,-49-7-222,0 0 0,0 1 0,0-1 0,0 1 0,0 0-1,0 0 1,-1 0 0,1 1 0,-1-1 0,0 1 0,0 0 0,0-1 0,0 2-1,0-1 1,-1 0 0,1 0 0,-1 1 0,0 0 0,0-1 0,0 1 0,0 0-1,-1 0 1,2 8 0,0 4-8,0 0 0,-2 0 0,0 1 0,-3 29-1,1-19 38,4 148 237,28 191 1,-14-202-262,-15-144-25,5 85-209,-7-93 154,0 0 1,-1 0-1,-1 0 1,0 0 0,-1 0-1,-5 16 1,6-25 63,1-1 1,-1 1-1,1 0 0,-1-1 1,0 1-1,0-1 1,0 0-1,0 0 0,-1 0 1,1 0-1,0 0 0,-1 0 1,0-1-1,1 1 1,-1-1-1,0 1 0,0-1 1,0 0-1,1 0 1,-1-1-1,0 1 0,0 0 1,-1-1-1,1 0 1,0 0-1,0 0 0,0 0 1,-4-1-1,-11-1-151,0-1-1,0 0 1,-28-11 0,28 9-175,-385-87-15144,328 81 13124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55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1 258 1536,'2'-2'8478,"11"-9"-3458,18-2-2562,60-17 1,105-12-1813,-140 31-326,579-89-1772,-211 55-2772,-402 43 3382,-1 1-1,37 2 1,-58-1 793,1 0 0,-1 0-1,1 0 1,0 0 0,-1 0 0,1 0 0,0 0 0,-1 0 0,1 1-1,0-1 1,-1 0 0,1 0 0,-1 0 0,1 1 0,0-1 0,-1 0 0,1 1-1,-1-1 1,1 0 0,-1 1 0,1-1 0,-1 1 0,1 0 0,-10 8-700,-29 4 173,-290 61 1467,-72 20 3826,392-91-4562,0-1 10,1 0 0,-1 0 1,1 1-1,0 0 0,0 1 0,0-1 1,1 1-1,-10 8 0,15-12-164,0 1 0,1 0 0,-1 0 0,1 0-1,-1-1 1,1 1 0,0 0 0,-1 0 0,1 0-1,0 0 1,-1 0 0,1 0 0,0 0 0,0 0-1,0 0 1,0 0 0,0 0 0,0 0 0,0 0-1,0 0 1,0 0 0,0 0 0,1 0 0,-1-1 0,0 1-1,1 0 1,-1 0 0,1 0 0,-1 0 0,1 0-1,-1-1 1,1 1 0,0 0 0,-1 0 0,1-1-1,0 1 1,-1 0 0,1-1 0,0 1 0,0-1-1,0 1 1,0-1 0,1 1 0,42 22-660,-40-21 586,137 46-2750,-97-36 1297,0 3-1,54 26 0,-90-37 1195,-1 0-1,1 1 1,-1 0 0,0 0 0,-1 0-1,12 12 1,-16-14 269,0-1-1,-1 0 1,1 0-1,-1 0 1,1 1-1,-1-1 1,0 1-1,0-1 1,0 1-1,-1 0 1,1-1-1,0 1 1,-1 0-1,0-1 1,1 1-1,-1 0 1,0-1-1,-1 1 1,1 0-1,0 0 1,-1-1-1,1 1 1,-1 0-1,-2 4 1,-3 3 368,0 0 0,0-1 0,-1 1 0,-1-2-1,1 1 1,-1-1 0,-1 0 0,1 0 0,-18 10 0,15-10 687,0 0 0,1 1 0,-1 1 0,2-1 0,0 1 0,-11 15 0,19-23-961,0 0-1,0 0 0,0 0 0,0 0 0,0 0 0,1 0 1,-1 0-1,1 0 0,-1 0 0,1 0 0,0 0 0,0 0 1,0 0-1,0 0 0,0 0 0,0 0 0,0 0 0,1 1 1,-1-1-1,1 0 0,0 0 0,0-1 0,-1 1 0,1 0 1,0 0-1,0 0 0,1 0 0,-1-1 0,0 1 1,1 0-1,-1-1 0,1 0 0,2 3 0,6 4-1132,1-1-1,0 1 0,0-2 1,18 8-1,1 3-2182,9 12-1431,-24-14 2843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5:56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106 104 1408,'-20'1'1499,"-31"2"3696,17-2 2903,64-3-6046,801-78-1219,-667 62-1038,-142 15 71,-16 1 49,1 1 1,-1 0-1,1 0 0,0 1 1,-1-1-1,1 1 0,0 1 1,-1-1-1,1 1 1,0 1-1,10 2 0,-17-3 67,1-1 0,-1 1 0,1-1 0,-1 1 0,1-1 0,-1 1 0,0 0 0,1-1 0,-1 1 0,0-1 0,1 1 0,-1 0 0,0-1 0,0 1-1,1 0 1,-1 0 0,0-1 0,0 1 0,0 0 0,0-1 0,0 1 0,0 0 0,0 0 0,0-1 0,0 1 0,-1 0 0,1-1 0,0 1 0,0 0 0,-1-1 0,1 1 0,0 0 0,-1-1-1,1 1 1,0 0 0,-1-1 0,1 1 0,-1-1 0,1 1 0,-2 0 0,-24 25-222,23-22 214,-188 147 533,-4 3 402,188-148-894,0 1 0,1-1 0,0 1 0,0 0 0,0 1 0,1-1 0,1 1 0,-8 15 0,11-20-22,0-1 0,1 1 0,-1 0 0,0 0 1,1 0-1,0 0 0,0 0 0,0 0 0,0 0 1,0 0-1,1 0 0,-1 0 0,1 0 1,0 0-1,0 0 0,0 0 0,0 0 0,0-1 1,1 1-1,-1-1 0,1 1 0,0-1 0,0 1 1,0-1-1,0 0 0,0 0 0,0 0 1,0 0-1,4 2 0,8 6-168,-1-2 0,1 1 0,1-2 0,-1 0 0,1-1 0,1 0 0,18 3 0,118 19-1793,-89-18 1084,-57-9 806,9 1-232,1 0 0,-1 2 0,1 0-1,-1 1 1,15 7 0,-26-10 238,0 0 0,-1 0 0,0 0 0,1 1 0,-1-1-1,0 1 1,0 0 0,0 0 0,-1 0 0,1 0 0,-1 0 0,0 1 0,0-1 0,0 1 0,0-1 0,0 1 0,-1 0 0,1 0 0,-1 0 0,0-1 0,-1 1 0,1 0 0,-1 1 0,1 7 0,-2-4-168,4 32-2759,-2-38 2842,-1-1 0,0 0 0,1 0 0,-1 1 0,1-1 0,0 0 0,-1 0 0,1 1 0,0-1 0,0 0 0,-1 0 0,1 0 0,0 0 0,0 0 0,0 0 0,0-1 0,0 1 1,1 0-1,-1 0 0,0-1 0,0 1 0,0-1 0,1 1 0,-1-1 0,2 1 0,17-1-1582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29.6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59 940 1232,'-7'-7'929,"0"0"-1,1-1 1,0 0 0,1 0 0,0-1-1,0 1 1,-4-12 0,7 13-578,0 1 1,1-1-1,-1 1 1,2-1 0,-1 0-1,1 1 1,-1-1 0,2 0-1,-1 0 1,1 1 0,3-11-1,4-12 241,1 0 0,2 1 0,1 0-1,1 1 1,29-44 0,99-115 346,-111 150-1062,3 2 0,0 1 0,2 2 1,1 1-1,2 2 0,1 1 1,1 2-1,1 2 0,1 2 0,51-18 1,-61 28 11,1 1 0,1 1 0,-1 2 0,1 2 0,1 1 0,-1 1 0,0 2 0,1 2 0,-1 1 0,1 1 0,-1 2 0,0 1 0,-1 2 0,50 18 0,-38-7-142,0 1-1,-1 1 1,-2 3 0,0 2 0,-1 1 0,-2 3 0,37 35 0,-52-42 69,-2 1 0,0 1 0,-2 1 0,-1 1 0,-1 1 0,-1 0 0,-2 1 0,-1 1 0,-1 0 0,-1 1 0,10 45 0,-14-32 90,-1-1 0,-3 1-1,-1 79 1,-23 134-174,2-52 40,14-81 93,3-45-180,-14 103 0,11-158 210,-1 0-1,-1 0 0,-1-1 1,-1 1-1,-1-1 0,-1-1 1,-1 0-1,-21 31 0,14-29 77,-1-1 0,-1 0-1,0-2 1,-2 0-1,-1-2 1,0 0-1,-51 30 1,41-31 115,0-2-1,-1-2 1,0-1 0,-1-1 0,-1-2-1,-37 6 1,26-9 35,0-3 0,-1-1-1,1-2 1,0-3 0,-1-1 0,1-3 0,0-1-1,1-3 1,0-2 0,-71-27 0,82 23 85,2-1 1,0-1-1,0-2 0,2-1 1,1-2-1,0-1 1,2-1-1,-47-55 1,41 39-212,3-1 1,2-2 0,2-1-1,1-1 1,-35-90 0,48 100-761,2-1 0,1-1 1,-10-74-1,18 85-61,1 0 0,0 0-1,2 0 1,2 0 0,0 0 0,10-39 0,4 4-626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1.37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5 708 908,'-1'-6'514,"-1"0"0,2-1 0,-1 1 0,1-1 0,0 1 0,0-1 0,0 1 0,1-1 0,0 1 0,1 0 0,1-7 0,1 1-49,1 1 0,0 0 0,0 1 0,1 0 0,11-15 0,5-2-119,1 2 1,1 0 0,31-23-1,14-8-40,2 2-1,3 4 1,2 4-1,92-43 1,-106 61-198,106-35 1,-134 53-95,1 2 0,0 2 1,0 1-1,71-1 1,-56 9-55,0 1 0,-1 3 0,1 2 0,-2 2 0,1 2 0,-1 2 0,-1 3 0,76 39-1,-106-47 26,-1 1-1,-1 0 0,0 1 0,-1 0 0,0 2 0,-1-1 0,0 2 0,-1-1 0,-1 2 0,0 0 0,10 20 0,7 22-166,41 120 1,-49-122 48,6 18-156,-2 1 0,-5 1 0,16 113 0,-31-153 260,-2 1 0,-2 0 0,-1 0 0,-1 0 0,-2-1 0,-2 1 0,-2-1 0,-1-1 1,-20 54-1,8-41 24,-1-2 0,-3 0 1,-1-1-1,-3-1 0,-1-2 1,-2-1-1,-2-2 0,-44 41 1,50-55-13,-1-1 1,-2-2 0,0-1-1,-1-1 1,-1-2-1,-1-1 1,0-1 0,-1-2-1,-1-2 1,0-1-1,-71 11 1,61-17 138,-1-2-1,1-3 1,-1-1 0,1-2 0,0-2-1,0-2 1,0-3 0,1-1 0,0-2-1,1-2 1,-77-38 0,89 35 25,0-1-1,1-1 1,1-2 0,1-1-1,1-2 1,-39-43 0,47 45-22,2-2 1,0 0-1,2 0 1,1-2-1,1 0 1,1 0 0,2-2-1,-13-45 1,10 21 69,4 0 1,-8-91-1,17 109-227,1-1 0,2 1-1,1 0 1,2 0 0,11-40-1,-6 42-465,1 0-1,2 0 1,1 1-1,2 1 1,30-46-1,4 8-3979,64-69 0,-83 104 2682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4.18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82 1 56,'-5'1'9874,"4"12"-6160,2 23-2733,0-28 215,-1 68 294,-3 1 0,-15 90 0,9-97-1156,-21 173 146,13-108-5374,17-121 683,21-40-5519,-5-3 7820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16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429 32 856,'1'-1'319,"-1"1"-1,1-1 1,0 1-1,0-1 1,0 0-1,-1 0 1,1 1-1,0-1 1,-1 0-1,1 0 1,0 0-1,-1 0 1,1 0-1,-1 0 1,0 0 0,1 0-1,-1 0 1,1-1-1,-2 1-151,1 1-1,0-1 1,0 1 0,0-1-1,-1 1 1,1-1 0,0 1-1,0-1 1,-1 1-1,1-1 1,0 1 0,-1-1-1,1 1 1,-1 0 0,1-1-1,-1 1 1,1 0 0,-1-1-1,1 1 1,-1 0-1,1 0 1,-1-1 0,0 1-1,-3-1 61,0 0-1,-1 0 1,1 0-1,0 1 1,0-1-1,0 1 1,-7 1-1,-29 3-23,-1 1-1,1 3 1,0 1-1,-73 27 1,108-33-144,-1 1 0,0-1 0,1 1 0,0 0 1,-1 0-1,1 0 0,1 1 0,-1-1 0,1 1 0,0 1 0,0-1 1,0 0-1,1 1 0,0 0 0,0 0 0,0 0 0,1 0 0,0 0 1,0 0-1,-1 10 0,-1 11 248,1 1 0,1-1 1,3 44-1,-1-30 46,-22 342 1663,21-376-1984,1-2-11,-1-1 1,1 0-1,0 0 1,0 0-1,0 1 1,0-1 0,1 0-1,0 0 1,0 0-1,0 0 1,2 5-1,-2-8-42,1 1 0,-1 0 0,0-1 0,1 1 0,0-1 0,-1 1-1,1-1 1,0 0 0,0 0 0,-1 0 0,1 0 0,0 0 0,0 0 0,0 0-1,0-1 1,0 1 0,1-1 0,-1 1 0,0-1 0,0 0 0,0 0 0,4 0-1,20 0-1353,1-2 0,-1 0 0,0-2-1,40-11 1,100-40-7819,-122 38 7316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4.57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410 16 388,'-2'-15'7703,"-29"37"-3019,30-21-4786,-37 30 2375,-33 37 0,-77 99-1093,124-138-1023,13-16-135,-2 1-5,1 0-1,1 1 1,0 1 0,-15 29-1,24-41-14,0 0 0,1 1 0,-1-1 0,1 1 0,0 0 0,0-1-1,1 1 1,-1 0 0,1-1 0,0 1 0,0 0 0,1-1 0,0 1 0,-1 0 0,1-1-1,1 1 1,-1-1 0,1 1 0,0-1 0,0 0 0,0 1 0,0-1 0,1 0-1,3 4 1,1-1-57,0 1-1,0-1 0,1-1 1,0 1-1,0-1 0,1-1 0,0 0 1,0 0-1,0 0 0,0-1 1,1-1-1,10 3 0,18 4-2648,69 8-1,-91-16 1576,128 11-7108,-96-13 6100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5.16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335 193 604,'4'-10'12023,"6"-17"-9229,-9 20-2645,0 0 1,0 0-1,0 0 1,-1 0-1,0 0 1,0 0 0,-1 0-1,0 0 1,0 0-1,-1 0 1,0 0-1,0 1 1,-4-10-1,4 13-124,1 0 1,-1 0-1,0-1 0,-1 1 0,1 0 0,0 1 0,-1-1 0,0 0 0,0 1 0,1-1 1,-1 1-1,-1 0 0,1 0 0,0 0 0,0 0 0,-1 1 0,1 0 0,-1-1 0,0 1 1,1 0-1,-1 1 0,0-1 0,1 1 0,-1-1 0,0 1 0,-6 1 0,0 0 21,-1 1 0,1 1 0,0 0 0,0 0 0,0 1 0,0 0-1,0 1 1,1 0 0,0 1 0,0 0 0,0 0 0,1 1 0,-1 0 0,2 0-1,-10 12 1,6-7-32,1 1-1,0 0 0,1 0 0,1 1 0,0 1 1,1-1-1,0 1 0,1 0 0,-5 24 0,9-33-34,1 1 0,0-1 0,1 1 0,-1 0 0,1-1 0,1 1 0,-1-1 0,1 1-1,0 0 1,1-1 0,0 0 0,0 1 0,0-1 0,0 0 0,6 9 0,-5-11-39,-1-1 0,1 1 0,0-1 0,0 1 0,0-1 0,1 0 0,-1 0 0,1-1 0,0 1 0,-1-1 0,1 0 0,0 0 0,1 0 0,-1 0 0,0-1 0,0 1 0,1-1 0,-1 0 0,1-1 0,-1 1 0,1-1 0,-1 0 1,7 0-1,-3-1-101,1 0 0,-1 0 1,0-1-1,0 0 0,0-1 1,0 0-1,0 0 0,0 0 1,-1-1-1,10-6 0,-5 1-76,-1 0-1,0 0 0,0-1 1,-1-1-1,13-16 0,-3-1 504,-2-1-1,-1-1 1,-1 0-1,15-44 1,-18 40 1942,-16 46-2076,0 1 1,1-1-1,0 1 0,1 0 0,0 0 1,1 0-1,0 0 0,1 0 0,4 16 0,-3-22-540,-1-1 0,1 0-1,1 0 1,-1 0-1,1 0 1,0 0 0,0-1-1,1 1 1,5 6-1,-6-8-157,1-1 0,0 0 1,-1 0-1,1 0 0,0 0 0,0-1 0,1 1 0,-1-1 0,0 0 0,1 0 0,0-1 0,-1 1 0,10 1 0,23 0-2341,0-4 387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5.50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267 40 208,'7'-7'1056,"-5"5"-470,0 0 0,0 0-1,0 0 1,0 0 0,0 0 0,0-1-1,4-15 6910,-20 30-5526,-49 65 1917,-23 49-2464,36-51-977,-2 6-812,23-27-4778,38-82-6456,-6 0 9341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5.87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 89 168,'-1'-19'1916,"-1"-19"3310,2 35-4402,0 1 1,0 0-1,0-1 1,1 1-1,-1-1 1,1 1-1,-1 0 1,1-1-1,0 1 1,1-3 0,-1 4-745,-1 1 1,0 0-1,1 0 1,-1 0-1,0-1 1,1 1-1,-1 0 1,0 0-1,1 0 1,-1 0-1,0 0 1,1 0 0,-1 0-1,0 0 1,1 0-1,-1 0 1,1 0-1,-1 0 1,0 0-1,1 0 1,-1 0-1,0 0 1,1 1 0,-1-1-1,0 0 1,1 0-1,-1 0 1,0 1-1,1-1 1,-1 0-1,0 0 1,0 0-1,1 1 1,-1-1-1,0 0 1,0 1 0,1-1-1,11 14 654,-12-13-607,102 120 1707,-75-92-2947,1-2 1,33 25-1,-45-39 19,1-2 0,0 0-1,0 0 1,1-2 0,0 0-1,1-1 1,0-1-1,0-1 1,1-1 0,0 0-1,0-2 1,0 0 0,34 0-1,9-7-1249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6.27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22 11 968,'-12'-10'7497,"17"28"284,1 3-6693,-1 13-121,-1-1 0,-2 1 0,-2 43 0,-16 102 348,8-122-2192,3 0 1,2 0 0,8 89 0,-5-143 527,0-1 1,0 0 0,0 0-1,0 0 1,1 0-1,-1 0 1,1 0 0,-1-1-1,1 1 1,0 0-1,0 0 1,0 0 0,0 0-1,0-1 1,0 1-1,1-1 1,-1 1 0,0-1-1,1 1 1,-1-1-1,1 0 1,0 1 0,-1-1-1,4 1 1,-3-2 37,0 1 0,0-2-1,0 1 1,0 0 0,0 0 0,0-1 0,0 1 0,0-1-1,0 1 1,0-1 0,0 0 0,-1 0 0,1 0 0,0 0-1,-1 0 1,1 0 0,-1-1 0,1 1 0,-1 0 0,1-1-1,-1 1 1,0-1 0,0 0 0,0 1 0,2-4 0,14-22-1601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6.64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311 84 832,'3'-6'685,"13"-32"3705,-14 33-2823,-1 0 1,0 0 0,1 0 0,-2 0 0,2-9 0,-3 17-1162,-1 0 0,1 1 0,-1-1 0,0 0 0,1 0-1,-1 0 1,-3 4 0,-4 6-157,-37 63 93,-71 88-1,-7 9-236,121-168-123,0 0 0,0 0 1,0 0-1,1 0 0,-1 1 0,1-1 1,1 1-1,-1-1 0,1 1 0,-1 7 1,2-10-58,0-1 0,1 0 1,-1 0-1,1 0 0,-1 0 0,1 0 1,0 0-1,-1 0 0,1 0 0,0 0 1,1 0-1,-1 0 0,0 0 1,0-1-1,1 1 0,-1 0 0,1-1 1,0 1-1,-1-1 0,1 0 0,0 1 1,0-1-1,0 0 0,0 0 1,0 0-1,0-1 0,0 1 0,0 0 1,4 0-1,14 4-1377,-1-1-1,1-1 1,0 0 0,0-2-1,33-1 1,98-17-5299,-103 8 5231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7.02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38 55 516,'1'-5'883,"3"-42"12905,-6 45-13300,1 3-160,0 1-1,0 0 0,0 0 0,0 0 0,0 0 1,0 0-1,1 0 0,-1 0 0,1 0 0,-1 0 1,1 3-1,-13 61 296,4 1 0,3 0 0,2 0 0,11 129 0,-7-173-683,0-20 14,0 1-1,0 0 1,0-1 0,0 1 0,1 0 0,0-1 0,-1 1 0,3 6-1,-2-10 29,-1 0-1,1 0 0,-1 0 1,0 0-1,1 1 0,-1-1 1,1 0-1,-1 0 0,0 0 1,1 0-1,-1 0 0,1 0 1,-1 0-1,1 0 0,-1 0 1,0 0-1,1 0 0,-1-1 1,1 1-1,-1 0 0,0 0 1,1 0-1,-1 0 0,1-1 1,-1 1-1,0 0 0,1 0 1,-1-1-1,0 1 0,1 0 1,-1-1-1,0 1 0,0 0 1,1-1-1,-1 1 0,0 0 1,0-1-1,0 1 0,0-1 1,1 1-1,-1-1 0,16-23-358,-13 20 246,24-34-472,0 1 1,49-50 0,-64 75 595,1 1 1,0 0 0,1 0-1,0 1 1,1 1-1,-1 1 1,2 0-1,-1 1 1,1 0-1,19-4 1,-32 10 22,0 0 0,0 0 0,1 1 1,-1-1-1,0 1 0,0 0 0,0 0 0,1 0 0,-1 0 0,0 1 1,0-1-1,0 1 0,0 0 0,0 0 0,0 0 0,0 0 0,0 0 0,0 1 1,0 0-1,0-1 0,-1 1 0,1 0 0,-1 0 0,1 0 0,1 4 1,-1-3-5,-2 0 0,1 0 0,0 0 0,-1 1 0,1-1 0,-1 1 0,0-1 0,0 1 0,0-1 0,-1 1 0,1 0 0,-1-1 0,0 1 0,0 0 0,0-1 0,-1 1 0,1 0 0,-1-1 0,0 1 0,0 0 0,-2 5 0,-3 4 7,-1 0 0,0 0 0,-1-1 0,-1 0 0,1-1 0,-2 0 0,0 0 0,0-1 1,-1 0-1,-12 9 0,5-6-542,0 0 1,-1-2-1,0 0 1,-1-1-1,-39 14 1,57-23 275,1 0 1,-1-1 0,0 0 0,1 1 0,-1-1-1,1 0 1,-1 0 0,0 0 0,1 0 0,-1 0-1,1 0 1,-3 0 0,4-1 100,-4-12-4877,5 10 4510,1 0-1,-1 0 0,1 0 0,-1 0 0,1 1 1,0-1-1,0 1 0,0-1 0,3-2 0,21-17-1800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7.50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42 332,'2'-19'24776,"13"18"-24049,-10 1-1844,301-7 1977,-87 2-2621,-1-5-5030,-269 30-6791,18-11 11490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37.84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36 34 900,'-36'25'12354,"60"-24"-10210,162-13 1776,-14 2-5227,0-5-8915,-163 14 9120,0-1 0,0 1-1,0-2 1,10-3 0,4-3-896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42.25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13 280,'15'-12'21132,"-9"11"-18681,3 2-4969,84 7 3908,215 24-9,42-7-817,1-28-401,-90-1-180,206-22-450,-289 9 513,194 5-1,216 40-59,-302-12 22,-177-10 77,0-4-1,158-19 1,17-3-52,0 24 152,-174-1-23,95-2-176,65 2-33,-162 5 173,41 1-2070,-134-11-3337,-30-39-11633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17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77 420,'-1'-2'463,"1"1"-1,-1-1 1,1 1 0,0 0-1,-1-1 1,1 1-1,0-1 1,0 1 0,0-1-1,0 1 1,0-1-1,0 1 1,0-1 0,1 1-1,-1-1 1,0 1 0,1 0-1,-1-1 1,1 1-1,0-1 1,-1 1 0,1 0-1,1-2 1,1 0-92,-1 1 0,1 0 0,0 0-1,-1 0 1,1 0 0,0 0 0,0 1 0,0-1 0,0 1 0,5-1 0,9-3-136,0 1 1,0 1-1,23-1 1,-32 4 223,7-2-391,-1 1-1,1 1 0,0 0 0,0 1 1,-1 1-1,23 5 0,-32-6-55,-1 1-1,1-1 1,-1 1-1,0 0 1,1 0 0,-1 1-1,0-1 1,-1 1-1,1 0 1,0 0-1,-1 0 1,1 0-1,-1 1 1,0 0-1,-1-1 1,1 1-1,0 0 1,-1 0-1,0 0 1,0 1 0,0-1-1,-1 0 1,1 1-1,0 7 1,2 19 107,-2 0 1,-2 0 0,0 0-1,-2 1 1,-7 34 0,-1 16 166,-1 307 1280,11-372-1491,1-15-78,-1 0 1,0 0 0,0 1-1,0-1 1,0 0 0,-1 0 0,1 0-1,-1 0 1,1 1 0,-1-1-1,0 0 1,1 0 0,-1 0 0,0 0-1,0 0 1,-1-1 0,1 1-1,0 0 1,-1 0 0,1-1 0,-1 1-1,1-1 1,-1 1 0,0-1-1,0 0 1,-3 2 0,-1-1-214,0-1 1,1 1-1,-1-1 0,0-1 1,-1 1-1,1-1 1,0 0-1,-10-2 0,4 2-431,-23-4-1988,15-3-1947,19 7 4472,1 0 1,0-1 0,-1 1-1,1 0 1,0 0 0,0-1 0,-1 1-1,1 0 1,0 0 0,0-1 0,-1 1-1,1 0 1,0-1 0,0 1-1,0 0 1,0-1 0,-1 1 0,1 0-1,0-1 1,0 1 0,0 0-1,0-1 1,0 1 0,0 0 0,0-1-1,0 1 1,0-1 0,0 1-1,0 0 1,0-1 0,0 1 0,0 0-1,1-1 1,-1 1 0,0 0 0,0-1-1,0 1 1,0 0 0,1-1-1,-1 1 1,0 0 0,0 0 0,1-1-1,-1 1 1,17-13-2764,8 0 846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48.82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 89 280,'-21'-11'18796,"16"5"-19532,5 6 739,0 0 1,0 0-1,0 0 0,0 1 0,0-1 0,1 0 1,-1 0-1,0 0 0,0 0 0,0 0 1,0 0-1,0 0 0,1 0 0,-1 0 1,0 0-1,0 0 0,0 0 0,0 0 1,0 0-1,1 0 0,-1 0 0,0 0 1,0-1-1,0 1 0,0 0 0,0 0 0,0 0 1,1 0-1,-1 0 0,0 0 0,0 0 1,0 0-1,0 0 0,0-1 0,0 1 1,0 0-1,0 0 0,0 0 0,1 0 1,-1 0-1,0 0 0,0-1 0,0 1 1,0 0-1,0 0 0,0 0 0,0 0 0,0 0 1,0-1-1,0 1 0,0 0 0,0 0 1,8 2 274,1 0 1,0 0 0,-1 0-1,1-1 1,0-1 0,0 1-1,14-3 1,8 2-64,151-5 41,-41-2-231,69-9-360,-157 10-18,-51 6 246,0 0 1,0-1 0,-1 1 0,1 0 0,0 0 0,-1-1-1,1 1 1,0-1 0,-1 1 0,1-1 0,-1 0 0,1 0-1,-1 1 1,1-1 0,-1 0 0,0 0 0,3-2 0,-28-14-10194,-9 9 5010,16 3 3214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49.1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24 1 220,'-5'2'950,"-13"9"5219,27-10-5513,2 14-6494,-8-11 4489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1.3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48 360,'5'4'9678,"7"-4"-5827,17-4-3227,-21 3 684,102-14 1634,8 0-1885,123-1-1,271 46-417,-330-14-460,-16 2-14,61 4-407,181 1 109,164 3 201,-355-22-91,189-6-87,-75-4 252,-251 7-116,49-2-1,237 4 6,-142 12-43,53 1-22,266-4 100,-239-28 307,-185 7-323,116 12-40,3-1-15,-147-9-26,60-4-10,153 9 1,-63 6 761,45 3 1331,-231-2-1895,0-4 0,82-7 0,-120 3-1306,-68-18-19851,31 12 18654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3.5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697 19 992,'-24'-5'4561,"-46"-6"0,36 9-3223,1 1 0,-47 6-1,29 2-774,0 2-1,-86 27 1,120-31-327,0 1 1,0 1 0,1 1-1,-1 0 1,-26 19 0,37-22-187,-1 1 1,1 0 0,0 0 0,0 1 0,0-1 0,1 1 0,0 1 0,1-1-1,-1 0 1,1 1 0,1 0 0,0 0 0,0 0 0,-2 9 0,-1 21 92,1 1 0,2-1 1,2 0-1,3 44 0,0 2-17,7 95 77,-6-155-106,1-1 0,0 1 1,2-1-1,1 0 0,15 33 0,-19-50-83,0 0 0,1 0-1,0 0 1,0-1-1,0 0 1,0 0-1,1 0 1,0 0 0,0-1-1,0 1 1,1-1-1,-1-1 1,1 1 0,0-1-1,12 5 1,-4-3-106,0-2 1,0 0 0,0 0-1,1-1 1,-1-1 0,20 0-1,-22-1-102,170-3-3446,-62-8-8077,-109 8 9768,-3-2 397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3.98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53 29 492,'-13'-28'16516,"9"43"-14926,-13 102-364,-2 130 0,21-2-3901,-1-239 2011,-1 1 0,1-1 0,0 1 0,0-1 1,0 1-1,1-1 0,0 1 0,4 6 0,-5-12 425,0 1 1,0-1-1,0 0 0,0 0 1,0 0-1,0 1 0,0-1 1,0 0-1,1 0 0,-1 0 1,0-1-1,1 1 0,-1 0 0,1-1 1,-1 1-1,1 0 0,-1-1 1,1 0-1,-1 1 0,1-1 1,-1 0-1,1 0 0,0 0 1,-1 0-1,1 0 0,-1 0 1,1 0-1,0-1 0,-1 1 1,1 0-1,-1-1 0,1 0 1,-1 1-1,1-1 0,-1 0 1,0 1-1,1-1 0,1-2 1,21-14-1890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4.34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14 106 1644,'22'-55'4974,"-3"5"7058,-16 87-11148,-10 460 739,2-411-1911,1-14-1787,3-24-3574,-26-82-4984,14 13 8797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4.69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89 83 240,'-45'-28'4660,"2"-5"7292,43 29-10250,9 0-1727,15 0-2160,143-5-12058,-126 9 12338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5.07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 24 1024,'-11'-12'17111,"12"11"-16672,10-4 1336,5 3-1380,-6 1-323,-1 0-1,1 0 1,0 1 0,18 2 0,-27-2-78,-1 0 0,1 1 1,0-1-1,-1 0 0,1 1 1,-1-1-1,1 1 1,0-1-1,-1 0 0,1 1 1,-1-1-1,1 1 0,-1 0 1,1-1-1,-1 1 1,0-1-1,1 1 0,-1 0 1,0-1-1,1 1 0,-1 0 1,0-1-1,0 1 1,1 0-1,-1-1 0,0 1 1,0 0-1,0 0 0,0-1 1,0 1-1,0 0 0,0 0 1,-1-1-1,1 1 1,0 0-1,0-1 0,0 1 1,-1 0-1,1-1 0,0 1 1,-1 0-1,1-1 1,-1 2-1,-20 33-208,17-30 191,-23 34-71,17-26 117,0 0 0,1 1-1,-9 18 1,18-30-30,-1-1 1,1 0 0,-1 0 0,1 0 0,0 1 0,-1-1-1,1 0 1,0 0 0,0 1 0,0-1 0,0 0 0,0 1-1,0-1 1,0 0 0,0 0 0,1 1 0,-1-1 0,1 0-1,-1 0 1,0 1 0,1-1 0,0 0 0,-1 0-1,1 0 1,0 0 0,0 0 0,-1 0 0,1 0 0,0 0-1,0 0 1,0 0 0,0 0 0,0-1 0,0 1 0,0 0-1,1-1 1,-1 1 0,1 0 0,8 3-44,0-1 1,0 0-1,0-1 1,13 2-1,12 4 70,-32-7-14,-1 0-1,1 0 1,-1 0 0,1 0 0,-1 0-1,0 1 1,1-1 0,-1 1 0,0-1 0,0 1-1,0 0 1,0 0 0,0 0 0,-1 0-1,1 0 1,-1 1 0,3 3 0,-4-4-14,1 0 0,-1 0 0,0 1 0,0-1 0,0 0 0,0 1 0,0-1-1,0 0 1,0 0 0,-1 1 0,1-1 0,-1 0 0,0 0 0,0 0 0,0 0 0,0 0 0,0 0 0,0 0 0,0 0 0,-1 0 0,-1 2 0,-7 8-40,-1-1 1,0 0-1,-21 16 0,6-6-1910,2 3-4014,50-37-2488,-9 0 6200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5.43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1 129 744,'33'-44'11230,"-35"56"-10721,1 0 0,0 1-1,1-1 1,0 1 0,1-1-1,0 1 1,1-1 0,4 15-1,-3-14-454,1 0-1,0-1 1,1 1-1,1-1 1,0 0-1,0-1 1,2 1 0,-1-1-1,1-1 1,0 1-1,1-2 1,17 16-1,-18-19-39,0-1 0,1 0 0,-1 0 0,1-1 0,-1 0-1,1-1 1,1 0 0,-1 0 0,0-1 0,1 0 0,-1-1 0,1 0 0,-1 0 0,1-1-1,-1-1 1,1 1 0,0-1 0,-1-1 0,1 0 0,-1 0 0,0-1 0,0 0-1,0-1 1,0 0 0,-1 0 0,1-1 0,-1 0 0,0 0 0,0-1 0,-1 0-1,0 0 1,0-1 0,0 0 0,-1 0 0,0-1 0,0 1 0,-1-1 0,0-1-1,-1 1 1,1-1 0,-2 0 0,4-11 0,-4 11 21,0-1 1,-1 1-1,-1-1 1,0 0-1,0 0 0,-1 1 1,0-1-1,0 0 1,-1 0-1,-1 1 1,0-1-1,0 0 0,-1 1 1,0 0-1,0-1 1,-7-10-1,7 14-49,-1 0-1,0 0 1,0 0-1,-1 1 0,0-1 1,0 1-1,0 0 1,-1 0-1,1 1 1,-1 0-1,0 0 1,0 0-1,-1 1 1,1-1-1,-1 2 1,0-1-1,1 1 1,-1 0-1,0 0 1,0 1-1,-1 0 1,-12 0-1,12 1-241,0 0 0,0 1 0,0 0 1,0 1-1,0 0 0,0 0 0,1 1 0,-1 0 0,1 0 0,0 0 1,-1 1-1,-11 9 0,13-9-376,1 0 0,0 1 0,0 0 1,1-1-1,-1 1 0,1 1 0,0-1 0,0 1 0,1-1 1,0 1-1,0 0 0,0 0 0,0 1 0,1-1 1,-2 12-1,4 1-1766,9-5 454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5.79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 87 308,'-7'-21'13681,"21"20"-11553,3-1-655,6 2-577,11-2-500,3 0-540,4 0-700,0-3-813,3-1-847,-3-1-476,-4 0-148,0-2 159,-10-1 449,-3-2 704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17.5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28 900,'-9'-11'13555,"25"8"-9659,2 1-4204,276 1 1772,-21 1-4802,-257-2-1373,-34 1-1895,-4-1 4568,-4-3 268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6.17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75 9 4,'-3'-2'557,"0"1"1,1 0-1,-1 0 1,0 0-1,0 0 1,1 1-1,-1-1 1,0 1-1,0 0 1,0-1-1,-3 2 1,5-1-291,-1 1 0,1 0 0,0-1 0,0 1 0,0 0 0,-1 0 0,1 0 0,0 0 0,0 0 0,0 0 0,0 0 0,0 0 0,1 1 0,-1-1 0,0 0 0,1 1 0,-1-1 0,0 0 0,1 1 0,0-1 0,-1 0 0,1 1 0,0 2 1,-6 27 848,2 1 0,1 0 0,2 41 0,0-16-1125,0-40-119,0 17-1276,3 39 0,-1-64 550,0 0 0,0 0 0,1 0 0,1-1 1,-1 1-1,1-1 0,1 1 0,-1-1 1,9 12-1,4-5-1696,4-6 340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6.52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34 540,'9'-22'12533,"-7"20"-11906,0 1-122,0-1 0,1 1 0,-1 0 0,0 0 0,0 1 0,1-1 0,-1 0 0,1 1 0,4-1 0,5 1-286,0 0 0,-1 0 0,19 4 0,-21-2 418,25 3-503,1 1 1,-2 2 0,1 1-1,40 17 1,-63-21-174,0-1 1,-1 2-1,0-1 0,0 1 1,0 1-1,0 0 0,-1 0 1,-1 1-1,1 0 1,-1 0-1,0 1 0,-1 0 1,0 1-1,-1-1 0,0 1 1,7 16-1,-10-17 6,0 1-1,-1 0 0,0 0 1,-1 0-1,0-1 1,-1 1-1,0 0 0,-1 0 1,-1 13-1,-5 13-21,-14 43 1,8-31 32,-7 33 121,-17 161 1,34-200 18,2-1 0,2 1 0,1 0 1,3-1-1,18 76 0,-12-82-23,-7-23-55,0 0 1,-1 1-1,0-1 0,2 23 1,-5-33-52,0-1-1,-1 1 1,1 0 0,-1-1 0,1 1 0,-1-1 0,1 1 0,-1-1 0,0 0 0,0 1 0,0-1 0,0 0 0,0 1 0,0-1-1,0 0 1,0 0 0,-1 0 0,1 0 0,0 0 0,-1 0 0,1 0 0,0-1 0,-1 1 0,1 0 0,-1-1 0,1 1 0,-1-1-1,1 0 1,-1 1 0,0-1 0,1 0 0,-1 0 0,0 0 0,-1 0 0,-10 0-172,1 0-1,-1 0 1,-14-3-1,22 2 13,-1 0 415,2 1-911,-1-1 0,1 1 1,-1-1-1,1 0 0,-1 0 1,-6-4-1,10 5 479,1 0-1,-1-1 1,1 1-1,-4-6-2260,4 6 2261,0-1-1,-1 1 1,1-1 0,0 1-1,0-1 1,0 0 0,0-1-145,1 1 0,-1-1 1,1 1-1,-1-1 1,1 1-1,0-1 1,-1 1-1,1 0 1,0-1-1,0 1 1,0 0-1,2-2 1,14-14-2446,9-2 375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6.8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24 1612,'23'-7'2956,"-2"3"557,-4-2 315,-7 3-4,0-1-863,-3 4-1017,-4 2-752,1 3-608,-4 6-504,0 4-500,0 2-744,0-1-1008,3 1-933,0-5-439,4-3-76,3-3 203,4-10 573,10-3 936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7.29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392 62 48,'-16'-20'3401,"-1"-2"5941,5 11-7474,10 10-1658,1 0-1,-1 0 1,0 0-1,0 0 1,0 1-1,0-1 1,0 0-1,0 1 1,0-1-1,0 1 1,0 0-1,-3 0 1,-5 0-111,-1 1 1,0 0-1,1 1 0,-1 0 1,1 1-1,0 0 0,0 0 1,0 1-1,0 1 0,-14 8 1,11-4 8,0 0 1,0 1 0,1 0 0,1 1-1,0 0 1,-17 23 0,16-18-41,2 0 1,0 1-1,0 0 1,2 1-1,0 0 0,1 0 1,1 1-1,0-1 0,2 1 1,0 1-1,1-1 0,0 22 1,3-29-172,1-1 0,0 1 1,1 0-1,0 0 0,1 0 0,0-1 1,1 1-1,0-1 0,0 0 0,2 0 1,-1-1-1,1 0 0,1 0 0,0 0 1,0 0-1,1-1 0,15 14 0,-12-14-482,1-1 0,0 1 0,0-2 0,0 0 0,1 0 0,0-1 0,1-1-1,-1 0 1,1-1 0,0 0 0,0-2 0,0 1 0,0-1 0,22-1 0,-19-1 40,0-1 0,-1-1 0,1 0 1,-1-1-1,0-1 0,0-1 1,0 0-1,0-1 0,-1 0 1,22-14-1,-23 11 817,-1 0 1,0-1-1,-1 0 0,0-1 1,-1-1-1,0 0 0,0 0 1,-1-1-1,-1 0 1,14-28-1,-4 2 1156,-3-1 0,-1-1 1,-2 0-1,-2-1 0,10-67 0,-20 62 259,-4 46-1048,-3 7-324,-6 12 55,-1 9-181,1 0 0,1 1 1,2 0-1,1 1 0,1 0 0,1 1 1,2-1-1,1 1 0,1 0 1,2 0-1,1 0 0,6 39 1,-4-58-441,0-1 1,0 0 0,1 0 0,0 0 0,1-1 0,0 1 0,0-1 0,1 0-1,1-1 1,-1 0 0,1 0 0,1 0 0,-1 0 0,1-1 0,1-1 0,9 7-1,-11-8-311,-1-2-1,0 1 0,1-1 0,0 1 0,0-2 0,0 1 0,0-1 1,0 0-1,1-1 0,-1 0 0,1 0 0,-1 0 0,1-1 0,-1 0 0,1-1 1,-1 1-1,0-2 0,1 1 0,-1-1 0,0 0 0,0 0 0,0-1 0,11-5 1,7-10-1458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7.67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43 872,'7'6'6789,"0"-6"-4245,6 0-248,4-2-380,7 2-456,0-4-523,3 2-509,3-1-652,-3-1-717,4-2-807,-4-1-724,-3 3-376,-1-1-40,-2 1 255,-1-3 485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8.17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82 14 996,'-1'-10'5934,"2"10"-5764,12-4 3471,21 7-857,-32-2-2726,21 3 315,-1 1-1,1 0 0,-1 2 1,0 1-1,-1 1 1,0 1-1,0 0 1,-1 2-1,24 18 0,-34-22-346,0 0 0,0 1 0,0 0 0,-1 1 0,-1 0 0,0 1 0,0-1 0,-1 2-1,0-1 1,-1 1 0,0 0 0,-1 0 0,-1 0 0,0 1 0,0 0 0,-1 0 0,2 22 0,-4 6 161,-1 0 1,-11 81-1,-29 79 431,22-120-331,-13 141 1,29-75-196,-2 42-420,4-184 195,-1 1-1,0-1 1,0 0-1,0 1 1,-1-1-1,1 0 1,-1 0-1,-1 0 1,1 0-1,-1 0 1,1-1-1,-1 1 1,-1-1-1,1 0 1,-6 6-1,5-7-225,-1 0 1,1 0-1,-1 0 0,0 0 0,0-1 0,-1 0 0,1 0 0,0 0 1,-1-1-1,1 0 0,-1 0 0,1 0 0,-1-1 0,-10 0 0,-14-2-1779,0-1-1,0-2 0,-49-14 1,51 13 1250,-38-11-860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6:59.09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701 3 308,'-6'1'8840,"-9"-3"-5385,-6 1-2068,0 5-1095,0 1 0,0 1 0,1 1 0,-1 1 0,2 0 0,-1 2 0,1 0 0,1 1 0,0 1 0,0 1 0,2 0 0,-1 2 0,-24 27 0,29-26-179,1 1 0,0 0 0,1 1 1,-13 31-1,-22 82 228,28-78-242,-141 442 131,151-475-223,-44 155 54,44-142 74,0 0-1,3 0 0,-2 46 1,6-73-106,0-1 0,1 1 0,-1 0 0,1-1-1,0 1 1,1-1 0,-1 0 0,1 1 0,0-1 0,0 0 0,1 0 0,-1 0 0,1 0 0,0 0 0,6 6 0,-4-6-34,1-1 1,-1 1 0,1-1 0,0 0 0,0 0 0,0-1-1,0 0 1,1 0 0,-1 0 0,14 3 0,2-2-499,1 0 0,0-2 1,0-1-1,0 0 0,0-2 1,34-5-1,-54 6 388,280-42-13402,-241 33 11575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0.97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668 65 216,'0'-2'431,"-1"0"-1,1 0 1,0 1 0,0-1-1,-1 0 1,1 0 0,-1 0-1,0 0 1,1 0 0,-1 1-1,0-1 1,0 0 0,0 0-1,0 1 1,0-1 0,-1 1-1,-2-3 1,1 1 16,0 1 0,0 0 0,-1 0 0,1 0 0,-1 0 0,0 0-1,1 1 1,-7-2 0,-6 0 393,-1 0 0,0 1 0,-22 0 0,31 2-455,-23-2 85,0 2-1,0 2 0,0 1 0,-38 8 1,59-9-426,0 1 0,0 0 0,0 0 1,0 1-1,1 1 0,-1-1 0,1 2 0,0-1 1,0 1-1,1 0 0,0 1 0,0 0 1,1 1-1,0-1 0,0 1 0,-7 11 1,-3 10 35,2 1 0,2 0 0,0 1 0,-8 35 1,-26 133 147,34-137-186,12-60-40,-8 36 108,2 1 0,1 0 0,1 0 0,2 57 0,4-92-76,0 1 0,0 0 0,0-1 0,1 1 0,-1-1 0,1 1 0,0-1 0,1 0 0,-1 1 0,1-1 0,-1 0 0,1-1 0,1 1 0,-1 0 0,0-1 0,1 0 0,0 0 0,-1 0 0,1 0 0,0-1 0,1 1 0,-1-1 0,0 0 0,8 2 0,12 4-175,0 0 1,0-2-1,37 4 1,-36-6-317,5 1-3056,47 3 0,-66-8 2150,1-1 0,-1 0 0,1 0 1,-1-1-1,0 0 0,0-1 0,14-5 1,2-5-470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1.33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44 52 184,'-10'-19'2166,"-11"-13"10676,18 41-10955,3 14-1051,0-21-513,-6 195 2067,2 68-4265,4-255 1566,7 69-3447,-6-73 2875,1 0 0,-1 0 1,1 0-1,1 0 0,4 10 0,-6-15 694,0 1-1,-1-1 1,1 0 0,0 0-1,0 0 1,0 0 0,0 0 0,0 0-1,0-1 1,0 1 0,0 0-1,0 0 1,0-1 0,1 1 0,-1-1-1,0 1 1,0-1 0,1 1-1,-1-1 1,0 0 0,0 0 0,1 1-1,-1-1 1,0 0 0,1 0-1,-1 0 1,0-1 0,1 1 0,-1 0-1,0 0 1,1-1 0,-1 1-1,0-1 1,0 1 0,1-1 0,-1 1-1,0-1 1,0 0 0,2-1 0,17-14-1449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1.729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238 72 1140,'10'-32'3286,"1"-8"4762,-13 59-1989,1 22-3890,0 13-1624,-3 215 753,-1 21-5660,3-276 2866,-11-43-7388,4 3 7738,-1 0-1,-2 1 0,0 0 0,-29-42 0,-14-8 2911,-5 1 4904,33 43-1964,27 30-4642,0 1-1,0 0 0,-1 0 1,1 0-1,0-1 0,-1 1 1,1 0-1,0 0 0,0-1 1,0 1-1,-1 0 0,1 0 1,0-1-1,0 1 0,0 0 1,0-1-1,-1 1 0,1 0 1,0-1-1,0 1 0,0 0 1,0-1-1,0 1 0,0 0 1,0-1-1,0 1 0,0 0 1,0-1-1,0 1 0,0 0 1,0-1-1,0 1 0,0 0 1,1-1-1,-1 1 0,0 0 1,0-1-1,0 1 0,0 0 1,1 0-1,-1-1 0,0 1 1,0 0-1,1 0 0,-1-1 1,0 1-1,0 0 0,1 0 1,-1 0-1,0-1 0,1 1 1,-1 0-1,0 0 0,1 0 1,-1 0-1,0 0 0,1 0 1,-1 0-1,0 0 0,1 0 1,-1 0-1,0 0 0,1 0 1,-1 0-1,30 1 470,-23-1-393,129 1-2743,-53-8-4690,150-33 0,-165 24 5137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17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68 532,'0'-3'369,"0"1"0,0-1 0,1 0 0,-1 1 0,1-1 0,0 0 0,0 1 1,0-1-1,0 1 0,0-1 0,0 1 0,1-1 0,-1 1 0,1 0 0,-1 0 0,1 0 0,0 0 0,0 0 0,0 0 0,0 0 0,0 0 0,1 1 0,-1-1 1,0 1-1,1 0 0,-1 0 0,1 0 0,-1 0 0,1 0 0,3 0 0,2-1 13,-1 1 1,0 0 0,1 0-1,-1 1 1,1 0-1,-1 0 1,0 1-1,1 0 1,-1 0-1,10 3 1,-1 2-254,0 0 0,0 1 0,-1 1 0,0 0 0,0 1 0,-1 1 0,0 0 0,-1 1 0,0 1 0,-1 0 0,0 0 1,-1 1-1,12 17 0,-21-26-142,1 1 0,-1-1 0,0 0 0,-1 1 0,1-1-1,-1 1 1,0 0 0,0-1 0,0 1 0,-1 0 0,0 0 0,0-1 0,0 1 0,0 0 0,-2 7 0,0-6-66,0 1-1,-1-1 1,1 1-1,-1-1 1,-1 0 0,1 0-1,-1 0 1,0-1-1,-8 9 1,-8 5-1342,0-1 1,-2-1-1,0-1 1,-32 17-1,40-24-223,-18 13-3262,25-17 2818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2.2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174 38 1424,'20'-22'4647,"-20"22"-4527,0 0-1,-1 0 1,1 0-1,-1 1 1,1-1-1,0 0 1,-1 0 0,1 0-1,0 0 1,-1 0-1,1 0 1,-1 0-1,1 0 1,0 0-1,-1 0 1,1 0 0,-1 0-1,1 0 1,0 0-1,-1 0 1,1 0-1,-1-1 1,1 1-1,0 0 1,-1 0 0,1 0-1,0-1 1,-1 1-1,1 0 1,0 0-1,-1-1 1,1 1-1,0 0 1,0-1 0,-1 1-1,1 0 1,0-1-1,0 1 1,0 0-1,0-1 1,-1 1 0,1 0-1,0-1 1,0 1-1,0-1 1,0 1-1,0 0 1,0-1-1,0 1 1,0-1 0,0 1-1,0 0 1,0-1-1,0 1 1,0-1-1,0 1 1,0 0-1,1-1 1,-1 1 0,0 0-1,0-1 1,0 1-1,1 0 1,-1-1-1,0 1 1,0 0 0,1-1-1,-1 1 1,-5 1 210,0 1 1,0 0 0,0 0 0,0 0 0,0 0-1,1 1 1,-1 0 0,1 0 0,-1 0 0,1 0-1,0 1 1,0 0 0,-3 4 0,-5 6 100,0 1 0,-14 24 0,16-21-269,1 0 0,0 1-1,1 1 1,2-1 0,0 1-1,-6 33 1,10-37-142,0 0-1,0 1 1,2-1 0,0 1-1,1-1 1,1 1 0,0-1-1,9 29 1,-8-37-87,-1 0 0,2-1 0,-1 0-1,1 0 1,0 0 0,1 0 0,-1 0 0,1-1 0,0 0 0,1 0-1,0 0 1,0-1 0,0 0 0,1 0 0,-1 0 0,10 4 0,-6-5-150,1 1 0,0-1 0,0-1 0,1 0 0,-1 0 1,1-1-1,-1-1 0,1 0 0,0-1 0,16-1 1,-11 0-49,0-1 1,-1-1-1,0 0 0,1-1 1,-1-1-1,-1-1 1,1 0-1,-1-1 1,0-1-1,0 0 1,-1-1-1,0 0 1,-1-1-1,0-1 1,20-21-1,-25 21 372,0-1 0,-1 1 0,-1-1 0,0 0 0,0-1 0,6-24 0,-9 30 136,-2 1 0,1-1 0,-1 0 0,0 0 1,0-1-1,-1 1 0,0 0 0,0 0 0,-1 0 1,0 0-1,0 0 0,-1 0 0,0 0 0,-4-11 1,6 17-192,-1 0 0,1 0 1,-1 0-1,1-1 0,-1 1 1,0 0-1,0 0 0,1 0 1,-1 0-1,0 0 0,0 0 1,0 0-1,0 0 0,0 1 1,0-1-1,0 0 0,-1 0 1,1 1-1,0-1 0,0 1 1,0-1-1,-1 1 0,1 0 1,0-1-1,-3 1 0,3 0-7,-1 1 0,0-1 1,0 1-1,1 0 0,-1-1 0,0 1 0,1 0 0,-1 0 0,1 0 0,-1 0 0,1 1 1,-1-1-1,1 0 0,0 1 0,-2 2 0,-2 3 46,0 0 0,0 0-1,1 1 1,0 0 0,1 0 0,-5 15-1,2 6 24,2 0 0,1 0-1,0 37 1,4-48-233,0 1 0,0-1 0,2 0 0,0 1 0,2-1 0,8 24 0,-11-36-345,1 0-1,0-1 1,1 1-1,-1 0 0,1-1 1,0 0-1,0 0 1,1 0-1,-1 0 1,1-1-1,0 0 1,1 0-1,-1 0 1,1-1-1,-1 1 0,13 4 1,-8-5-418,-1 0 0,1-1 0,0 0 1,0 0-1,0-1 0,0 0 0,1-1 0,-1 0 0,0-1 0,13-2 1,21-7-1285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2.76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111 104 160,'-16'-12'2559,"-4"-4"6294,2-2-5902,18 18-2835,-1 0 1,1-1-1,0 1 1,0-1 0,0 1-1,0-1 1,0 1 0,0-1-1,-1 1 1,1 0-1,0-1 1,0 1 0,0-1-1,0 1 1,1-1-1,-1 1 1,0-1 0,0 1-1,0-1 1,0 1-1,0 0 1,0-1 0,1 1-1,-1-1 1,0 1-1,0 0 1,1-1 0,-1 1-1,0-1 1,1 1-1,-1 0 1,0 0 0,1-1-1,-1 1 1,0 0-1,1-1 1,-1 1 0,1 0-1,-1 0 1,1 0 0,-1 0-1,0-1 1,1 1-1,0 0 1,25-9 983,-23 8-899,24-7-113,1 1 1,0 2 0,-1 0 0,2 2 0,-1 1 0,0 1-1,47 4 1,-72-2-91,0-1-1,1 1 0,-1 0 1,0 0-1,0 0 1,0 0-1,0 0 0,0 1 1,0-1-1,0 1 0,0 0 1,-1 0-1,1 0 1,0 0-1,-1 0 0,0 1 1,0-1-1,0 1 0,0 0 1,0-1-1,0 1 1,0 0-1,-1 0 0,0 0 1,1 0-1,-1 0 1,0 1-1,-1-1 0,2 3 1,-1 10 20,0-1 1,-1 0-1,0 0 1,-1 0-1,-4 18 1,1-3 36,-36 301 409,38-315-458,-4 31 92,-1 0 0,-23 74 1,27-110-95,-1 0 1,0 0 0,-1 0 0,-1 0-1,1-1 1,-2 0 0,1 0-1,-1 0 1,-1-1 0,0 0 0,0-1-1,-1 0 1,0 0 0,0-1 0,0 0-1,-12 6 1,11-8-312,0-1-1,-1-1 0,1 0 1,-1 0-1,0-1 1,0 0-1,0-1 0,-15 1 1,16-3-1097,-1 1 0,1-1 0,0-1 0,0 0 0,-14-4 0,23 6 1113,0-1 1,0 1-1,-1 0 1,1-1-1,0 1 1,0-1-1,-1 1 1,1-1-1,0 0 1,0 0-1,0 1 1,0-1-1,0 0 1,0 0-1,0 0 1,0 0-1,0 0 1,1 0 0,-1 0-1,0 0 1,1-1-1,-1 1 1,1 0-1,-1 0 1,1-1-1,-1 1 1,1 0-1,0 0 1,0-1-1,-1 1 1,1-2-1,6-13-1707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3.5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608 36 340,'-6'-28'12425,"3"24"-11694,2 4-514,0-1 1,0 1-1,1-1 1,-1 1-1,0 0 1,0-1-1,0 1 1,0 0-1,0 0 1,0 0-1,0 0 1,0 0-1,0 0 1,0 0-1,0 0 1,0 0-1,1 0 1,-1 1-1,0-1 1,0 0-1,0 0 1,-2 2-1,-5 3-147,-1 0 0,1 1 0,0 0 1,-13 12-1,12-10 461,-248 227 1459,123-110-1514,97-89-727,-5 4-1112,12-15-2387,18-54-8308,12 25 11684,4-27-2128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3.9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57 1612,'6'-20'2128,"-6"17"-1092,1 0-1,0 0 0,0 0 0,0 0 1,0 0-1,1 0 0,-1 0 0,1 1 1,2-5-1,-3 7-839,0-1 0,0 1 0,0-1 0,1 1 0,-1-1 0,0 1 1,0 0-1,0 0 0,0-1 0,1 1 0,-1 0 0,0 0 0,0 0 0,0 0 0,1 1 0,-1-1 1,0 0-1,0 0 0,0 1 0,0-1 0,1 1 0,-1-1 0,0 1 0,0-1 0,0 1 0,0 0 0,0-1 1,0 1-1,0 0 0,1 1 0,29 24 382,-1 0 0,-1 2 0,51 63 1,-2-1-298,-29-40-480,83 66-1,-105-96-1187,50 27-1,-58-37-676,0-1-1,1-1 0,33 9 1,-34-15-1802,-19-2 3783,0 0-1,0-1 1,1 1-1,-1 0 1,0 0 0,0 0-1,1 0 1,-1 0-1,0 0 1,0 0 0,1-1-1,-1 1 1,0 0-1,0 0 1,0 0-1,0-1 1,1 1 0,-1 0-1,0 0 1,0-1-1,0 1 1,0 0 0,0 0-1,1 0 1,-1-1-1,0 1 1,0 0 0,0-1-1,0 1 1,0 0-1,0 0 1,0-1-1,0 1 1,0 0 0,0 0-1,0-1 1,0 1-1,0 0 1,0-1 0,-1 1-1,1 0 1,0 0-1,0-1 1,0 1 0,0 0-1,0 0 1,0 0-1,-1-1 1,1 1 0,0 0-1,0 0 1,0 0-1,-1-1 1,1 1-1,0 0 1,0 0 0,-1 0-1,-11-13-1946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5.00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598 5 320,'19'-4'26266,"-21"7"-27209,-16 23 1260,-1 0 1,-1-2-1,-1 0 0,-40 34 0,0 2-47,-44 46-172,-84 91 399,74-57-5040,110-129 2031,54-51-15153,-33 15 15395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5.41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 79 1120,'-4'-40'7734,"1"2"5433,31 68-11360,41 71-1437,-52-72-278,1-1 0,2-1 0,0-1 0,2-1 0,29 27 0,-22-30-93,1-1 1,0-2 0,1 0 0,1-3 0,42 17 0,-22-14-4251,0-4-4272,-77-27 404,17 8 6919,-12-7-940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6.34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200 27 692,'10'-26'18263,"-14"38"-16311,-79 335 2490,38-150-2980,-23 106-650,58-250-4008,82-111-18158,-46 26 19061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6.86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595 57 1080,'15'-34'6702,"-10"11"2452,-32 40-6420,-149 131-195,68-53-1685,49-48-537,-69 61 153,106-88-424,2 1 0,0 1-1,-25 38 1,44-59-47,0 1 0,0-1 0,0 0 1,0 1-1,0 0 0,1-1 0,-1 1 0,1-1 1,-1 1-1,1 0 0,-1-1 0,1 1 0,0 0 1,0 0-1,0-1 0,0 1 0,0 0 0,0 0 1,1-1-1,-1 1 0,0 0 0,1-1 0,1 4 1,0-2 9,-1-1 0,2 1-1,-1-1 1,0 1 0,0-1 0,1 0 0,-1 0 0,1 0 0,0 0 0,0 0 0,5 2 0,7 2 71,1 0 1,-1-1-1,31 6 0,20-1-581,71 3-1,-1-7-5084,12 0-8717,-120-3 11901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7.59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199 343 208,'28'-52'11192,"-18"35"-9279,-1-1-1,11-27 1,-15 31-1541,-1-1 1,0-1 0,-1 1-1,-1 0 1,0-1 0,-1-26 0,-2 38-304,1 0 0,-1 0 1,1 0-1,-1 0 1,0 0-1,-1 0 1,1 0-1,-1 0 1,0 0-1,1 1 1,-2-1-1,1 1 0,-3-4 1,2 5-41,1 0 0,0 0 0,-1 0 0,0 0 1,1 1-1,-1-1 0,0 1 0,0 0 0,0-1 0,0 1 0,0 1 0,0-1 0,0 0 1,0 1-1,-1 0 0,1 0 0,0 0 0,0 0 0,-5 1 0,-1 0-5,0 1 1,-1 1-1,1 0 0,1 0 0,-1 0 0,0 1 1,1 1-1,0-1 0,0 1 0,0 1 0,0 0 1,1 0-1,0 0 0,0 1 0,1 0 0,0 0 1,0 0-1,-7 14 0,6-11-10,2 0 1,-1 0-1,1 0 0,1 1 1,0 0-1,0 0 0,1 0 1,0 1-1,1-1 0,1 0 1,0 1-1,0 0 0,1-1 1,2 21-1,0-26-54,-1 1 0,1-1 0,0 0 0,0 0 0,1 0 1,0-1-1,0 1 0,0-1 0,1 1 0,0-1 0,0 0 0,0 0 0,1-1 0,-1 1 0,1-1 0,0 0 1,0-1-1,1 1 0,-1-1 0,1 0 0,0 0 0,0 0 0,0-1 0,0 0 0,0 0 0,0-1 0,0 0 1,1 0-1,7 0 0,-4 0-53,1 0 0,0-2 0,0 1 0,0-1 0,-1-1-1,1 0 1,0 0 0,-1-1 0,1-1 0,-1 1 0,0-2 0,-1 1 0,1-1 0,-1-1 0,0 0 0,13-11 0,-10 5 450,-2-1 0,0-1-1,0 0 1,-1 0 0,-1-1 0,0 0 0,-1 0-1,-1-1 1,-1 0 0,0 0 0,-1 0 0,4-29 0,-4 30 1025,0 19-341,-1 29-488,11 221-1986,-13-247 1131,0 0 0,1 0-1,0 0 1,0 0 0,5 13 0,-4-16-408,-1 1 0,1-1 0,-1 0-1,1 0 1,1 0 0,-1 0 0,0-1 0,6 5 0,-6-5 78,1-1 0,-1 0 0,1 0 0,0 0 0,-1 0 0,1-1 0,0 0 0,0 1 0,0-1 0,0-1 0,1 1 0,-1-1 0,0 1 0,0-1 0,0 0 0,0-1-1,1 1 1,-1-1 0,0 0 0,0 0 0,0 0 0,0 0 0,7-4 0,16-7-1262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8.6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11 30 832,'-7'-29'18715,"6"41"-17450,-1 21-1428,28 640 3590,-15-535-5082,23-175-12329,-7-20 8369,-10 22 3577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18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0 828,'2'8'9240,"-1"35"-5528,-7 15-1300,-19 78 1,14-88-1964,2 1-1,-4 86 1,13-134-439,0 0-1,0-1 1,0 1-1,0-1 1,0 1-1,0 0 1,0-1-1,0 1 1,0-1 0,0 1-1,0 0 1,0-1-1,0 1 1,0-1-1,1 1 1,-1 0-1,0-1 1,0 1-1,1-1 1,-1 1-1,0-1 1,1 1 0,-1-1-1,1 1 1,-1-1-1,1 1 1,10-10 16,7-25-238,30-118-925,-7 15 258,-33 119 788,0-1 1,1 1 0,0 0-1,24-32 1,-31 47 105,0 0 1,1 0-1,-1 0 1,1 1-1,-1-1 1,1 1 0,0 0-1,0 0 1,0 0-1,0 0 1,0 0-1,1 0 1,-1 1-1,0 0 1,5-1-1,-6 1-3,1 1-1,-1 1 1,1-1-1,-1 0 0,0 0 1,1 1-1,-1 0 1,1-1-1,-1 1 1,0 0-1,0 0 1,1 0-1,-1 0 1,0 1-1,0-1 1,0 1-1,0-1 1,0 1-1,-1 0 1,1-1-1,0 1 0,2 4 1,5 7-11,-1 0-1,0 0 1,-1 0-1,-1 1 1,0 0-1,-1 0 1,0 1-1,-1 0 1,-1-1-1,2 20 1,1 22-28,-3 80-1,-4-101 175,3-39-95,0 1 0,-1 0 1,1-1-1,0 1 0,0 0 0,1 0 1,3-3-1,2-5-28,191-266-579,-196 273 558,26-26 101,-29 29-102,1 0 1,0 1 0,0-1-1,0 1 1,-1-1 0,1 1-1,0-1 1,0 1-1,0-1 1,0 1 0,0 0-1,0 0 1,0-1 0,0 1-1,0 0 1,0 0 0,0 0-1,-1 0 1,1 0-1,0 0 1,0 0 0,0 1-1,0-1 1,0 0 0,0 0-1,0 1 1,0-1 0,0 1-1,0-1 1,-1 1 0,1-1-1,0 1 1,0-1-1,0 1 1,-1 0 0,2 1-1,10 14 16,-1 1 0,0 0 0,-2 1 0,10 23 0,-8-16-406,27 43 1,-33-61-99,-1 0 0,1-1 1,1 0-1,-1 0 1,1 0-1,0-1 1,1 0-1,-1 0 0,1-1 1,12 7-1,-15-9 16,0-1 0,0 1 0,0-1 0,0 0 0,1 0-1,-1 0 1,0-1 0,0 0 0,1 1 0,-1-2 0,0 1 0,1 0 0,-1-1 0,0 0 0,0 0-1,0 0 1,1 0 0,-1-1 0,0 1 0,7-6 0,12-8-1335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9.07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380 58 1476,'2'-8'1091,"-1"4"-11,0 0 1,0 1-1,0-1 0,-1 0 0,1 0 0,-1 0 1,0 0-1,0 0 0,-1 0 0,-1-6 0,2 10-953,0 0 0,-1 0 0,1 0-1,-1 0 1,1 0 0,-1 0 0,1 0 0,0 0-1,-1 0 1,1 0 0,-1 0 0,1 1-1,0-1 1,-1 0 0,1 0 0,0 0 0,-1 1-1,1-1 1,0 0 0,-1 0 0,1 1-1,0-1 1,-1 0 0,1 1 0,0-1 0,0 0-1,-1 1 1,1-1 0,0 1 0,0-1-1,0 0 1,0 1 0,-14 17 314,13-16-177,-198 245 1865,58-76-1120,139-169-1004,0 0-1,1 0 1,-1 0-1,1 0 1,-1 0-1,1 1 1,0-1-1,0 1 1,0-1-1,0 0 0,0 1 1,0-1-1,1 1 1,-1 0-1,1-1 1,0 1-1,0 5 1,1-6 1,0 0 0,0 1-1,0-1 1,1 0 0,-1 0 0,1 1 0,-1-1-1,1 0 1,0-1 0,0 1 0,0 0 0,0 0-1,0-1 1,0 1 0,1-1 0,-1 0 0,4 2-1,28 12 155,2-1 0,-1-1-1,2-3 1,38 8-1,-23-6-28,0 1-235,-3 0-829,93 13 0,-125-24-481,0-2 0,0 0 1,27-4-1,-34 2-251,0 0-1,1 0 1,-1-1 0,0-1 0,-1 0 0,17-9-1,-9 2-734,-3-1 620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09.70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60 54 856,'-40'-53'17675,"42"56"-17152,-1 1 1,1 0-1,-1 0 0,0 0 0,0-1 0,-1 1 1,1 0-1,-1 0 0,0 0 0,0 6 1,-6 48-389,3-37 470,-7 58-43,3 1 1,4 0-1,10 109 1,-8-188-576,1-1 0,0 1 0,0 0 0,0-1 0,0 1 0,0 0 0,0-1 0,0 1 0,1-1 0,-1 1 0,0 0 0,0-1 1,0 1-1,1 0 0,-1-1 0,0 1 0,0-1 0,1 1 0,-1-1 0,1 1 0,-1-1 0,0 1 0,1-1 0,-1 1 1,1-1-1,-1 0 0,1 1 0,0-1 0,-1 0 0,1 1 0,-1-1 0,1 0 0,-1 0 0,1 1 0,0-1 0,-1 0 1,1 0-1,0 0 0,-1 0 0,1 0 0,0 0 0,-1 0 0,1 0 0,0 0 0,-1 0 0,1 0 0,-1 0 0,1-1 1,0 1-1,-1 0 0,1 0 0,-1-1 0,1 1 0,-1 0 0,2-2 0,30-25-928,-29 24 884,81-87-1858,-41 42 990,56-48 0,-84 83 893,0 1 0,1 0 0,0 2 0,1 0 0,0 1 0,1 0-1,0 2 1,22-7 0,-35 12 44,0 1-1,0 0 0,1 1 0,-1-1 0,0 1 1,1 0-1,-1 0 0,1 0 0,-1 1 1,0 0-1,1 0 0,-1 1 0,0-1 0,0 1 1,0 0-1,7 4 0,-9-4-3,0 0 0,0 0 0,0 1 0,-1-1 0,1 1 1,-1 0-1,1 0 0,-1 0 0,0 0 0,0 0 0,0 0 0,-1 0 0,1 1 0,-1-1 0,0 0 0,0 1 0,0-1 0,0 1 0,0 0 1,-1-1-1,0 1 0,0 0 0,0-1 0,0 1 0,-1 4 0,-1 3 3,-1 1 0,0-1-1,-1 0 1,0 0 0,0-1 0,-1 1-1,-1-1 1,0 0 0,0 0 0,-1-1 0,0 1-1,-1-2 1,0 1 0,0-1 0,-1 0-1,-14 9 1,8-6-87,-1 0-1,0-2 0,-1 0 1,0-1-1,0 0 1,-1-1-1,1-2 0,-2 1 1,-26 3-1,-19-4-1711,24-10-2199,39 5 3774,0-1 1,1 1-1,-1 0 1,0 0-1,1-1 0,-1 1 1,0 0-1,1-1 0,-1 1 1,0-1-1,1 1 0,-1-1 1,1 1-1,-1-1 0,1 1 1,-1-1-1,1 0 0,-1 1 1,1-1-1,0 0 0,-1 1 1,1-1-1,0 0 1,0 1-1,-1-1 0,1 0 1,0 0-1,0 1 0,0-1 1,0 0-1,0-1 0,6-23-5015,-5 25 5158,8-20-2279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0.832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0 728,'7'4'1140,"-7"1"68,3 1-128,-3 1-352,4 0-308,-1 1-167,-3 1-113,4-2-84,-1 1-421,-3-3-415,0 2-240,0-1-136,0-2-60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2.83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0 1 696,'9'1'14519,"3"0"-11646,9 1-2850,6 0 402,51 6-132,565 38 692,-393-40-902,204 1 757,-350-7-716,359 14 295,36 11 244,-141-13 437,-120 2-916,355 34 303,-74-4-662,1-38-20,-475-6 193,241-14-1,-46 1-89,46-5-55,-134 7-216,47 1 230,56-3 15,-172 10 103,131 13-1,-132-4-2,138-6 0,272-17-68,-416 20 4,99 2-735,263-24 1,-409 15-60,34-9-1,-18-3-2945,-7-7-4448,-37 23 8105,-1-1 0,1 1 1,-1 0-1,0-1 1,1 1-1,-1 0 0,1-1 1,-1 1-1,0-1 1,1 1-1,-1-1 1,0 1-1,0 0 0,1-1 1,-1 1-1,0-1 1,0 0-1,0 1 0,1-1 1,-1 1-1,0-1 1,0 1-1,0-1 0,0 1 1,0-1-1,0 1 1,0-1-1,0 0 0,-1 0 1,-4-8-1623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5.003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672 37 532,'-20'-7'1211,"-1"0"0,-1 1-1,1 0 1,-37-2 0,36 6-894,-1 1 1,1 2 0,-1 0-1,1 1 1,-1 1 0,1 2-1,-35 10 1,39-9-135,0 1 1,1 1-1,0 1 1,0 0-1,1 1 1,0 0-1,1 2 0,0 0 1,1 0-1,1 1 1,-1 1-1,2 0 0,0 1 1,1 1-1,1 0 1,0 0-1,-8 19 0,7-6 288,1-1-1,2 1 1,1 1-1,1 0 0,1 0 1,2 0-1,1 0 1,2 34-1,6 24 469,25 130 1,-30-209-897,1 0 0,0-1 0,0 0 0,1 1 0,0-1 0,1 0 0,-1 0 0,7 9 0,-6-13-14,0 1-1,0-1 1,0 0-1,1 0 1,0 0-1,-1 0 1,1-1-1,0 0 1,1 0-1,-1-1 1,0 1-1,12 3 0,8 0-100,0 0-1,0-1 1,0-1-1,0-2 0,1 0 1,-1-2-1,1-1 0,25-4 1,33-12-2810,-5-10-3374,-74 24 5525,0 1 1,0-1 0,0 0-1,0 0 1,0 0-1,-1-1 1,6-5 0,7-9-1674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5.380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89 8 904,'-9'-8'6879,"8"9"-6736,-9 17 3006,-4 30-611,-5 58 106,-8 150-1,19 110-3409,8-350 273,1 36-1503,-1-50 1602,0 1 1,0-1-1,1 1 1,-1-1-1,1 0 0,0 1 1,-1-1-1,1 0 1,0 0-1,0 1 0,1-1 1,-1 0-1,0 0 1,1 0-1,2 2 1,-4-3 242,1-1 0,-1 0 0,1 0 1,0 0-1,-1 1 0,1-1 1,0 0-1,-1 0 0,1 0 1,0 0-1,-1 0 0,1 0 1,0-1-1,-1 1 0,1 0 1,0 0-1,-1 0 0,1-1 0,-1 1 1,1 0-1,-1-1 0,1 1 1,0 0-1,-1-1 0,1 1 1,-1-1-1,1 1 0,-1 0 1,0-1-1,1 0 0,-1 1 0,1-1 1,-1 1-1,0-1 0,1 0 1,-1 0-109,14-19-2073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5.72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54 73 700,'9'-32'2506,"6"-8"7718,-13 49-8747,0 20-775,-2-21-263,-4 381 2230,-3-129-2577,7-249-169,1 17-1021,-2 1-1,-7 41 0,8-70 959,0 1-1,0-1 1,0 1 0,0-1-1,0 1 1,0-1 0,0 1-1,0-1 1,0 1 0,0-1-1,0 1 1,-1-1 0,1 1-1,0-1 1,0 0 0,-1 1-1,1-1 1,0 1 0,0-1-1,-1 0 1,1 1 0,-1-1-1,1 0 1,0 1 0,-1-1-1,1 0 1,-1 1 0,1-1-1,-1 0 1,1 0 0,0 0-1,-1 1 1,1-1 0,-1 0 0,0 0-1,-14-13-3568,-9-28-54,10 6 1767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6.0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61 160 1244,'-22'-14'2619,"17"12"-1463,1 0 0,-1 0 1,1-1-1,0 0 0,0 0 1,0 0-1,-5-5 0,10 7-901,0 1 1,0-1-1,0 1 0,0-1 0,1 1 1,-1 0-1,0 0 0,0-1 0,0 1 1,0 0-1,0 0 0,0 0 0,0 0 1,0 0-1,1 0 0,0 1 0,0-1-6,126 1 1154,-4-14-5558,-88 7 1656,1-3-1,-1 0 1,-1-3 0,62-28-1,-43 11 540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6.46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101 116 184,'27'-17'1063,"34"-25"2343,-56 39-2586,0-1 0,-1 0 0,0-1 0,1 1 0,-1-1 0,-1 1 0,1-1 0,-1 0 0,4-7 0,-8 6 1132,-6 8-902,-9 9-222,3 0-541,1 1-1,1 0 1,0 1 0,1 0-1,-17 28 1,-33 79 439,47-91-548,2 0-1,2 1 0,0 0 1,2 1-1,1-1 1,-3 58-1,9-72-104,0 0 0,2-1 0,-1 1 0,2 0 0,0-1 0,9 26 0,-8-31-44,1-1-1,-1 1 0,1-1 1,1 0-1,0 0 1,0 0-1,1-1 0,0 0 1,1 0-1,14 11 1,-16-14-44,1-1 1,0 1-1,0-1 0,0-1 1,0 0-1,1 0 1,-1 0-1,1-1 1,-1 0-1,1 0 1,0-1-1,0 0 1,0 0-1,0-1 1,0 0-1,0 0 0,0-1 1,0 0-1,0-1 1,-1 0-1,1 0 1,0 0-1,-1-1 1,1 0-1,-1-1 1,7-4-1,-2 1-15,1-1 0,-2-1 0,1 0-1,-1-1 1,0 0 0,-1 0 0,-1-1 0,1-1 0,-2 1 0,1-2-1,-2 1 1,0-1 0,7-17 0,-7 11 5,-1 0 1,-1 0-1,-1 0 1,-1-1-1,-1 0 1,0-25-1,-12-118 144,6 133-20,5 29-85,-1-1 0,0 1 0,0 0 0,-1-1 0,1 1 0,0 0 0,0 0 0,-1-1 0,1 1 0,-1 0 0,1 0 0,-1-1 0,1 1 0,-1 0 0,-1-1 0,2 2-7,-1 0-1,1 0 1,0 0-1,-1 1 0,1-1 1,-1 0-1,1 0 1,0 1-1,-1-1 0,1 0 1,0 0-1,-1 1 1,1-1-1,0 0 0,-1 1 1,1-1-1,0 0 1,-1 1-1,1-1 0,0 1 1,0-1-1,0 0 1,0 1-1,-1-1 0,1 1 1,0 0-1,-13 45 105,5 3-54,2 0 0,2 0-1,3 67 1,2-92-111,2 0-1,0-1 1,1 1-1,2-1 1,0 1-1,1-2 1,2 1-1,22 42 1,-28-60-259,0 1 1,1-1-1,-1 0 1,1 0 0,1-1-1,-1 1 1,1-1 0,0 0-1,-1 0 1,2 0-1,-1-1 1,0 0 0,1 0-1,9 4 1,-11-6-117,0-1-1,0 1 1,1 0 0,-1-1 0,0 0-1,0 0 1,1 0 0,-1 0 0,0-1-1,0 0 1,0 0 0,0 0 0,0 0-1,0-1 1,0 1 0,0-1-1,0 0 1,0 0 0,-1-1 0,1 1-1,-1-1 1,4-3 0,17-19-2121,0-7 388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6.87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14 126 1448,'-7'-39'4350,"0"-2"4147,8 39-8256,-1 1 0,1-1 1,0 0-1,-1 1 0,1-1 0,0 1 0,0-1 0,0 1 0,0-1 0,1 1 0,-1 0 0,0-1 0,0 1 0,1 0 1,-1 0-1,1 0 0,-1 0 0,1 0 0,-1 0 0,1 1 0,-1-1 0,1 1 0,0-1 0,0 1 0,-1-1 0,3 1 0,50-10 597,-52 10-747,35-4 55,-1 2 0,60 5 0,-75-1-140,1 1 0,-1 1-1,0 1 1,-1 0 0,37 16-1,-51-18-8,-1 0 0,0 0 0,1 0 0,-1 1 0,0 0 0,-1 0 0,1 0 0,-1 0 0,1 1 0,-2-1 0,1 1 0,0 0 0,3 8 0,-3-5-1,-1 1 0,1-1 0,-2 1 0,0-1 0,0 1 0,0 0 0,-1 0 0,0 12 0,-2 11 2,-2 0 0,-2 0 1,0 0-1,-11 33 0,12-52 7,-97 562 151,100-564-195,0-3 56,0 0-1,0 0 1,-1-1-1,-3 11 1,5-16-41,0-1 0,-1 0 0,1 0 0,-1 0-1,1 0 1,-1 1 0,0-1 0,1 0 0,-1 0 0,0 0 0,0 0 0,0-1-1,0 1 1,0 0 0,0 0 0,0 0 0,0-1 0,0 1 0,0 0-1,0-1 1,0 1 0,-1-1 0,1 0 0,0 1 0,0-1 0,-1 0 0,1 0-1,0 0 1,0 0 0,-1 0 0,1 0 0,0 0 0,-3 0 0,-12-4-1625,-1-1 1,0-1 0,-18-9-1,34 15 1462,0 0-1,1 0 0,-1 0 0,1-1 1,-1 1-1,1 0 0,0 0 0,-1-1 1,1 1-1,-4-6-2253,3 6 2253,1-1 1,0 1-1,0-1 0,0 1 0,0-1 1,0 1-1,0-1 0,0 1 0,0-1 1,0 0-1,0 1 0,0-1 0,0 1 1,1-2-1,14-15-4431,5 4 2411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19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0 130 1116,'15'-37'10438,"-6"58"-8298,-4-8-1977,0 0 0,1 0 0,0 0 0,1-1 0,0 0 0,1 0 0,1 0 0,-1-1 0,13 11 0,-18-19-118,0 1 0,1-1-1,-1 0 1,1 0 0,0 0 0,0-1-1,0 1 1,1-1 0,-1 0-1,0 0 1,1-1 0,-1 1 0,1-1-1,0 0 1,-1 0 0,1 0 0,0-1-1,0 0 1,-1 1 0,1-2 0,0 1-1,0-1 1,-1 1 0,1-1-1,0-1 1,-1 1 0,1-1 0,-1 1-1,1-1 1,5-4 0,-5 2-41,0 0 1,-1 0 0,1 0-1,-1-1 1,0 0-1,0 1 1,-1-2-1,1 1 1,-1 0-1,0 0 1,-1-1 0,1 0-1,-1 0 1,0 1-1,-1-1 1,1 0-1,-1 0 1,0-1-1,0-8 1,-1 7-52,0-1 0,0 1-1,0 0 1,-1 0 0,-1-1 0,1 1-1,-1 0 1,0 0 0,-1 0 0,0 1-1,0-1 1,-1 1 0,0 0 0,-5-8-1,7 13 0,0-1-1,0 1 1,0 0 0,0 0-1,0 0 1,-1 0-1,1 1 1,0-1-1,-1 1 1,0-1-1,1 1 1,-1 0-1,0 0 1,0 0-1,1 0 1,-1 0-1,0 1 1,-4-1-1,2 1-2,0 1 1,0-1-1,1 1 0,-1 0 0,0 0 1,1 0-1,-1 1 0,0 0 0,1 0 0,-6 3 1,-2 2-177,0 1 0,1 1 0,0-1 1,1 2-1,0 0 0,-16 19 1,22-23-98,0 0 1,1 0 0,-1 0 0,1 1 0,0-1 0,1 1-1,0-1 1,0 1 0,0 0 0,1 0 0,0 0 0,-1 8-1,2-11 56,0-1-1,0 1 1,1 0-1,-1-1 1,1 1 0,0 0-1,0-1 1,0 1-1,0-1 1,1 1-1,-1-1 1,1 0-1,0 1 1,0-1-1,0 0 1,0 0-1,1-1 1,-1 1-1,1 0 1,0-1-1,0 1 1,0-1-1,0 0 1,6 3 0,23 7-1390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7.266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41 53 780,'12'-9'1411,"10"-7"3769,9-12 7188,-39 34-11993,0-1 1,0 0-1,-15 7 0,-35 21-582,58-33 200,0 0 1,0 0-1,0-1 1,0 1-1,0 0 1,0 0-1,0 0 1,0 0 0,0 0-1,0 0 1,1 0-1,-1 0 1,0 0-1,0 0 1,0 0 0,0 0-1,0 0 1,0 0-1,0 0 1,0 0-1,0 0 1,1 0-1,-1 0 1,0 0 0,0 0-1,0 0 1,0 0-1,0 0 1,0 0-1,0 0 1,0 0-1,0 0 1,0 0 0,0 1-1,1-1 1,-1 0-1,0 0 1,0 0-1,0 0 1,0 0-1,0 0 1,0 0 0,0 0-1,0 0 1,0 0-1,0 0 1,0 0-1,0 1 1,0-1-1,0 0 1,0 0 0,0 0-1,0 0 1,0 0-1,0 0 1,0 0-1,0 0 1,0 0-1,0 1 1,0-1 0,0 0-1,0 0 1,0 0-1,0 0 1,0 0-1,0 0 1,0 0-1,0 0 1,15 1-402,18-5-2165,55-12-11826,-65 13 11983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7.94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657 70 336,'1'-2'482,"0"0"-1,0 0 1,-1 0-1,1 0 1,-1 0-1,1 0 1,-1 0-1,0 0 1,0 0-1,0 0 1,0-1-1,0 1 1,0 0-1,-1 0 1,1 0-1,-1 0 1,1 0-1,-1 0 1,-1-2-1,-13-7 2818,-12 5-3503,-6 1 408,-1 2 0,1 2 1,-1 1-1,0 1 1,1 2-1,-1 1 1,1 2-1,0 1 0,-36 13 1,52-13-51,0 0-1,1 1 1,0 0 0,1 1-1,0 1 1,0 0 0,1 2-1,-16 15 1,21-17-91,0 0 0,1 0 0,0 1 0,1 1 0,0-1 1,1 1-1,0 0 0,1 1 0,1-1 0,-1 1 0,2 0 0,-3 15 0,3-1 180,1 0 1,1 0-1,1 1 0,2-1 0,4 29 0,2-15 57,1 0 0,23 65-1,-28-96-300,0 0-1,1-1 0,0 1 0,1-1 0,0 0 0,0-1 0,1 1 0,0-1 0,0-1 0,1 1 0,17 12 0,-12-12 36,1 0 0,0 0 0,1-1 0,-1-1-1,1-1 1,0 0 0,23 4 0,-11-4-348,0-1 1,1-2 0,45-1 0,-39-4-1217,-1 0 0,44-12 0,-52 10-315,-1-2 0,0-1 0,0-1 0,-1-1-1,31-18 1,-17 4-231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8.28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74 39 1676,'-1'-9'1530,"1"7"-694,0-1 0,-1 0-1,1 1 1,-1-1-1,0 0 1,0 1 0,0-1-1,0 1 1,-2-4-1,1 15 2535,1 17-2444,1-25-757,-3 61 1119,-20 109 0,-1 4-760,21-140-560,-1 2-442,2-1 0,1 1 1,2 0-1,7 49 0,-7-83 117,-1-1 0,1 1 0,0 0 0,0 0 0,0 0 0,0 0 0,0-1-1,1 1 1,0 0 0,-1-1 0,1 1 0,0-1 0,0 0 0,0 0 0,0 0 0,0 0 0,6 4 0,-6-6 93,-1 1 1,1 0-1,0-1 1,0 0 0,0 1-1,0-1 1,0 0-1,0 0 1,0 0 0,0 0-1,0 0 1,0 0-1,0-1 1,0 1 0,0-1-1,0 1 1,0-1 0,-1 0-1,1 0 1,0 1-1,0-1 1,-1-1 0,1 1-1,0 0 1,-1 0-1,0-1 1,3-1 0,20-23-1949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8.697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89 95 700,'9'-47'4367,"-5"0"4678,-4 131-3141,-10 142-5413,-25 160-1932,35-381 683,-1-1 0,1 0 0,-1 1 0,-1-1 0,1 0 0,-3 5 0,-11-31-7768,2 4 6114,-7-3 410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9.10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96 370 20,'-24'-9'1244,"-13"-5"2615,4-7 4556,32 21-8340,1 0 1,0 0 0,0-1-1,0 1 1,0 0 0,0 0 0,0 0-1,-1-1 1,1 1 0,0 0-1,0 0 1,0-1 0,0 1-1,0 0 1,0 0 0,0-1 0,0 1-1,0 0 1,0 0 0,0 0-1,0-1 1,0 1 0,0 0-1,0 0 1,1-1 0,-1 1 0,0 0-1,0 0 1,0 0 0,1-2 454,-1 2-455,0 0 1,1 0 0,-1 0-1,0 0 1,0 0 0,0 0 0,1-1-1,-1 1 1,0 0 0,0 0-1,1 0 1,-1 0 0,0 0-1,16-5 870,-14 4-761,180-53-1220,240-78-15649,-403 125 16914,-12 4 454,0 1 1,0-1-1,0 1 0,0 1 1,11-2-1,-18 3-574,1 0 0,0 0 0,-1 0 0,1 0 0,-1 1 0,1-1 0,-1 0 0,1 0 0,-1 1 0,1-1 0,-1 0 0,1 1 0,-1-1 0,0 0 0,1 1 0,-1-1 0,0 1 0,1-1 0,-1 1 0,0-1 0,1 1 0,-1-1 0,0 1 0,0-1 0,1 1 0,-1-1 0,0 1 0,0-1 0,0 1 0,0-1 0,0 1 0,0-1 0,0 1 0,0 0 0,0-1 0,0 1 0,0-1 0,0 1 0,-5 28 1885,3-23-1404,-3 24 641,0 0 0,2 0 0,1 43 0,2-65-1160,1 0 0,-1 0 0,1 0-1,0 0 1,1-1 0,0 1 0,0 0 0,1-1-1,0 1 1,0-1 0,0 0 0,1 0-1,0-1 1,1 1 0,0-1 0,0 1-1,0-2 1,9 9 0,-9-11-60,0 0 0,1 0-1,0 0 1,-1-1 0,1 0 0,0 0 0,0 0 0,0-1-1,0 0 1,0 0 0,0 0 0,1-1 0,-1 0 0,0 0-1,0-1 1,0 0 0,1 0 0,-1 0 0,0-1 0,-1 0-1,1 0 1,0 0 0,0-1 0,9-6 0,-1 1-15,-1 0 1,-1-2-1,0 1 1,0-2 0,0 1-1,-2-2 1,1 1-1,15-25 1,-16 20 7,-1-1 1,-1 0-1,-1 0 1,0 0-1,-2-1 1,0 0-1,0 0 1,1-19-1,-5 28 2,-1 0 0,0 0 0,0 0 0,-1 0 0,0 0 0,0 0 0,-1 0 0,-4-11 0,4 15-4,0 1-1,0-1 1,0 0-1,-1 1 1,0 0 0,0 0-1,0 0 1,0 0-1,-1 0 1,0 0-1,1 1 1,-1 0 0,-1 0-1,1 0 1,-7-3-1,6 3-8,0 1 0,-1 0 0,1 0 0,-1 1 0,1-1 0,-1 1-1,1 1 1,-1-1 0,0 1 0,0 0 0,1 0 0,-10 1 0,5 1-20,1 1 1,-1-1-1,1 2 1,-1-1-1,1 1 1,-15 9 0,6-1-321,0 1 1,1 0 0,0 2-1,1 0 1,-26 31 0,35-36-313,0 0 0,0 1 0,1-1 0,0 1 0,1 0 0,0 1 1,-6 22-1,9-29 301,1-1 1,0 0 0,1 1 0,-1-1-1,1 1 1,0-1 0,0 1-1,0 0 1,1-1 0,-1 0 0,1 1-1,0-1 1,0 1 0,1-1-1,0 0 1,-1 0 0,1 0 0,0 0-1,1 0 1,-1 0 0,1 0-1,0-1 1,0 1 0,6 5 0,17 7-1451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9.485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16 35 860,'-15'-20'12463,"24"20"-10528,79 10 1809,3-7-4391,0-7-4300,-4-9-4207,-68 8 6748,-2-1 590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19.881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271 145 1840,'0'-6'964,"1"0"0,-1 1 0,1-1 0,0 1 0,0-1 0,1 1 0,0-1 0,3-6 0,-2 6-316,0 1 0,0 0 0,0 1 0,1-1 0,-1 0 0,1 1 1,7-6-1,-5 5-377,1 0-1,0 1 1,0 0 0,0 0 0,0 0 0,1 1-1,0 0 1,0 0 0,-1 1 0,2 0 0,13-1 0,-14 2-359,0 0 0,-1 1 0,1 0 0,0 1 0,0 0 1,-1 0-1,1 1 0,-1 0 0,1 0 0,-1 0 0,0 1 1,10 6-1,-12-6 117,-1 0 1,1 0-1,-1 0 1,0 1-1,0 0 1,-1-1-1,1 1 1,-1 1-1,0-1 1,0 1-1,0-1 1,0 1-1,-1 0 0,0 0 1,0 0-1,0 0 1,-1 0-1,0 0 1,1 7-1,0 9 3,-1 1 0,-1-1 0,-1 1 0,0-1 0,-10 41-1,-37 107 195,22-86-82,-55 233 398,80-311-539,-1-1-1,1 1 1,-1-1 0,1 1-1,-1-1 1,-1 0-1,1 1 1,0-1 0,-1 0-1,0-1 1,0 1 0,0 0-1,-1-1 1,-3 4-1,2-5-112,1 1 0,-1-1 0,0 0 0,1-1 0,-1 1 0,0-1 0,0 0 0,0 0 0,0 0 0,0 0 0,0-1 0,-11-1 0,-60-3-3542,27 1-1669,-86 6-1,84 3 2987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20.76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685 66 1088,'6'-5'1278,"24"-16"3625,-29 20-4583,0 1-1,0-1 0,0 0 0,-1 1 0,1-1 0,0 0 0,0 0 0,-1 0 0,1 0 0,-1 0 0,1 0 0,-1 0 0,1 0 0,-1 0 0,1 0 0,-1 0 1,0 0-1,0 0 0,0 0 0,1 0 0,-1 0 0,0 0 0,0 0 0,0 0 0,-1-1 0,1 0 0,-2 0-183,0 1 0,0 0 1,0-1-1,0 1 0,0 0 0,0 0 0,0 1 0,-1-1 1,1 0-1,0 1 0,0-1 0,-1 1 0,1 0 0,0 0 1,-1 0-1,1 0 0,0 0 0,-3 1 0,-3-1 117,-49 1 214,-1 2 0,1 3 1,0 2-1,-103 29 1,141-32-328,0 2 0,1 0 1,-26 13-1,38-17-120,1 0 0,0 1 0,-1-1 0,1 1-1,1 0 1,-1 0 0,0 1 0,1-1 0,0 1-1,0 0 1,1 0 0,-1 1 0,1-1 0,0 1 0,-3 7-1,-10 52 93,-15 123-1,10-45-72,4-63-17,-11 71-17,25-126 48,1 1 0,1-1 0,5 49 0,-3-66-9,1-1 0,-1 1 0,1-1 0,1 1 1,0-1-1,0 0 0,0 0 0,0 0 0,1-1 0,1 1 0,-1-1 0,1 0 0,6 6 0,-3-4 6,1 0-1,0-1 0,0-1 1,1 0-1,0 0 0,0 0 1,0-2-1,12 5 0,12 1 11,1-1-1,0-2 0,0-1 0,59 1 1,-83-6-146,196 5-1181,-102-13-2584,-77 3-609,43-12 0,-65 15 3716,-1-1 1,0 1 0,0-2 0,0 1 0,0 0 0,-1-1-1,9-5 1,4-10-1593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21.37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269 98 808,'0'-9'822,"-1"-37"4615,0 43-4890,1 0 1,0 1-1,-1-1 0,1 1 1,-1-1-1,0 1 0,0-1 1,0 1-1,0 0 1,0-1-1,-1 1 0,1 0 1,-1 0-1,-2-3 0,3 4-434,0 1 0,-1-1 0,1 1 0,-1-1 0,1 1 0,0 0 0,-1-1 0,1 1 0,-1 0 0,1 0-1,-1 0 1,1 0 0,0 0 0,-1 1 0,1-1 0,-1 0 0,1 1 0,0-1 0,-1 1 0,1-1 0,0 1 0,-1 0-1,1-1 1,-2 3 0,-31 21 573,34-23-661,-17 13 134,2 2 0,0 0 1,1 1-1,1 0 0,0 1 0,1 1 0,1 0 0,1 0 0,-11 31 1,13-27-111,0 0 0,2 0 0,0 1 0,2 0 1,0 0-1,2 0 0,1 0 0,2 35 0,0-49-40,1 1 0,-1 0 1,2-1-1,0 1 0,0-1 0,1 1 0,0-1 0,1-1 0,0 1 0,0-1 1,1 1-1,0-1 0,10 9 0,-11-13-41,0 0 0,1 0 1,0 0-1,0-1 0,1 0 1,-1 0-1,1-1 0,0 0 1,0 0-1,0 0 0,0-1 1,0 0-1,1 0 0,-1-1 1,1 0-1,-1 0 0,1-1 1,-1 0-1,14-2 0,-5 0-33,-1-2 0,1 0 1,-1-1-1,0 0 0,0-1 0,-1-1 0,0 0 0,0-1 0,0-1 0,-1 0 0,-1 0 1,23-23-1,-6 2 255,-2-1 1,-1-2-1,39-62 1,-51 71 461,-1-1 1,-1-1 0,14-44-1,-25 57-355,-9 14-128,-11 18-61,11-4-87,0 0-1,1 1 1,1 0-1,1 0 1,0 0-1,1 1 0,1-1 1,0 1-1,1 0 1,1 0-1,2 30 1,0-31-41,1 0 1,0 0-1,1-1 0,1 1 1,0-1-1,1 0 0,1 0 0,0 0 1,1-1-1,1 0 0,0-1 1,17 23-1,-16-27-238,0 0 0,0-1-1,1 0 1,0 0 0,17 9-1,-15-10-545,0-1-1,1-1 0,-1 0 1,1 0-1,16 2 0,-20-5 74,-1 0 0,1-1 0,0 0 0,0 0 0,-1-1 1,1 0-1,0-1 0,0 0 0,-1 0 0,1-1 0,-1 0 0,1-1 0,-1 0 0,0 0 0,0 0 0,0-1 0,0-1 0,-1 1 0,13-11 1,11-15-1342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21.774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1 109 1244,'0'-15'1932,"-1"13"-954,1-1 1,0 0-1,0 1 1,0-1-1,0 0 1,1 1-1,-1-1 1,1 1-1,1-4 1,-1 5-687,-1-1 1,1 1-1,1 0 0,-1 0 1,0 0-1,0 0 0,0 0 1,1 0-1,-1 0 1,0 0-1,1 0 0,-1 1 1,1-1-1,-1 0 0,1 1 1,-1 0-1,1-1 1,-1 1-1,3-1 0,68-10 1729,37 2-7654,57-9-6941,-117 9 10392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34.8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265 126 1088,'2'-5'614,"0"1"-1,0-1 0,-1 0 1,1 0-1,-1 0 1,0 0-1,0 0 1,-1 0-1,0 0 0,0 0 1,0 0-1,0 0 1,-2-7-1,1 9-294,0 0-1,0 1 1,-1-1-1,1 0 1,-1 1-1,1 0 1,-1-1-1,0 1 1,0 0-1,0 0 1,0 0-1,-1 0 1,1 0-1,0 0 1,-1 1-1,1-1 1,-1 1-1,0 0 1,1 0-1,-1 0 1,0 0-1,0 0 1,0 0-1,-5 0 1,-2 0-53,0 0 0,0 0 1,0 1-1,-1 0 0,1 1 0,0 0 0,0 0 0,0 1 1,0 1-1,0 0 0,-12 5 0,17-6-226,0 0 0,0 1-1,0 0 1,0 0 0,1 0 0,-1 0-1,1 1 1,-1 0 0,1 0 0,1 0-1,-1 0 1,1 0 0,-1 1 0,1 0-1,0 0 1,1 0 0,-1 0 0,1 0-1,0 0 1,0 0 0,1 1 0,-2 5-1,3-7-58,0 1 0,0-1 0,0 0-1,0 0 1,1 0 0,-1 0 0,1 0 0,0 0-1,1 0 1,-1-1 0,0 1 0,1 0-1,0-1 1,0 1 0,0-1 0,0 1 0,1-1-1,-1 0 1,1 0 0,0 0 0,0 0 0,6 4-1,7 4-241,0 0 0,1-2-1,31 14 1,18 11-267,-64-32 533,0-1 0,0 0 0,-1 0 0,1 1 0,0-1 0,-1 1 0,1 0 0,-1-1 0,1 1 0,-1 0 0,0 0 0,1 0 0,-1 0 0,0 0 0,-1 0 0,1 0 0,0 0 0,0 1 0,-1-1 0,0 0 0,1 0 0,-1 5 0,-1-4 27,1 0-1,-1 0 1,0 0 0,-1 0 0,1 0 0,-1 0 0,1 0-1,-1 0 1,0-1 0,0 1 0,0-1 0,0 1 0,0-1-1,-1 0 1,1 1 0,-4 1 0,-16 11 269,-45 24 1,3-2-684,47-27-2098,67-45-8330,25-13 5394,-29 18 3573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19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1 176 44,'0'-1'347,"26"-85"4917,-5-2 6925,-20 96-9259,1 47-2118,-9 67-276,1 209-980,7-275-204,1 20-1535,9-28-2049,-10-46 3846,0 0-1,0 0 0,0 1 1,0-1-1,1 0 0,-1 0 0,1 0 1,0 0-1,-1 0 0,1-1 1,0 1-1,0 0 0,0-1 1,0 0-1,0 1 0,1-1 0,-1 0 1,0 0-1,1 0 0,-1 0 1,1-1-1,-1 1 0,0 0 0,1-1 1,-1 0-1,1 0 0,0 0 1,-1 0-1,5-1 0,17-2-1811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22.138"/>
    </inkml:context>
    <inkml:brush xml:id="br0">
      <inkml:brushProperty name="width" value="0.1" units="cm"/>
      <inkml:brushProperty name="height" value="0.1" units="cm"/>
      <inkml:brushProperty name="color" value="#CC0066"/>
    </inkml:brush>
  </inkml:definitions>
  <inkml:trace contextRef="#ctx0" brushRef="#br0">387 92 20,'-13'-12'2780,"-17"-22"11057,30 30-13240,0 4-396,1-1-1,-1 0 1,0 0-1,1 0 1,0 0 0,-1 0-1,1 0 1,-1 0-1,1 0 1,0 1-1,0-1 1,-1 0-1,1 1 1,0-1-1,0 0 1,0 1 0,0-1-1,0 1 1,-1 0-1,1-1 1,0 1-1,0-1 1,2 1-1,28-8 682,-25 7-526,16-5-249,1 2 0,-1 1 0,0 1 0,1 1 0,0 0-1,-1 2 1,1 1 0,-1 0 0,23 7 0,-40-8-107,0 1 1,-1 0 0,0 0 0,1 0 0,-1 1-1,0 0 1,0-1 0,0 2 0,0-1 0,-1 0 0,1 1-1,-1-1 1,0 1 0,0 0 0,0 0 0,-1 0-1,1 0 1,-1 1 0,0-1 0,0 1 0,0-1-1,-1 1 1,0 0 0,0 0 0,1 6 0,1 14 6,-1 1 1,-1-1 0,-4 42-1,2-48 0,-7 118 19,-5 235 121,17-303-113,-1-31-15,-3 62 1,0-97-23,-1 0 1,0 1-1,0-1 1,0 0-1,0 1 1,0-1-1,-1 0 1,1 0-1,-1 0 0,0 0 1,0-1-1,0 1 1,0 0-1,-1-1 1,1 1-1,-1-1 1,1 0-1,-1 0 1,0 0-1,0 0 1,0 0-1,0-1 1,0 1-1,0-1 1,0 0-1,-5 1 1,-9 2-19,0 0 1,0-1-1,-34 1 0,41-3-1,-123 4-835,-18 2-3072,-1 12-6642,80-8 4413,38-9 3864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28.7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3780 0 112,'-43'12'1752,"0"2"0,-67 32 0,-75 52 1534,80-40-2041,-940 404 1804,-40-108-3628,490-189-3283,112-33-3059,398-106 5567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29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2556 0 192,'-22'1'2275,"0"0"0,-31 7 0,22-1-1036,-33 12 0,-119 58-1199,116-46 759,-912 471-556,35 65-7570,927-557 7121,-157 96-1758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1.3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1852 0 284,'0'0'717,"-22"14"1870,-140 127 2412,-75 87-2214,75-72-1852,-421 396-1081,-8-8-8644,497-460 6683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2.3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2671 1 1024,'-34'13'1256,"-10"3"192,-10 12-48,-24 10-159,-20 19-85,-31 21-56,-37 23-60,-31 24-140,-33 21-188,-18 15-224,-6 6-360,10-6-528,27-17-656,31-10-628,30-21-340,24-16-145,20-11 69,20-16 352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3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81 964,'4'-6'1525,"1"0"-1,-1 1 0,1-1 1,0 1-1,0 0 1,9-6-1,-10 9-1009,0 0-1,0 0 1,0 1-1,0-1 1,1 1-1,-1 0 1,1 0-1,-1 1 1,1-1-1,-1 1 0,7 0 1,128 9 686,3 0-1885,-121-9-1040,-1-2 0,1 0 0,0-1-1,36-10 1,-52 12 1057,-4 1 365,0-1 0,1 1 1,-1 0-1,1-1 0,-1 1 0,0-1 0,1 1 0,-1-1 1,0 0-1,0 0 0,1 1 0,-1-1 0,0 0 1,0 0-1,0 0 0,1-2 0,0-5-2141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3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4 592,'-7'15'1772,"14"-6"340,10-1 297,10-5-57,7-3-536,13-3-456,4-3-384,3 1-400,4-3-488,-7 1-548,-1 1-676,-6 3-728,-6 3-420,-8 0-160,1 3 79,-14-1 309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5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679 74 968,'9'-18'1734,"-1"-12"4849,-8 29-6294,1 0 1,-1 0-1,0 0 1,0 0-1,0 0 1,-1 0-1,1 0 1,0 0-1,0 0 1,0 0-1,-1 0 1,1 0-1,-1 0 1,1 0-1,-1 0 1,1 0-1,-1 1 1,0-3-1,-1 3-185,1-1 0,0 0 0,0 1 0,-1-1 0,1 0 0,0 1 0,-1 0 0,1-1-1,0 1 1,-1 0 0,1-1 0,-1 1 0,1 0 0,0 0 0,-1 0 0,1 0 0,-3 1 0,-30 6 160,1 1 1,0 1 0,0 2 0,-45 23 0,46-21-223,-19 9 2,2 1 0,-69 45 0,98-54-34,0 0 0,2 1-1,0 1 1,1 1 0,0 0 0,1 1-1,1 1 1,-15 25 0,25-35-11,1 0 0,0 1 0,1-1 0,0 1 0,0 0 0,1 0 1,-1 13-1,-1 72 34,4-76 21,0-1-1,2 0 0,0 0 0,1 0 1,7 25-1,-7-35-1,0-1 0,0 1 0,1-1-1,0 1 1,1-1 0,-1 0 0,1-1 0,0 1 0,1-1-1,0 0 1,0-1 0,0 1 0,0-1 0,10 6 0,-3-4-95,1 0-1,0-1 1,0 0 0,0-1-1,1 0 1,-1-1 0,1-1 0,0-1-1,23 2 1,50-5-4470,-1-7-6545,-73 6 8860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6.2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56 568,'-5'-30'3640,"2"5"6895,4 46-5634,-1 19-4272,-1-1 0,-11 70 0,1-10-431,-1 16-351,-2 44-1365,14-55-2556,0-101 3670,0 0 0,0 0 0,1-1 1,0 1-1,-1 0 0,1-1 0,0 1 0,0 0 0,0-1 0,0 0 0,1 1 0,-1-1 0,1 0 0,2 3 1,-3-4 210,-1 0 1,1-1-1,0 1 1,0-1 0,0 1-1,0-1 1,0 1-1,0-1 1,0 0 0,0 1-1,1-1 1,-1 0-1,0 0 1,0 0 0,0 0-1,0 0 1,0 0-1,0 0 1,0 0-1,0 0 1,0-1 0,0 1-1,0 0 1,0-1-1,0 1 1,0-1 0,0 1-1,0-1 1,0 1-1,0-1 1,0 0 0,0 0-1,0 1 1,-1-1-1,1 0 1,0 0 0,0-1-1,16-20-1761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6.6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1 124 948,'11'-39'3108,"-8"26"-200,1-1 0,0 0-1,1 1 1,9-18 0,-13 32-2850,-1-1 1,0 0-1,1 0 1,-1 0-1,1 0 1,-1 0-1,0 1 0,1-1 1,-1 0-1,0 0 1,1 1-1,-1-1 1,0 0-1,0 0 0,1 1 1,-1-1-1,0 0 1,0 1-1,1-1 1,-1 1-1,0-1 0,0 0 1,0 1-1,1-1 1,-1 1-1,0-1 0,0 0 1,0 1-1,0-1 1,0 1-1,0-1 1,0 0-1,0 1 0,5 19 313,-1 35-25,-2 1 0,-11 98-1,2-59-383,-13 99-824,2-67-3144,16-118 3060,0 9-1922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20.0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83 206 60,'8'-12'8894,"-12"26"-3751,4 2-4991,1-12-57,-1-1 0,1 1 1,-1-1-1,1 1 1,0-1-1,0 1 0,1-1 1,-1 1-1,1-1 1,0 0-1,0 0 0,0 0 1,0 0-1,0 0 1,0 0-1,1-1 1,0 1-1,-1-1 0,6 4 1,-3-4-125,0 1 1,1-1 0,-1 0-1,0 0 1,0-1 0,1 0-1,-1 0 1,1 0-1,-1-1 1,1 1 0,10-2-1,-5 0-119,-1 0-1,0-1 0,0 0 1,0-1-1,0 0 0,0 0 1,0-1-1,-1-1 0,0 1 1,0-2-1,0 1 1,0-1-1,11-11 0,-15 11 129,0 0 0,-1-1 0,0 0 0,0 0 0,0 0-1,-1 0 1,0 0 0,0-1 0,-1 0 0,0 1 0,-1-1 0,1 0-1,-1 0 1,-1 0 0,0 0 0,0 0 0,0 0 0,-1 0 0,-2-8-1,2 12 59,0 0 0,0-1 0,0 1 0,0 0 0,-1 0-1,0 0 1,0 0 0,0 0 0,-1 1 0,1-1-1,-1 0 1,0 1 0,1 0 0,-2 0 0,1 0 0,0 0-1,-1 0 1,1 0 0,-1 1 0,0 0 0,0 0-1,0 0 1,0 0 0,0 1 0,0-1 0,0 1 0,-1 0-1,1 0 1,0 1 0,-1-1 0,1 1 0,0 0 0,-1 0-1,1 1 1,-5 0 0,-3 1 109,0 1-1,1 1 1,0 0-1,0 0 1,0 1 0,0 0-1,1 1 1,-1 0 0,-11 10-1,5-2 137,0 0-1,2 1 1,-1 0-1,-16 23 1,26-30-177,0 0 0,1 1 0,-1-1 0,2 1 0,-1 1 0,1-1 0,-4 16 1,7-22-112,1 0 1,-1 0 0,1 1 0,0-1 0,-1 0 0,1 0 0,1 0 0,-1 0 0,0 0-1,1 0 1,0 0 0,-1 0 0,1 0 0,0 0 0,1 0 0,-1 0 0,0 0 0,1 0-1,0-1 1,0 1 0,0-1 0,0 1 0,0-1 0,0 0 0,0 0 0,1 0 0,-1 0-1,6 3 1,-1-1-196,1-1-1,1 0 0,-1 0 1,0 0-1,1-1 0,-1 0 0,1-1 1,0 0-1,-1 0 0,1-1 1,0 0-1,0-1 0,-1 1 0,1-2 1,13-3-1,-2 0-146,0-1 0,0-1-1,-1-1 1,0-1 0,26-16 0,81-55 3911,-125 80-3541,-1-1 1,1 1 0,0 0-1,-1-1 1,1 1 0,0 0-1,-1 0 1,1-1 0,0 1-1,-1 0 1,1 0 0,0 0-1,0 0 1,-1 0 0,1 0-1,0 0 1,-1 0 0,1 0 0,0 1-1,-1-1 1,1 0 0,0 0-1,-1 1 1,1-1 0,0 0-1,-1 1 1,1-1 0,-1 0-1,1 1 1,0-1 0,-1 1-1,1-1 1,-1 1 0,0-1-1,1 1 1,-1 0 0,1-1 0,-1 1-1,0-1 1,1 1 0,-1 0-1,0 1 1,10 39-532,-4-15-689,-4-23 846,0 0-1,0 0 1,0-1-1,0 1 0,0-1 1,1 0-1,-1 0 1,1 0-1,0 0 0,0 0 1,-1 0-1,1-1 0,0 1 1,1-1-1,-1 0 1,0 0-1,0 0 0,0-1 1,1 1-1,5 0 1,6 0-893,0 0 1,0-1 0,16-2-1,13-3-727,3-4 426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7.0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58 103 1472,'-20'-5'2160,"-18"-19"10926,42 20-11618,9-1-676,1-3-604,10 1-740,3-2-940,7 2-1057,0-3-495,-1 3-148,5 2 75,-11-1 397,0 1 696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7.3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77 1484,'19'-23'13180,"-3"13"-10988,5 0-1111,0 1 0,23-6 1,-35 12-1038,0 1 1,0 0 0,-1 1-1,2 0 1,-1 0 0,0 1-1,0 0 1,11 2 0,-18-2-46,-1 1 0,1-1 0,-1 0 0,1 1 0,-1-1 0,1 0 0,-1 1 0,0 0 0,1-1 0,-1 1 0,1 0 0,-1 0 0,0 0 0,0 0 0,0 0 0,1 0 0,-1 0 0,0 0 0,0 0 0,0 0 0,-1 1 0,1-1 0,0 0 0,0 1 0,0 1 0,0 0-1,-1 0 0,0 0-1,0 0 1,0 0 0,0 0 0,-1 0 0,1 0 0,-1 0 0,1 0 0,-1 0 0,0-1 0,-2 5 0,-4 8 3,-1-1 0,-1 0 0,-16 20 0,25-33 0,-11 13 3,4-6-11,0 1 0,0-1 1,1 2-1,1-1 0,-9 18 0,14-26-11,0 0-1,0 0 1,0 0-1,0 0 1,0 1-1,0-1 1,1 0-1,-1 0 1,0 0-1,1 0 1,-1 0-1,1 1 1,-1-1-1,1 0 1,-1 0-1,1 0 1,0 0-1,-1 0 1,1-1-1,0 1 1,0 0-1,0 0 0,0 0 1,0-1-1,0 1 1,0 0-1,0-1 1,0 1-1,2 0 1,40 16-417,-28-12 340,-13-4 98,0 0 0,0 0 1,0-1-1,0 1 0,0 1 1,0-1-1,0 0 0,0 0 1,0 1-1,0-1 0,-1 1 1,1 0-1,-1-1 0,1 1 1,-1 0-1,0 0 0,1 0 1,-1 0-1,0 0 0,0 0 1,0 0-1,-1 0 0,2 5 1,-2-3 7,0 1 0,-1-1-1,0 0 1,0 1 0,0-1 0,0 0 0,0 0 0,-1 0 0,0 0 0,0 0 0,0 0 0,-3 3 0,-9 16-408,-2-2-1,0 0 0,-1 0 0,-1-2 0,-41 35 1,44-47-3716,39-48-7123,-22 39 11513,20-26-2153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7.7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1 103 252,'4'-25'2023,"2"-7"2209,4 9 3323,-9 23-7449,-1 0 1,1 0-1,-1 0 0,0 0 0,1 1 1,-1-1-1,1 0 0,-1 0 1,1 0-1,-1 1 0,0-1 1,1 0-1,-1 1 0,0-1 1,1 0-1,-1 1 0,0-1 1,0 0-1,1 1 0,-1-1 0,0 1 1,0-1-1,1 0 0,-1 1 1,0-1-1,0 1 0,0-1 1,0 1-1,0-1 0,0 1 1,0-1-1,0 1 0,0-1 0,0 0 1,0 2-1,5 20 317,3 55 102,-7-52-489,2 0-1,0 0 0,2-1 1,1 1-1,9 25 1,-15-48-33,1 0-1,0-1 1,-1 1 0,1 0 0,0 0-1,0-1 1,0 1 0,0 0 0,0-1 0,0 1-1,0-1 1,1 1 0,-1-1 0,0 0-1,1 1 1,-1-1 0,1 0 0,0 0-1,-1 0 1,1 0 0,0-1 0,0 1 0,-1 0-1,1-1 1,0 1 0,0-1 0,0 1-1,0-1 1,0 0 0,0 0 0,0 0 0,0 0-1,-1 0 1,1-1 0,0 1 0,0 0-1,0-1 1,0 0 0,0 1 0,-1-1 0,1 0-1,0 0 1,2-1 0,4-4 20,1 0 1,-1 0 0,0-1-1,-1 0 1,0 0-1,12-16 1,-4 3-4,-1 0-1,-2-1 1,12-24-1,-20 36-29,1-1 0,-2-1 0,1 1 0,-1-1-1,-1 1 1,0-1 0,-1 0 0,0 0 0,0-15 0,-1 24-29,0 0 0,0 0 0,-1 0 0,1 0 0,0 0 1,-1 0-1,0 0 0,1 0 0,-1 0 0,0 0 0,0 0 0,0 0 0,0 1 1,0-1-1,-1 0 0,1 1 0,0-1 0,-1 1 0,1-1 0,-1 1 1,0 0-1,-2-2 0,1 2-166,0 0 0,0 0 0,0 0 0,0 0 0,0 1 1,0-1-1,0 1 0,0 0 0,0 0 0,0 0 0,0 0 0,0 1 0,-6 1 1,3-1-577,0 1 0,0 0 1,0 0-1,0 1 0,1 0 1,-1 0-1,1 0 1,-1 1-1,1-1 0,0 1 1,0 0-1,1 1 1,-1-1-1,-5 8 0,7-1-1286,5-1 396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8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54 1688,'2'-32'13118,"-1"29"-12250,9-2 2998,9 5-3677,61 16 1017,-51-10-2288,0 0 1,46 2-1,-64-8 3,0 0 0,-1-1 1,1-1-1,11-2 0,-14 2-176,0-1 0,0 0 0,0 0 1,0-1-1,-1 0 0,8-5 0,3-5-953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8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9 896,'-30'-9'10202,"29"10"-10048,1-1 0,0 1 0,-1-1 0,1 0-1,0 1 1,0-1 0,0 1 0,0-1 0,-1 1 0,1-1 0,0 0 0,0 1 0,0-1 0,0 1 0,0-1 0,0 1-1,0-1 1,0 1 0,0-1 0,0 1 0,0-1 0,0 1 0,1-1 0,-1 0 0,0 1 0,0-1 0,0 1 0,1-1 0,-1 1-1,7 38 591,-2 1-1,-1-1 1,-3 1 0,-4 59-1,3 74-2348,1-171 1238,-1 0 0,0 0 0,1 1 0,-1-1 0,1 0-1,0 0 1,0 0 0,0 0 0,0 0 0,0 0 0,0 0 0,3 3-1,-4-5 132,1 1-1,0-1 1,-1 1-1,1-1 1,-1 1-1,1-1 1,0 0-1,0 1 1,-1-1-1,1 0 1,0 0-1,0 0 1,-1 1-1,1-1 1,0 0-1,0 0 1,0 0-1,-1 0 1,1 0-1,0 0 1,0-1-1,-1 1 1,1 0-1,0 0 1,0 0-1,-1-1 1,1 1-1,0 0 0,0-1 1,-1 1-1,1-1 1,-1 1-1,1-1 1,0 1-1,-1-1 1,1 1-1,-1-1 1,1 0-1,-1 1 1,1-2-1,9-10-1981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8.8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76 532,'-1'-2'410,"0"1"-1,0-1 1,0 1-1,0-1 1,1 1 0,-1-1-1,1 0 1,-1 1-1,1-1 1,0 0 0,-1 1-1,1-1 1,0 0-1,0 0 1,0 1 0,0-1-1,1 0 1,-1 0-1,0 1 1,1-1-1,-1 0 1,1 1 0,0-1-1,1-2 1,0 2-97,0 0 1,0 0-1,0 0 0,1 0 1,-1 0-1,1 0 1,-1 1-1,1 0 0,0-1 1,-1 1-1,1 0 0,0 0 1,3 0-1,10-3 31,1 2 0,-1 0 0,0 1 0,22 1 0,-28 0-293,0 1 0,1 0 0,-1 0 0,0 1-1,15 4 1,-22-5-38,-1 0-1,1 0 1,-1 1-1,1-1 1,-1 1-1,1-1 1,-1 1-1,0 0 0,0 0 1,0 0-1,0 0 1,0 0-1,0 1 1,0-1-1,-1 1 1,1-1-1,-1 1 0,0-1 1,0 1-1,0 0 1,0-1-1,0 1 1,-1 0-1,1 4 1,0 14 146,-2-1 1,0 1-1,-1-1 1,-1 0 0,-11 35-1,2 0 116,-4 35-44,5 2 0,0 122 0,12-184-193,-1 0 0,-2 0 0,-1 0 0,-2-1 0,-9 36 0,11-58-27,-1 1-1,0-2 1,0 1 0,0 0-1,-1-1 1,0 0-1,0 0 1,-1 0 0,1-1-1,-1 1 1,-1-1-1,1-1 1,-1 1 0,1-1-1,-1-1 1,0 1 0,-12 3-1,-11 4-327,-1-2-1,-59 10 1,87-18 254,-47 3-3653,49-4 3483,0 0 1,1 0 0,-1 0-1,0-1 1,0 1-1,0 0 1,0 0-1,0-1 1,0 1-1,0 0 1,0-1-1,0 1 1,1-1 0,-1 1-1,0-1 1,0 1-1,1-1 1,-1 0-1,0 0 1,0 0 2,1 0 1,0 0-1,0 0 1,0 0-1,0 0 1,0 0-1,0 0 0,0 0 1,0 0-1,1 0 1,-1 0-1,0 0 1,1 1-1,-1-1 1,0 0-1,1 0 1,-1 0-1,1 0 0,-1 1 1,1-1-1,0 0 1,-1 0-1,1 1 1,1-2-1,18-17-2257,12-4 501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39.5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639 48 612,'-1'-1'335,"-3"-5"1309,0 1 1,0-1 0,-1 1 0,-8-7 0,10 10-1404,1 0 1,-1 1 0,1 0-1,-1 0 1,0 0-1,1 0 1,-1 0 0,0 0-1,0 0 1,1 1 0,-1 0-1,0 0 1,0-1 0,-4 2-1,-33 2 549,1 1-1,-1 3 0,1 1 1,1 2-1,0 1 1,-58 26-1,88-32-746,-1 0-1,1 0 1,1 1 0,-1 0-1,1 0 1,0 0 0,0 1-1,1 0 1,0 1 0,0-1-1,1 1 1,0 1 0,0-1-1,1 0 1,-4 12 0,-5 15 24,3 0 0,-11 60 0,11-48-7,-16 60 29,-13 68 85,35-149-125,2 0 0,0-1 0,2 1 0,1 0 0,4 26 0,-4-43-23,1 1 0,0-1 0,1 0 0,0 0 1,1 0-1,0 0 0,0 0 0,0-1 0,1 0 0,10 13 1,-10-16-22,0 1 0,1-1 0,0 0 0,0 0 0,0-1 1,0 0-1,1 0 0,0 0 0,-1-1 0,1 0 0,1 0 1,-1-1-1,13 3 0,12 1-406,1-3 0,-1 0 0,1-2 0,0-2 0,0-1 0,36-7 0,-40 4-1815,-1-1 0,0-2 0,0-1 1,26-13-1,-13-2-2401,-26 10 2970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0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5 96,'-1'-4'2130,"-1"8"-568,-2 10 2841,-33 150 5715,18-54-9269,-6 170 0,18-115-1154,1-127-1108,6-37 984,0 0-1,-1 1 1,1-1 0,-1 0 0,1 0-1,-1 0 1,1 1 0,-1-1 0,0 0 0,1 0-1,-1 0 1,0 0 0,-1 1 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0.5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1008,'9'-34'14274,"-9"35"-14173,7 19 1889,2 22-1444,-3 0 0,-1 0 1,-2 0-1,-4 69 0,0-43-400,0-4-993,-2 0 0,-16 86 0,13-111-2671,4-16-2424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0.9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55 153 836,'-24'-11'2036,"11"4"613,2-1 351,5 1 24,9 0-304,4-1-479,10 1-593,10 0-660,3-1-596,1-1-644,10 0-784,-1-2-981,1 2-803,3 0-360,0-2-64,-3 0 223,-1-2 561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20.4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0 345 128,'5'-2'328,"0"1"0,0-1 0,0 1 0,0 0 0,0 1 0,1-1 0,6 1 0,-11 0-206,0 0-1,0 0 1,0 1 0,1-1-1,-1 0 1,0 1 0,0-1-1,0 1 1,0-1 0,0 1-1,0 0 1,0-1-1,0 1 1,-1 0 0,1 0-1,0-1 1,0 1 0,0 0-1,-1 0 1,1 0 0,0 0-1,-1 0 1,1 0 0,-1 0-1,0 0 1,1 0 0,-1 1-1,0-1 1,1 0 0,-1 0-1,0 0 1,0 0-1,0 1 1,0-1 0,0 0-1,0 0 1,0 0 0,-1 0-1,1 2 1,-5 28 3214,-1 0 0,-17 50 0,29-104-1185,4-26-1896,26-69 1,-28 99-362,0 1 0,2 0 1,0 1-1,1-1 0,0 2 0,2 0 1,0 0-1,0 1 0,2 1 0,0 0 1,0 1-1,1 1 0,1 0 0,0 1 1,1 1-1,0 1 0,35-13 0,92-18-2789,-116 34-1082,37-3 0,-86 23-3350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1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1104,'11'2'7879,"-11"-2"-7616,3 15 3923,-9 32-1991,2-19-902,3-7-1031,1 0 0,1 0 0,1-1-1,1 1 1,0-1 0,2 1 0,11 30-1,-14-45-251,1 0-1,0-1 1,0 1 0,0-1-1,1 0 1,0 1-1,0-1 1,0-1-1,0 1 1,1-1-1,0 0 1,7 5-1,-7-6-9,-1-1-1,1 0 0,-1 0 0,1-1 1,0 0-1,0 0 0,0 0 0,0 0 0,0-1 1,0 1-1,0-1 0,0-1 0,0 1 1,0-1-1,0 0 0,0 0 0,9-3 0,-3-1-28,0 1-1,-1-2 0,1 0 0,-1 0 0,0 0 0,-1-2 0,0 1 0,0-1 0,0 0 0,-1-1 0,0 0 1,12-19-1,-9 11 5,-1 0 0,0-1 0,-2 0 0,0 0 0,-1-1 1,9-37-1,-14 46 25,-1 1 1,0 0-1,0-1 1,-1 1-1,0-1 1,-1 1-1,0-1 1,-1 1-1,-5-18 1,6 23-12,0 0 0,-1 1 1,1-1-1,-1 0 1,0 1-1,0 0 1,-1-1-1,1 1 1,-1 0-1,1 0 1,-1 0-1,0 0 1,0 1-1,0-1 1,-1 1-1,1 0 1,0 0-1,-1 0 1,0 0-1,1 1 1,-1 0-1,0-1 1,0 1-1,0 0 1,-7 0-1,-1 1-202,0 0 1,0 1-1,1 1 0,-1 0 0,0 1 1,1 0-1,-1 0 0,1 1 1,0 1-1,0 0 0,-14 9 0,16-9-491,1 0-1,0 1 0,0 0 0,1 0 0,0 1 0,0 0 0,1 0 0,-10 14 0,15-20 419,-1 1 0,1 0 0,0 0 0,-1 0 0,1 0 0,0 0 0,0 1 0,1-1-1,-1 0 1,0 0 0,1 0 0,-1 1 0,1-1 0,0 0 0,0 1 0,0-1 0,0 0 0,0 1 0,0-1 0,1 0 0,-1 1-1,1-1 1,0 0 0,-1 0 0,3 3 0,9 5-1476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1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22 836,'1'-21'14601,"0"21"-14324,18 1 4043,-3 2-4407,28 6-204,59 4 0,-30-8-5025,1-4-4667,-59-1 7413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2.0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384 128 1012,'-2'-4'1039,"2"0"-1,-1-1 1,0 1-1,1 0 1,0-1 0,0 1-1,0 0 1,1 0-1,1-8 1,-1 10-670,0-1 0,0 1 0,0-1 0,1 1 0,-1 0 0,1 0 0,0-1 0,0 1 1,-1 1-1,1-1 0,0 0 0,1 0 0,-1 1 0,0-1 0,0 1 0,1 0 0,2-2 0,12-5 27,-1 1 0,1 1 0,1 1-1,33-7 1,-45 11-389,0 0-1,0 0 0,0 1 0,0-1 1,0 2-1,0-1 0,0 0 0,0 1 1,0 0-1,0 1 0,0-1 0,-1 1 1,1 0-1,-1 1 0,1-1 0,-1 1 1,0 0-1,9 7 0,-11-7-8,0 1-1,0 0 1,-1 1 0,1-1-1,-1 0 1,0 1-1,0-1 1,0 1 0,-1 0-1,0 0 1,0-1-1,0 1 1,0 0-1,-1 0 1,1 0 0,-2 6-1,0 11 1,-1 0-1,-6 27 0,8-46 4,-56 225 8,35-157-5,3 0 1,4 1-1,-8 105 1,21-95 5,-5 88 42,3-143-47,-1 0-1,-1 0 1,-1 0 0,-10 27-1,14-51-36,1-1 1,-1 1-1,1-1 0,-1 1 0,0-1 1,0 0-1,0 1 0,0-1 0,-1 0 0,1 0 1,-1-1-1,1 1 0,-1 0 0,1-1 1,-1 0-1,0 1 0,0-1 0,0 0 0,0 0 1,0-1-1,0 1 0,0-1 0,-4 1 1,-10 0-204,0 0 0,-34-3-1,31 0 16,-110-9-4502,-34-1-7229,126 11 10149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4.9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0 828 1392,'15'-15'13826,"8"-23"-9511,-19 30-4061,71-114 1088,-15 28-1117,-29 42-326,2 2-1,3 1 1,2 1-1,1 2 1,82-72 0,-95 96 70,0 2 1,2 1-1,0 2 1,1 0 0,0 2-1,2 1 1,0 2-1,0 0 1,1 3 0,0 0-1,0 2 1,40-3 0,-6 6 102,0 4 1,1 2 0,-1 4 0,129 26 0,-140-15-32,-1 1 1,81 40 0,-91-36-33,0-3 0,1-2 0,1-1 0,65 12 0,-66-22-29,0-2 0,0-3 0,1-1 0,-1-2 0,0-2 0,50-12 0,-34 2 111,-1-2 1,0-4 0,107-50 0,-159 65 123,0 0 1,0-1-1,12-10 0,-13 10-80,0-1 0,0 2 0,1-1 0,10-5 0,-15 10-138,-1 0 0,1 0 0,-1 0 0,1 1 0,-1-1 0,1 1 0,-1-1 0,1 1 0,0 0 0,-1 0 0,1 0 0,0 0 0,-1 0 0,1 1 0,-1-1 0,1 1 1,-1 0-1,1 0 0,3 1 0,10 7-52,0 1 1,-1 0-1,17 16 1,-15-12-89,33 21 0,-22-21-34,1-2 0,0-1 1,0-1-1,1-1 1,0-1-1,0-2 0,1-1 1,0-2-1,42 0 0,35-6-223,141-22-1,-200 19 381,63-8-55,298-29 313,-330 40-136,-1 3-1,1 3 1,91 16 0,-143-14 7,0 2 1,0 1-1,0 1 1,-1 1 0,-1 1-1,0 2 1,34 22 0,-42-24-553,-2 2 0,0 0 1,0 1-1,20 24 1,-26-25-1163,-1 0 1,1 0-1,-2 1 0,0 0 1,-1 1-1,8 20 1,-6-10-3485,-8-17 3143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6.6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0 388,'14'6'7440,"-4"10"-4248,4 26-1818,-11-29-213,8 26-250,-3 0 1,0 1-1,-3 0 1,1 58 0,-7-37-636,-3-1 1,-14 78 0,9-80-335,-1 9-2132,0-25-6691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7.0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367 30 1192,'15'-29'7775,"-27"36"-6236,-295 232 2747,291-228-4225,11-8-52,-1 0 0,1 1 1,0 0-1,0 0 0,0 1 1,1-1-1,-6 8 0,10-11-15,-1 0-1,1 0 1,0 0-1,0 0 1,0 0-1,-1 0 0,1 0 1,0 0-1,0 0 1,1 0-1,-1 0 1,0 0-1,0 0 1,0 0-1,1 0 0,-1 0 1,0 0-1,1-1 1,-1 1-1,1 0 1,-1 0-1,1 0 0,0 0 1,-1-1-1,1 1 1,0 0-1,-1 0 1,1-1-1,0 1 1,0-1-1,0 1 0,0 0 1,-1-1-1,3 1 1,36 20-115,-33-19 103,43 20-165,1-3 0,77 20-1,-94-32-1299,53 5 0,-60-11-928,0 0 1,42-6-1,-33-1 176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7.5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312 9 704,'-5'-2'300,"0"0"-1,0 1 0,0 0 1,0 0-1,0 0 1,0 0-1,0 1 1,0 0-1,-1 0 1,1 1-1,0-1 0,0 1 1,0 0-1,0 0 1,0 1-1,-9 3 1,-6 4 109,1 0 1,-30 18-1,48-26-398,-54 37 646,51-35-587,1-1 0,0 1 1,-1 0-1,1 1 0,0-1 1,1 1-1,-1-1 0,1 1 1,-1 0-1,1 0 0,0 0 0,-2 8 1,4-11-44,0 1 0,0-1 0,0 1-1,0-1 1,1 1 0,-1 0 0,0-1 0,1 0 0,-1 1 0,1-1 0,0 1 0,-1-1 0,1 0 0,0 1 0,0-1-1,0 0 1,0 0 0,0 0 0,0 1 0,2 0 0,30 22 203,-24-18-178,32 21 72,-25-17-122,0 0 0,0 2 1,-1 0-1,0 0 0,19 23 1,-33-34 6,1 1 1,-1 0-1,0 0 1,0 0-1,0 0 1,0 0-1,0 0 1,0 0 0,0 0-1,-1 1 1,1-1-1,-1 0 1,1 0-1,-1 1 1,0-1-1,0 0 1,0 0 0,0 1-1,-1-1 1,0 2-1,0 0 25,0-1-1,-1 0 1,1 0-1,-1 0 1,0 0 0,0 0-1,0 0 1,0 0-1,-1-1 1,1 1-1,-6 3 1,-4 3 84,0-1 0,-1-1 1,0 1-1,-1-2 0,-14 5 0,16-6-439,0-1 0,-1 0 0,0-1 0,1 0 0,-1-1 0,0 0 0,-19-1 0,31-1 222,1 0-1,-1 0 1,1 0-1,-1 0 1,1 0-1,-1 0 1,1 0 0,-1 0-1,1 0 1,-1 0-1,1 0 1,-1-1-1,1 1 1,-1 0 0,1 0-1,-1-1 1,1 1-1,-1 0 1,1-1-1,0 1 1,-1 0-1,1-1 1,0 1 0,-1 0-1,1-1 1,0 1-1,-1-1 1,1 1-1,0-1 1,0 1-1,0-1 1,-1 1 0,1-1-1,0 1 1,0-1-1,0 1 1,0-1-1,0 1 1,0-1 0,0 1-1,0-1 1,0 1-1,0-1 1,0 1-1,0-1 1,1 1-1,-1-1 1,0 1 0,0-1-1,0 1 1,1-1-1,-1 1 1,0-1-1,1 0 1,5-11-1634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47.9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 1224,'8'-6'642,"17"-12"5897,-24 18-6432,-1 0 0,1 0-1,0 0 1,-1 0 0,1 0 0,0 0 0,-1 0 0,1 0-1,0 0 1,-1 0 0,1 1 0,-1-1 0,1 0 0,0 0-1,-1 1 1,1-1 0,-1 0 0,1 1 0,0-1 0,-1 1-1,1-1 1,-1 1 0,0-1 0,1 1 0,-1-1 0,1 1-1,-1-1 1,0 1 0,1-1 0,-1 1 0,0 0 0,0-1-1,1 1 1,-1-1 0,0 1 0,0 0 0,0-1 0,0 1-1,0 0 1,0-1 0,0 2 0,1 0-45,4 26 596,2 1 0,2-1 0,16 38 0,-23-60-641,1 0 0,0 0 0,0-1 0,1 1 0,-1-1 0,1 1 0,1-1 0,-1-1 0,1 1 0,-1 0 0,1-1 0,0 0 0,1 0 0,-1-1 0,1 0 0,0 1 0,-1-2 0,2 1 0,-1-1 0,0 0 0,12 2-1,-13-3-16,-1-1-1,0 0 1,1 0-1,-1 0 1,0-1-1,1 1 0,-1-1 1,0 0-1,0-1 1,0 1-1,0-1 1,0 1-1,0-1 0,6-4 1,-4 1-13,-1 1 1,0-1 0,0 0-1,0 0 1,-1 0-1,1-1 1,-1 1-1,4-10 1,2-5-28,-1 0 0,-1-1 0,-1-1 0,6-32 0,-10 40 46,-1 0-1,0-28 0,-12 140 260,26 111-2851,-2-47-6247,-14-127 6498,-3-2 421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2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1 292,'1'12'16251,"1"18"-11859,2 37-3781,42 382 2686,-19-307-4354,49 156 0,-65-258-32,-7-24-774,0 0-1,12 27 1,-16-42 1686,0 0-1,0-1 1,0 1-1,1-1 1,-1 1-1,0-1 1,0 1 0,1 0-1,-1-1 1,0 1-1,0-1 1,1 1-1,-1-1 1,1 0-1,-1 1 1,0-1-1,1 1 1,-1-1 0,1 0-1,-1 1 1,1-1-1,-1 0 1,1 1-1,-1-1 1,1 0-1,0 0 1,-1 1-1,1-1 1,-1 0 0,1 0-1,-1 0 1,1 0-1,0 0 1,-1 0-1,1 0 1,-1 0-1,1 0 1,0 0-1,-1 0 1,1-1 0,-1 1-1,1 0 1,-1 0-1,1 0 1,0-1-1,-1 1 1,1 0-1,-1-1 1,1 0-1,1-1-348,0 0-1,0-1 1,0 1-1,-1 0 1,1-1-1,-1 0 1,0 1-1,0-1 1,2-4-1,3-21-1281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2.7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391 80 20,'1'0'364,"10"-40"4701,-10 37-4058,-1 0 1,1 0-1,-1-1 0,0 1 1,0 0-1,0-1 1,0 1-1,-1 0 0,1-1 1,-2-2-1,2 6-911,-1 0 0,1 0-1,-1 0 1,1 0 0,-1 0-1,1 0 1,0 0 0,-1 0 0,1 0-1,-1 1 1,1-1 0,-1 0-1,1 0 1,0 0 0,-1 1 0,1-1-1,-1 0 1,1 1 0,0-1-1,0 0 1,-1 1 0,1-1-1,0 1 1,-1-1 0,1 0 0,0 1-1,0-1 1,0 1 0,-1-1-1,1 0 1,0 1 0,0-1 0,0 1-1,0-1 1,0 1 0,-11 20 341,-7 15-60,-2-2-1,-44 61 0,-61 55-214,113-136-135,-34 35-15,32-36-104,1 0-1,0 2 1,1-1 0,0 2 0,-17 29-1,29-44 71,0 1 0,-1-1-1,1 0 1,0 1-1,0-1 1,0 0 0,0 0-1,0 1 1,0-1 0,0 0-1,1 1 1,-1-1 0,0 0-1,1 0 1,-1 1 0,1-1-1,0 0 1,-1 0-1,1 0 1,0 0 0,-1 0-1,1 0 1,0 0 0,0 0-1,0 0 1,0 0 0,0 0-1,0-1 1,0 1-1,0 0 1,0-1 0,0 1-1,1-1 1,1 2 0,50 17-209,-45-16 196,230 59-1286,-78-30-7509,-139-28 6804,-1-1 0,1-2 0,27 0 0,-8-4 236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21.9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1280,'10'10'10408,"-10"-9"-9956,7 26 2812,0 31-1956,-5 37-166,-3 0 0,-15 95 0,0 21-573,13-184-500,1 25 86,2-48-150,0-1 0,0 1 1,1-1-1,-1 0 0,1 1 0,0-1 0,0 0 0,0 1 0,0-1 0,1 0 0,2 4 1,-4-6-20,1-1 0,-1 1 1,1-1-1,-1 1 1,1-1-1,-1 1 0,1-1 1,0 0-1,-1 1 1,1-1-1,-1 1 0,1-1 1,0 0-1,-1 0 1,1 0-1,0 1 0,-1-1 1,1 0-1,0 0 1,0 0-1,-1 0 0,1 0 1,0 0-1,-1 0 1,1 0-1,1-1 0,20-10-371,12-24-430,-15 10 80,-2-1 0,-1 0 0,19-44 1,29-91-1604,-21 50 1629,0-4 1275,-42 114-546,-1 1 0,0-1 0,1 1 0,-1-1 0,0 0 0,0 1 0,1-1 0,-1 1 0,0-1 0,0 0 0,0 1 0,0-1 0,0 0 0,0 1 0,0-1 0,0 1 0,0-1 0,0 0 0,0 1 0,0-1 0,0 0 0,0 1 0,-1-2 0,-10 11 403,-13 26 83,10-8-154,0 0 0,3 1 1,-17 56-1,24-67-283,0 1 0,1 0 1,1 0-1,0 0 0,2 0 0,0 0 1,5 34-1,-4-48-152,0 0 1,0 1-1,0-1 1,0 0-1,1 0 1,0 0-1,0 0 1,0 0-1,0-1 1,0 1-1,1-1 1,0 1-1,0-1 1,0 0-1,0 0 1,0 0-1,0-1 1,5 4-1,-2-3-189,-1-1 0,1 0-1,0 0 1,0 0 0,0 0-1,0-1 1,0 0 0,0-1-1,0 1 1,1-1 0,8-1-1,3-1-592,0-1-1,-1-1 0,1 0 0,-1-1 0,0-2 0,-1 1 0,30-17 1,-31 13 731,-1 1 1,0-2-1,0 0 1,19-21-1,-25 22 1110,0 1 0,0-1 0,-1-1-1,7-13 1,-13 15 2185,-8 23-1641,5-8-1445,1-1 0,1 1 0,-1 0 0,1 0-1,0-1 1,0 1 0,1 0 0,-1 0 0,1 0-1,1-1 1,-1 1 0,1-1 0,0 1 0,0-1-1,1 0 1,-1 1 0,1-1 0,0 0 0,1-1-1,-1 1 1,1-1 0,0 1 0,0-1 0,0 0-1,1-1 1,-1 1 0,1-1 0,0 0 0,0 0-1,0 0 1,0-1 0,1 1 0,-1-1 0,1-1-1,-1 1 1,1-1 0,0 0 0,-1 0 0,1-1-1,7 1 1,-5-2-103,0 0-1,0-1 1,0 1 0,0-2-1,0 1 1,-1-1 0,1 0-1,-1-1 1,1 1-1,-1-1 1,0-1 0,-1 0-1,1 0 1,-1 0-1,0 0 1,0-1 0,8-11-1,-10 11 0,0 0-1,0 0 0,-1 0 1,0 0-1,0-1 1,0 1-1,-1-1 0,0 1 1,0-1-1,-1 0 1,0 0-1,0 0 0,-1 0 1,1 0-1,-2 0 1,1 0-1,-1 0 1,0 0-1,0 0 0,-1 0 1,-3-8-1,4 11 3,0 1 0,-1-1 1,0 0-1,0 1 0,0-1 0,0 1 0,0 0 0,-1 0 1,1 0-1,-1 0 0,0 0 0,0 0 0,0 1 0,0 0 1,0-1-1,-1 1 0,1 0 0,-5-1 0,3 1 5,0 1 1,0 0-1,0 0 0,-1 0 1,1 0-1,-1 1 0,1 0 0,0 0 1,-1 1-1,1 0 0,0 0 1,-6 1-1,-1 2 55,0 0 1,0 1 0,0 0-1,0 1 1,1 0-1,0 1 1,1 0-1,-1 1 1,1 0-1,-13 15 1,19-19 0,0 0 0,1 0 0,0 1 1,0-1-1,0 1 0,1 0 0,-1 0 0,1 0 0,1 0 1,-1 0-1,0 0 0,1 1 0,0-1 0,1 0 0,-1 1 1,1 8-1,0-11-53,1 1-1,0 0 1,0-1 0,0 1 0,0-1-1,1 0 1,-1 1 0,1-1 0,0 0-1,0 0 1,0 0 0,0 0 0,0 0-1,1-1 1,0 1 0,-1-1 0,1 1-1,0-1 1,0 0 0,0 0 0,0 0-1,0 0 1,1-1 0,-1 0 0,6 2-1,19 5-300,0-1 0,1-1 0,0-2 0,0-1-1,0-1 1,45-4 0,-71 2 296,-1 0-1,1-1 1,-1 1-1,1-1 1,-1 0-1,1 1 1,-1-1 0,0 0-1,1-1 1,-1 1-1,0 0 1,0-1 0,0 1-1,0-1 1,0 0-1,3-3 1,22-37 493,-23 34-418,0 1-1,1-1 1,-1 1 0,11-11 0,-2 5 127,2 1 0,-1 1 0,2 1 0,-1 0 0,1 0 0,1 2 0,0 0 1,0 1-1,1 0 0,32-6 0,-47 12-115,1 0 0,-1 0 1,0 1-1,0 0 0,1-1 1,-1 1-1,0 0 0,0 1 1,1-1-1,-1 0 0,0 1 0,0 0 1,1 0-1,-1 0 0,0 0 1,0 0-1,0 1 0,0 0 1,0-1-1,-1 1 0,1 0 1,-1 0-1,1 0 0,-1 1 0,1-1 1,3 5-1,-3-1-65,0 0-1,-1 0 1,1 0-1,-1 1 1,0-1-1,0 1 1,-1-1-1,0 1 1,0-1-1,-1 1 1,0 0-1,0 9 1,-3 11-263,2-17-442,0 1 0,0-1 0,1 1 0,2 18 0,-2-27 402,1 0 0,-1 1 0,1-1 0,0 0 0,0 1 0,0-1 0,0 0 0,0 0 0,0 0 0,1 0 0,-1 0 0,1 0 0,-1 0-1,1 0 1,0-1 0,0 1 0,-1-1 0,1 1 0,0-1 0,0 0 0,1 1 0,-1-1 0,0 0 0,0 0 0,5 0 0,0 1-428,0-1 1,1 0-1,-1 0 1,0-1 0,14-1-1,12-3-897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3.2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313 68 24,'-4'-5'1031,"0"1"0,0-1 0,0 1 0,-1-1-1,1 1 1,-1 0 0,0 1 0,-9-6 0,6 6-244,0-1 0,0 1 0,0 0 0,-1 0 0,-15-2 0,15 3-603,0 1-1,-1 1 0,1 0 1,-1 0-1,1 1 0,0 0 1,-1 0-1,1 1 0,0 0 1,0 1-1,0 0 0,-13 6 1,18-7-164,0 1 1,-1-1-1,1 1 1,0 0 0,0 0-1,1 0 1,-1 0 0,1 1-1,-1 0 1,1-1-1,0 1 1,1 0 0,-1 1-1,1-1 1,-1 0 0,1 1-1,0-1 1,1 1-1,-1 0 1,1 0 0,0-1-1,0 1 1,1 0 0,-1 0-1,1 9 1,1-7 1,1 0 1,-1 1-1,1-1 1,1 0-1,-1 0 1,1 0-1,0-1 1,1 1-1,0-1 1,0 1-1,0-1 1,1 0-1,0-1 1,0 1-1,0-1 1,8 7-1,64 41 272,-60-44-232,-1 2 0,0 0 1,0 0-1,-2 2 0,1 0 1,-2 0-1,22 27 0,-33-37-34,0 0 0,-1 1-1,1-1 1,-1 1 0,1-1-1,-1 1 1,0-1 0,0 1-1,0 0 1,-1-1 0,1 1-1,-1 0 1,0 0 0,0 0-1,-1-1 1,1 1-1,-1 0 1,-1 4 0,0-2 57,0 0 1,-1-1-1,1 1 0,-1-1 1,-1 1-1,1-1 0,-1 0 1,0 0-1,0 0 1,-7 5-1,3-3-191,0 0 1,0-1-1,-1 0 0,1-1 0,-1 0 1,-1 0-1,1-1 0,-1 0 1,1-1-1,-1 0 0,0 0 0,0-1 1,-16 1-1,24-3-90,0 0 0,1 0 0,-1 0 0,0 0 0,0 0 0,0 0 0,1-1 0,-1 1 0,0-1 0,1 1 0,-1-1 0,0 0 1,1 0-1,-1 0 0,1 1 0,-2-3 0,2 3-54,0-1 0,1 0 1,-1 0-1,1 0 0,-1 0 0,1 0 1,-1 0-1,1 0 0,0 0 1,-1 0-1,1 0 0,0 0 1,0 0-1,0 0 0,0 0 0,0 0 1,0 0-1,0 0 0,0 0 1,1-1-1,0-4-502,1 1 0,0 0 0,1 0 0,-1 0 0,1 0 0,0 0 0,0 0 0,7-7 0,19-19-1340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3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11 820,'49'-11'15244,"-49"12"-14966,6 25 2476,-4-2-2433,2 0 0,0-1 1,2 1-1,1-1 0,1 0 0,0 0 1,2-1-1,22 37 0,-24-47-378,0 0 0,1-1-1,0 0 1,1 0 0,0-1-1,1-1 1,13 10 0,-16-14 13,0 0-1,0 0 1,1-1 0,0 0 0,0-1 0,0 0-1,0 0 1,1-1 0,-1 0 0,0 0 0,15 0 0,-17-2-10,0 0 0,1-1 0,-1 0-1,0 0 1,0 0 0,1-1 0,-1 0 0,0 0 0,-1-1 0,1 0 0,0 0 0,-1-1 0,0 0 0,1 0 0,-1 0 0,-1-1 0,9-8 0,-8 6 23,0 0-1,0-1 1,-1 1 0,0-2-1,-1 1 1,0 0 0,0-1-1,0 0 1,-1 0 0,-1 0-1,0 0 1,0 0-1,1-12 1,1-122 868,-4 140-785,48 129 31,-44-117-702,1 1 1,0-1 0,0-1-1,1 1 1,12 13 0,-12-15-170,1-1 0,1 0 0,-1 0 0,1-1 0,0 0 0,0 0 0,0-1 0,1 0 0,-1-1 0,1 1-1,0-2 1,0 1 0,0-1 0,1-1 0,-1 1 0,0-2 0,10 1 0,25-2-1360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4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1544,'0'-9'1219,"0"6"-208,0 0-1,0 0 1,0 0 0,0 0-1,0 0 1,1 0 0,-1 0 0,1 1-1,2-6 1,-2 6-724,0 1 0,0 0 0,0 0-1,1 0 1,-1 0 0,0 0 0,1 0 0,-1 0 0,1 1-1,-1-1 1,1 0 0,-1 1 0,1-1 0,-1 1 0,1 0-1,0-1 1,-1 1 0,1 0 0,0 0 0,-1 0 0,3 0-1,181-4 2859,-39 1-4273,-2-6-8201,-129 9 6582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4.4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51 1 1380,'-23'20'1948,"6"-4"349,6-3 215,11-4-224,14 0-372,10-1-364,10-3-372,16-3-352,8-2-408,7-2-436,6 0-452,3 0-492,1-1-668,-4 1-704,0-2-256,-6 1-12,-8-1 191,-6 0 333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4.7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 5 1504,'-21'-5'9356,"20"6"-9200,2 29 5758,0-24-6356,19 198 4832,9 63-2672,-16-183-2496,26 93 1,-29-151 283,-9-23-71,0 0-1,1-1 1,-1 1 0,1 0-1,0-1 1,0 1 0,0-1-1,0 0 1,4 3-1,-5-4 224,1 0-1,0 0 1,-1-1-1,1 1 1,0-1-1,-1 1 1,1-1-1,0 0 1,0 1-1,-1-1 1,1 0-1,0 0 1,0 0-1,0 0 1,-1-1-1,1 1 1,0 0-1,0-1 1,-1 1-1,1-1 1,0 0-1,-1 1 1,1-1-1,-1 0 0,1 0 1,-1 0-1,1 0 1,-1 0-1,0-1 1,1 1-1,-1 0 1,1-2-1,15-15-1987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5.2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231 149 632,'17'-73'6084,"-10"-2"6496,-8 80-12245,0 0-1,0 0 1,-1 0-1,0 0 0,0 0 1,-4 7-1,0 3-89,-155 336 705,148-322-943,7-17-26,-3 4-172,1 1 1,1-1 0,0 2 0,1-1 0,1 0-1,1 1 1,-3 29 0,7-45 132,0 1-1,0-1 1,0 0-1,1 0 1,-1 0 0,1 0-1,0 1 1,-1-1 0,1 0-1,0 0 1,0 0-1,0 0 1,1-1 0,-1 1-1,0 0 1,1 0-1,2 2 1,0-1-61,0 0 0,0 0 0,0-1-1,0 0 1,0 0 0,1 0 0,-1 0 0,5 1 0,10 1-464,0 0-1,0-2 1,24 1 0,-35-2 303,98 3-4566,0-5 1,141-18-1,-182 10 3133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5.6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254 186 856,'8'-6'1198,"-1"0"-1,0 0 0,-1-1 1,1 0-1,-1 0 1,0 0-1,-1-1 1,0 0-1,7-14 1,-11 19-846,0-1 0,0 1 0,0 0 0,0 0 0,0 0 0,-1 0 0,0-1 1,0 1-1,0 0 0,0-1 0,0 1 0,-1 0 0,0-4 0,0 4-279,0 0-1,-1 0 1,1 0-1,-1 0 1,1 1 0,-1-1-1,0 0 1,0 1-1,-1-1 1,1 1-1,0 0 1,-1 0-1,1 0 1,-1 0-1,-4-2 1,3 2-31,0 0-1,0 1 1,0-1 0,-1 1 0,1 0-1,0 0 1,-1 1 0,1-1-1,0 1 1,-1 0 0,1 0 0,0 1-1,-1-1 1,1 1 0,0 0-1,0 0 1,-1 0 0,1 1 0,0 0-1,-7 4 1,-2 0 38,1 1 0,1 1 0,-1 0 1,1 1-1,-13 13 0,11-9-27,2 0 1,-1 1-1,2 1 1,0 0-1,1 0 0,0 1 1,1 0-1,-8 22 1,13-30-70,1 0-1,-1 1 1,1-1 0,1 0-1,-1 1 1,2 0 0,-1-1-1,1 1 1,0 0 0,1-1-1,0 1 1,0-1 0,1 1-1,0-1 1,1 1 0,0-1-1,0 0 1,0 0 0,6 8 0,-6-12-48,-1 0 0,1-1 1,-1 1-1,1-1 1,1 0-1,-1 1 1,0-1-1,1-1 1,-1 1-1,1 0 1,0-1-1,0 0 1,0 0-1,0 0 1,0 0-1,0-1 0,1 0 1,-1 0-1,1 0 1,-1 0-1,1-1 1,-1 1-1,1-1 1,-1 0-1,1 0 1,-1-1-1,1 0 1,-1 0-1,0 0 1,1 0-1,-1 0 0,5-3 1,0 0-146,0-1 0,0 0 0,-1 0-1,0-1 1,0 0 0,0 0 0,-1-1 0,0 1 0,0-2 0,-1 1-1,0-1 1,0 0 0,8-16 0,-7 7 455,-1 0 0,-1 0 0,-1-1 0,0 0 0,2-33 0,6-26 3392,-5 96-2410,0 17-1233,-1 13-238,-4-27-469,1-1 0,1 0 0,1-1 0,0 1 0,15 35 0,-17-52 228,-1 0 1,1 0 0,0-1-1,0 1 1,0-1 0,0 1-1,0-1 1,1 0 0,0-1-1,-1 1 1,1 0 0,0-1 0,0 0-1,1 0 1,-1 0 0,0-1-1,7 2 1,2 0-485,-1-1 0,1 0 0,0-2 1,0 1-1,13-2 0,34-4-1191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5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366 28 2028,'-21'-28'16608,"19"29"-16355,-17 15 3446,2 4-4270,-249 348-268,260-359 615,-18 32-2548,13-20-1148,22-52-8145,-5 6 10108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6.3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61 360,'-33'-61'20596,"81"115"-19293,-16-17-2042,65 57 1,-69-72-799,1-1-1,1-1 1,1-2 0,54 24 0,-59-32 47,0-1 0,0-1 0,1-1 1,0-1-1,0-2 0,45 2 1,-10-8-615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6.7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32 636,'-38'-32'17414,"38"33"-17302,-2 14 1116,1 50 1283,12 118-1,-1-54-1810,17 188-2445,-26-311 1410,0 0-1,0 0 1,0-1 0,1 1-1,0 0 1,4 9 0,-5-15 204,-1 1 0,1 0 0,-1 0 1,0-1-1,1 1 0,0 0 0,-1-1 1,1 1-1,-1-1 0,1 1 0,0-1 1,0 1-1,-1-1 0,1 1 0,0-1 1,0 1-1,-1-1 0,1 0 0,0 0 0,0 1 1,1-1-1,-1 0-79,0-1 1,1 1-1,-1 0 0,0-1 1,0 1-1,0-1 0,1 1 1,-1-1-1,0 0 0,0 0 1,0 1-1,0-1 1,0 0-1,0 0 0,0 0 1,0 0-1,-1 0 0,2-2 1,11-16-2217,-2 0 0,0 0 1,8-24-1,-12 26 1476,13-26-1116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22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172 147 868,'1'-1'235,"7"-10"1046,-1 0-1,0 0 0,-1-1 1,0 0-1,4-13 1,-9 23-1113,0 1 0,-1-1 0,1 0 0,-1 0 0,1 0 0,-1 0 0,0 0 0,0 0 0,0 0 0,0 0 0,0 1 0,0-1 0,0 0 0,-1 0 0,1 0 0,-1 0 0,1 0 0,-1 0 0,0 1 0,0-1 0,0 0 0,0 1 0,0-1 0,0 0 0,0 1 0,-1-1 0,1 1 0,0 0 0,-1 0 0,1-1 0,-1 1 0,0 0 0,1 0 0,-1 0 0,0 0 0,1 1 0,-1-1 0,0 0 0,0 1 0,0-1 0,0 1 0,0 0 0,0 0 0,-3-1 0,-2 1-75,0 0 0,0 0 1,0 0-1,0 1 1,1 0-1,-1 1 1,0-1-1,1 1 1,-1 0-1,1 1 1,-12 5-1,10-4-65,1 1 0,-1 0-1,1 0 1,0 0 0,0 1 0,1 0-1,0 0 1,-11 13 0,16-17-31,0-1-1,0 1 1,0-1-1,0 1 1,0 0-1,1-1 1,-1 1 0,1 0-1,-1 0 1,1-1-1,-1 1 1,1 0-1,0 0 1,0 0 0,0 0-1,0-1 1,0 1-1,0 0 1,0 0 0,2 3-1,-1-3-22,0 1-1,1-1 0,-1 1 1,1-1-1,-1 0 1,1 0-1,0 0 1,0 0-1,0 0 0,0 0 1,1 0-1,2 2 1,10 3-113,-1 0 0,1 0 1,0-1-1,16 3 1,-11-3 117,4 2 118,0 2-1,36 18 1,-55-25-88,1 0 1,-1 1-1,0-1 0,0 1 0,0 0 0,-1 0 0,1 0 1,-1 1-1,0 0 0,0 0 0,-1 0 0,1 0 1,-1 0-1,0 1 0,-1 0 0,4 9 0,-6-12-33,0 1 0,1-1 0,-2 0 0,1 1 0,0-1 0,-1 0 0,1 1 0,-1-1 0,0 0 0,0 0 0,0 0 0,-1 0 0,1 0 0,-1 0 0,0 0 0,0 0-1,0 0 1,0-1 0,0 1 0,0-1 0,-1 1 0,1-1 0,-4 2 0,-8 7-80,0-1-1,0-1 1,-17 8 0,28-15 77,-4 2-160,5-3 12,0 1 0,0-1 1,-1 0-1,1 1 0,-1-1 0,1 0 0,-1 0 0,1-1 0,-1 1 1,0-1-1,-4 1 0,9-4-571,-1 1 0,1-1 0,-1 1 0,1-1 0,0 1 0,0 0 0,0-1 1,5-2-1,47-37-3959,-18 17 2853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7.1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196 157 336,'19'-35'1845,"14"-25"4186,-28 50-3451,-1 0-1,0 0 1,5-21-1,-18 52 1224,-20 40-3833,16-33 296,-47 96-176,-58 129-116,117-251 20,-29 77-238,28-72 157,0-1-1,0 1 1,1 0-1,0 0 1,0 0-1,1 0 1,0 0-1,0 0 0,2 13 1,-1-18-1,0 1 0,1 0-1,-1-1 1,0 1 0,1-1 0,0 0 0,-1 1 0,1-1-1,0 0 1,0 0 0,1 0 0,-1-1 0,0 1 0,0 0-1,1-1 1,-1 1 0,1-1 0,0 0 0,-1 0-1,1 0 1,0 0 0,-1 0 0,1-1 0,0 1 0,4-1-1,10 2-732,-1-1 0,1-1-1,19-2 1,-22 1 10,296-21-12468,-245 16 11523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7.4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60 1516,'-8'-13'1939,"-24"-34"11240,34 51-12700,-1-1-1,0 1 1,-1-1 0,1 1-1,-1 0 1,1-1 0,-1 5-1,1 2-26,7 109 1062,-11 209 0,2-281-1574,0-44 47,0 20-284,1 1 0,0 0-1,8 44 1,-8-67 265,0 0 0,0-1 0,0 1 0,0-1 0,0 1-1,1 0 1,-1-1 0,0 1 0,0-1 0,1 1 0,-1-1 0,0 1-1,1-1 1,-1 1 0,0-1 0,1 1 0,-1-1 0,1 1 0,-1-1-1,1 0 1,-1 1 0,1-1 0,-1 0 0,1 1 0,-1-1-1,1 0 1,-1 0 0,1 1 0,1-1 0,-1 0-22,0 0 1,0-1-1,1 1 0,-1 0 1,0-1-1,0 1 0,1-1 1,-1 0-1,0 1 1,0-1-1,0 0 0,0 0 1,2-1-1,31-36-919,-30 33 846,33-42-1062,3 2 0,44-40 0,-70 72 1159,0 2 0,0 0 0,1 0 0,1 2 0,0 0 0,0 0 0,0 2 1,1 0-1,0 1 0,1 0 0,19-2 0,-32 7 135,0 0 0,0 0 0,0 1 0,0 0 1,0 0-1,-1 1 0,1-1 0,0 1 0,0 0 0,0 0 0,-1 0 0,1 1 0,0 0 0,-1 0 0,6 3 1,-8-3-53,0 0 1,0 0-1,0 0 0,0 0 1,0 1-1,-1-1 1,1 0-1,-1 1 1,1-1-1,-1 1 1,0 0-1,0-1 1,0 1-1,-1 0 1,1 0-1,0 0 0,-1 0 1,0-1-1,0 1 1,0 0-1,0 0 1,0 0-1,0 0 1,-1 0-1,0 0 1,-1 4-1,-1 3-31,-1-1 1,0 0-1,0 0 0,-1 0 0,0 0 0,0-1 1,-1 0-1,0 0 0,-1 0 0,0-1 0,0 0 1,0 0-1,-1-1 0,0 0 0,0 0 0,-17 8 1,8-6-559,0 1 1,-1-2 0,0-1-1,0 0 1,0-1 0,-1 0-1,0-2 1,-19 1 0,4-4-1176,0-1 0,1-1 1,-1-3-1,1 0 1,0-2-1,-42-15 0,16 2-471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8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0 289 1348,'16'-5'12881,"-3"12"-11751,32 25 1200,-25-17-1950,0-1 0,1 0-1,1-2 1,0 0 0,44 15 0,-30-18-288,1-1 1,0-2 0,1-2-1,72 0 1,155-25-87,-156 10 5,880-51-582,-754 61 372,0 11 0,281 47 0,-198 20-128,-218-49 438,-93-26-30,-1-1 0,1 0 0,-1-1 0,1 0 0,0 0 0,-1 0 0,1 0 0,0-1-1,-1 0 1,1-1 0,-1 0 0,7-2 0,9-5-101,-1-1-1,22-14 1,13-5-46,17-1 31,2 4 1,0 2 0,1 5 0,120-17 0,320-4 554,-413 35-450,1137-95-107,-872 48-189,344-39-328,-491 73 446,277 12-1,-162 39 94,-101-8-4857,-218-23 3663,-10-1 103,1 0 0,0-1 0,0 0 0,-1 0 0,1 0 0,14-4 1,-15-1-1605,-8-2 483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2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2 1520,'-13'-2'11246,"12"3"-10830,-3 13 4641,13 36-4097,-4-25 558,25 346 3139,-26 1-4603,-4-310-356,4 23-3325,-4-85 3494,0 1-1,0 0 0,0-1 0,0 1 1,0-1-1,0 1 0,0 0 0,0-1 1,0 1-1,0-1 0,0 1 0,0 0 1,0-1-1,1 1 0,-1-1 1,0 1-1,0-1 0,1 1 0,-1-1 1,0 1-1,1-1 0,-1 1 0,0-1 1,1 1-1,-1-1 0,1 0 0,-1 1 1,1-1-1,-1 1 0,1-1 1,-1 0-1,1 0 0,-1 1 0,1-1 1,0 0-1,-1 0 0,1 0 0,-1 0 1,1 0-1,-1 1 0,1-1 0,0 0 1,-1 0-1,1 0 0,-1-1 1,1 1-1,0 0 0,-1 0 0,1 0 1,-1 0-1,1-1 0,-1 1 0,1 0 1,0 0-1,-1-1 0,1 1 0,-1 0 1,0-1-1,1 1 0,-1-1 1,1 1-1,-1 0 0,1-1 0,-1 0 1,5-3-928,-2 0 0,1 0 0,0 0 0,-1 0 1,6-9-1,2-17-1820,-1-4 460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2.3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221 196 556,'14'-32'1916,"17"-44"5688,-27 66-5618,-1 0 0,0 0 0,-1 0 0,-1-1 0,2-14 0,-6 13 140,-4 19-1318,-9 25-766,14-27 79,-103 180-112,75-140-206,3 2 0,1 1 0,-29 79 0,53-120 138,-1 1 1,2-1-1,-1 1 1,1-1 0,0 1-1,0 0 1,1 0 0,0-1-1,1 1 1,1 9 0,-1-13 11,0 1 0,1-1 0,0 1 0,0-1 0,0 0 0,0 0 0,1 0 0,-1 0 1,1 0-1,0-1 0,0 1 0,0-1 0,1 0 0,-1 0 0,1 0 0,0 0 1,0-1-1,5 4 0,8 1-230,0 0-1,0 0 1,0-2 0,1 0 0,-1-1-1,33 3 1,113-1-3760,-145-6 3291,231-8-11267,-197 5 9505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2.8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288 207 488,'14'-29'10457,"-4"-4"-3713,-1-19-1579,-9 3-4027,0 47-1114,-1 0 0,1 0 0,-1 0 0,1 0 0,-1 0 0,0 0 0,1 0 0,-1 0 0,0 1 0,0-1 0,0 0 0,-1 0 0,1 1-1,0-1 1,-1 1 0,1-1 0,-1 1 0,1 0 0,-1-1 0,0 1 0,0 0 0,1 0 0,-1 0 0,0 0 0,0 1 0,0-1 0,0 0 0,0 1 0,0-1 0,0 1 0,0 0-1,0 0 1,0 0 0,0 0 0,0 0 0,-4 1 0,-4 0 26,0 0 0,0 1 0,0 0 0,0 1 0,1 0 0,-14 6 0,9-2-19,1 1 0,0 0 0,0 1 0,1 0-1,0 1 1,1 0 0,0 1 0,0 0 0,-10 15-1,15-18-97,0 1-1,1-1 0,0 1 0,0 0 1,1 1-1,0-1 0,0 1 0,1-1 1,1 1-1,-1 0 0,2 0 0,-1 0 1,2 1-1,0 17 0,0-24-29,1-1 1,-1 1-1,1 0 0,0 0 0,1-1 0,-1 1 0,0-1 0,1 1 1,0-1-1,0 0 0,0 0 0,0 1 0,1-1 0,-1-1 1,1 1-1,0 0 0,0-1 0,0 1 0,0-1 0,0 0 0,0 0 1,0 0-1,1 0 0,-1-1 0,1 0 0,0 1 0,-1-1 1,1 0-1,0-1 0,0 1 0,-1-1 0,7 1 0,0-1-103,-1 0-1,1 0 1,0-1 0,-1 0-1,1-1 1,-1 0-1,1-1 1,-1 0 0,0 0-1,0-1 1,0 0-1,8-6 1,1-3 481,0-2-1,-1 0 1,-1-1-1,-1-1 1,20-27-1,-2 3 2079,-33 41-2334,0 0 0,0-1 0,0 1 0,0-1 0,1 1 0,-1 0 0,0-1 0,0 1 0,0 0 0,1-1 0,-1 1 0,0 0 0,1-1-1,-1 1 1,0 0 0,1 0 0,-1-1 0,0 1 0,1 0 0,-1 0 0,0 0 0,1 0 0,-1-1 0,1 1 0,-1 0 0,0 0 0,1 0 0,-1 0 0,1 0 0,-1 0 0,0 0 0,1 0 0,-1 0 0,1 0 0,-1 0 0,0 0 0,1 0 0,-1 1 0,1-1 0,-1 0 0,0 0 0,1 0 0,-1 1 0,0-1 0,1 0 0,-1 0 0,0 1 0,1-1 0,-1 0 0,0 0 0,1 1 0,-1-1 0,0 0 0,0 1 0,0-1 0,1 1 0,-1-1 0,0 0 0,0 1 0,0-1 0,0 1 0,0-1 0,0 0 0,0 1 0,0-1 0,0 1 0,0-1 0,0 0-1,0 1 1,3 35-300,-3-34 239,-1 8-467,2-1 0,-1 1 0,1-1 0,1 1 0,-1-1 0,2 0 0,-1 0 1,1 1-1,8 14 0,-8-19-31,0-1 1,0 1 0,1-1 0,0 0 0,0 0 0,0 0 0,0 0 0,0-1 0,1 1-1,0-1 1,-1 0 0,1-1 0,0 1 0,1-1 0,-1 0 0,0 0 0,1-1 0,6 2-1,9 0-995,1 0-1,0-2 1,34-1-1,20-5-787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3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1612,'1'-13'2064,"9"-33"10812,-8 43-12367,-1 4-397,-1-1 0,1 0 0,-1 0 0,1 0 0,-1 0 0,1 1 1,-1-1-1,1 0 0,-1 0 0,1 1 0,-1-1 0,0 0 0,1 1 0,-1-1 0,0 0 0,1 1 1,-1-1-1,0 1 0,1-1 0,-1 1 0,0-1 0,0 1 0,0-1 0,1 0 0,-1 1 0,0-1 0,0 2 1,7 18 324,-6-18-235,6 26 154,-1 0 0,5 54-1,-10-60-517,2 0 1,0-1-1,1 1 0,1-1 0,1 0 0,16 37 0,-20-55 69,0 1 0,0 0 0,0-1 0,1 0 0,-1 1 0,1-1 0,0 0 0,0 0 0,0-1 0,0 1 0,1-1-1,-1 1 1,1-1 0,0 0 0,-1-1 0,1 1 0,0 0 0,7 1 0,-5-2-56,0-1 0,1 1 0,-1-1 0,1-1 0,-1 1 0,0-1 0,1 0-1,-1 0 1,0-1 0,1 1 0,5-4 0,2-1-8,-1 0 0,0-1 1,-1-1-1,1 0 0,-1 0 0,-1-2 0,0 1 0,0-1 0,-1-1 1,10-12-1,-1-9 1099,-1-1 0,-2 0 0,-1-1 1,-2-1-1,11-44 0,-18 72 36,-2 18-616,2 29-411,-4-29 128,1 11-101,0-1 1,2 0-1,0 0 1,1-1-1,2 1 1,0-1-1,18 32 0,-22-48-63,-1 0-1,1 0 1,0-1-1,0 0 1,0 0-1,0 0 1,0 0-1,1 0 1,-1-1-1,1 0 1,0 0-1,0 0 0,-1-1 1,1 1-1,0-1 1,1 0-1,-1-1 1,0 1-1,0-1 1,0 0-1,0 0 1,0-1-1,0 1 1,8-3-1,0 0-46,0 0-1,0 0 1,-1-2-1,0 1 1,0-2-1,0 1 1,0-2 0,16-11-1,-17 10 207,-1-1-1,0 0 0,-1 0 1,0-1-1,0 0 1,-1-1-1,0 1 1,-1-2-1,0 1 1,8-21-1,-14 30-28,0 1 1,-1-1-1,1 0 0,-1 0 1,1 1-1,-1-1 0,0 0 1,0 0-1,0 0 0,0 0 1,0 1-1,0-1 0,-1 0 1,1 0-1,-1-2 0,0 3-10,0 0-1,1 0 0,-1 0 0,1 0 0,-1 0 0,0 1 0,0-1 0,1 0 0,-1 1 0,0-1 0,0 0 0,0 1 0,0-1 1,0 1-1,0 0 0,0-1 0,0 1 0,0 0 0,0-1 0,-1 1 0,-2 0 24,1 0 0,-1 0 0,0 0-1,0 0 1,1 1 0,-1-1 0,0 1 0,1 0 0,-1 0 0,1 1-1,-1-1 1,1 1 0,-6 3 0,-2 3-6,0 0-1,1 1 0,0 1 1,1 0-1,0 0 1,0 1-1,1 0 1,-12 22-1,16-27-67,0 0-1,1 1 0,0-1 0,0 1 0,1 0 0,0 0 0,0 0 1,1 0-1,-1 1 0,2-1 0,-1 0 0,1 0 0,0 1 1,0-1-1,1 0 0,0 0 0,1 1 0,2 8 0,-1-10-174,0-1 0,1 0 0,-1 0 0,1 0 0,0-1 0,1 1-1,-1-1 1,1 0 0,0 0 0,0 0 0,0-1 0,0 1 0,1-2-1,-1 1 1,1 0 0,0-1 0,0 0 0,10 2 0,11 2-1891,0-1 0,51 1 0,-76-5 1932,54 1-4289,100-10 0,-78 0 2191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3.9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94 1384,'-5'-50'5467,"4"7"10412,7 64-14444,1 46 185,-4 104 0,-18 70-926,0 55-3927,15-287 2471,0-1 0,1 1 0,0-1 1,0 1-1,1-1 0,4 13 1,-5-19 425,-1-1 1,1 1 0,0 0-1,-1-1 1,1 1 0,0-1-1,0 1 1,0-1 0,0 0-1,1 1 1,-1-1 0,0 0 0,0 0-1,1 0 1,-1 0 0,1 0-1,-1 0 1,1 0 0,-1 0-1,1-1 1,0 1 0,-1 0 0,1-1-1,0 0 1,0 1 0,-1-1-1,1 0 1,0 0 0,0 0-1,-1 0 1,1 0 0,0 0-1,0 0 1,-1-1 0,1 1 0,0-1-1,2-1 1,17-9-2785,3-8 468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4.2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273 133 1880,'23'-60'5612,"-5"-3"4936,-15 53-8299,-15 38 1204,-19 24-2892,6-9-434,-88 138-258,-4 6-1044,114-182 1043,1 0-1,-1 1 0,1-1 1,0 0-1,0 1 1,-2 10-1,4-14 75,0 0 1,0-1-1,0 1 1,0 0-1,0-1 0,1 1 1,-1 0-1,1-1 0,-1 1 1,1-1-1,-1 1 1,1-1-1,0 1 0,0-1 1,0 1-1,0-1 0,0 0 1,0 1-1,0-1 1,0 0-1,1 0 0,-1 0 1,0 0-1,1 0 0,-1 0 1,1 0-1,-1-1 0,1 1 1,1 0-1,20 7-642,1-2-1,-1-1 1,1 0-1,1-2 1,-1-1-1,25 0 1,-29-1 169,45 2-2659,0-2-1,0-3 1,105-17-1,-112 7 1428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4.7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39 600,'-19'-39'18868,"18"40"-18643,0 0-15,0 0 0,0 0 0,0 0 0,0 0 1,0 0-1,1 0 0,-1 0 0,0 1 0,0-1 0,1 0 0,-1 0 1,0 3-1,-7 27 427,1 0-1,1 1 1,2-1 0,-1 59 0,1-23-454,3-49-220,-3 70-315,4-80 114,1 0-1,0 0 0,0 0 0,0-1 1,1 1-1,0 0 0,1-1 1,5 13-1,-7-19 166,-1 1 0,1-1 1,-1 0-1,1 0 0,0 0 0,-1 0 1,1 0-1,0 0 0,0 0 1,0 0-1,0 0 0,0-1 0,0 1 1,0 0-1,0 0 0,0-1 0,0 1 1,0-1-1,1 1 0,-1-1 1,0 1-1,0-1 0,0 0 0,1 0 1,-1 0-1,0 1 0,1-1 0,-1 0 1,0 0-1,0-1 0,1 1 0,-1 0 1,0 0-1,0-1 0,1 1 1,-1-1-1,0 1 0,0-1 0,0 1 1,0-1-1,0 0 0,0 1 0,0-1 1,2-2-1,5-4-122,0 0 0,-1-1 0,0 0 0,8-14 0,-4 8 176,1-1 31,2 0 1,-1 1 0,2 1-1,0 0 1,0 2-1,2-1 1,-1 2 0,23-11-1,-28 15 133,0 2 0,0-1-1,0 2 1,1-1 0,-1 1-1,1 1 1,0 0 0,0 1-1,-1 0 1,1 1 0,0 0-1,0 1 1,0 0 0,21 6-1,-30-6-100,-1-1 0,1 1 0,-1 0 0,1 0 0,-1 0-1,1 0 1,-1 1 0,0-1 0,1 1 0,-1-1 0,0 1 0,0 0 0,0 0-1,0 0 1,-1 0 0,1 0 0,1 3 0,-2-3-16,0 0 1,-1 0 0,1 0-1,-1 0 1,0 0-1,0 0 1,1 0-1,-1 0 1,0 0-1,-1 0 1,1 0-1,0 0 1,-1 0 0,1 0-1,-1 0 1,1 0-1,-3 3 1,-1 2 17,0 1-1,-1-1 1,0 0 0,0-1 0,-1 1 0,0-1-1,0 0 1,-1 0 0,-6 4 0,-7 3-41,1-1 1,-1 0 0,-1-2 0,0-1-1,-1 0 1,-38 9 0,28-11-532,-1-1 0,1-2 1,-1-1-1,-36-2 1,63-1-55,0-1 0,0 0 0,0 0 1,0 0-1,-7-3 0,13 4 414,-1 0 1,1 0-1,-1-1 1,0 1-1,1 0 0,-1 0 1,1-1-1,-1 1 1,1 0-1,-1-1 0,1 1 1,-1-1-1,1 1 0,-1-1 1,1 1-1,0-1 1,-1 1-1,1-1 0,0 1 1,-1-1-1,1 1 1,0-2-1,0 1-40,0 0 1,0 0-1,1 0 0,-1 0 1,1 0-1,-1 1 0,1-1 0,-1 0 1,1 0-1,0 0 0,-1 1 1,1-1-1,0 0 0,-1 1 1,1-1-1,0 1 0,0-1 1,0 1-1,0-1 0,1 0 0,10-5-1024,1 1 0,0 0-1,-1 1 1,23-5 0,33-4-980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23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1 159 904,'21'-9'1772,"21"-7"5349,-41 16-6887,0 0 1,0 0-1,0 0 1,0 1-1,-1-1 0,1 0 1,0 0-1,0 1 1,0-1-1,-1 1 1,1-1-1,0 0 0,0 1 1,-1-1-1,1 1 1,0 0-1,-1-1 1,1 1-1,-1 0 0,1-1 1,-1 1-1,1 0 1,0 1-1,14 24 1450,-6-10-902,-3-9-812,0-1-1,1 0 1,0 0 0,0-1 0,1 0-1,-1 0 1,1-1 0,0 0 0,1 0-1,-1-1 1,1 0 0,-1 0 0,1-1-1,0 0 1,0-1 0,15 1 0,-18-1-82,1-1 0,0 0 0,-1 0 0,1-1 0,-1 0 0,0 0 0,1-1 1,-1 0-1,0 0 0,1 0 0,-1-1 0,-1 1 0,1-1 0,0-1 0,-1 1 0,1-1 1,-1 0-1,0-1 0,0 1 0,-1-1 0,0 0 0,1 0 0,4-8 0,-5 6 74,0-1 0,-1 1-1,0-1 1,-1 1 0,1-1-1,-1 0 1,-1 0-1,1 0 1,-2 0 0,1 0-1,-1 0 1,-1-10 0,1 14 64,-1 1 0,1-1 0,-1 1 0,0-1 0,-1 1 0,1 0 0,-1-1-1,1 1 1,-1 0 0,0 0 0,0 0 0,0 0 0,-1 0 0,1 1 0,0-1 0,-1 1 0,0 0 0,0-1 0,0 1 0,0 0 0,0 1 0,0-1 0,0 0 0,-1 1 0,1 0 0,0 0 0,-1 0 0,1 0 0,-8 0 0,-1 0 57,0 1-1,0 0 1,0 1-1,1 1 1,-1 0-1,0 0 1,1 1-1,-1 1 1,1 0-1,0 0 1,0 1-1,0 0 1,1 1-1,0 0 1,0 1-1,0 0 1,1 1-1,0 0 1,1 0-1,0 1 1,0 0-1,0 0 1,-7 15-1,13-21-60,0 0-1,1 0 1,-1 0 0,1 0-1,0 0 1,0 0-1,0 1 1,1-1 0,-1 0-1,1 1 1,-1-1-1,1 0 1,0 1-1,1-1 1,-1 0 0,0 1-1,1-1 1,0 0-1,2 6 1,-1-5-36,0-1 0,0 1 0,0-1 0,1 0 1,-1 0-1,1 0 0,0 0 0,0 0 0,0 0 0,0-1 0,1 0 1,-1 1-1,1-1 0,-1 0 0,1-1 0,5 3 0,21 5-116,1-2 0,0 0 0,1-2 0,35 1 0,24 4 125,-52-5 11,-24-4-41,0 1 0,0 0 0,0 1 0,0 1 0,-1 0 0,18 8 0,-28-8 1744,-4-5-1641,0 0 1,0 0-1,0 0 0,0-1 1,0 1-1,1 0 0,-1 0 0,0 0 1,1 0-1,-1 0 0,1 0 1,-1 0-1,1 0 0,-1 0 1,1 0-1,0 0 0,0-1 0,17-20-124,1 0-1,1 1 1,1 1-1,0 1 0,2 1 1,0 1-1,1 0 1,1 2-1,31-14 0,-53 27 69,1 0-1,-1 1 0,1-1 1,-1 1-1,1 0 0,0 0 1,-1 0-1,1 0 0,0 1 1,0 0-1,-1 0 0,1 0 1,0 0-1,6 1 0,-8 0-1,1 0 0,-1 1 0,1-1 1,-1 1-1,0-1 0,0 1 0,0 0 0,0 0 0,0 0 0,0 0 0,-1 0 0,1 0 0,0 0 0,-1 0 0,0 1 0,1-1 0,-1 1 0,0-1 0,-1 1 0,1-1 0,0 4 0,10 37 282,-9-33-1179,1 1 0,-1-1 0,2 0 1,-1 0-1,10 17 0,-11-24 443,0 0-1,0 0 1,1 0 0,0-1 0,-1 1 0,1 0 0,0-1 0,1 0 0,-1 0-1,0 0 1,0 0 0,1 0 0,-1 0 0,1-1 0,0 0 0,-1 0 0,1 0-1,0 0 1,0-1 0,5 1 0,20-1-1935,2-4 463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8.8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308 3 252,'4'-2'4062,"-3"12"-1314,-3 13 344,-16 159 4551,2 93-5426,12-155-2258,13 142-1,-9-260 31,1 9-153,0 0 0,1-1 0,4 14 0,-5-23 120,-1 0 1,0 1 0,1-1 0,0 0-1,-1 0 1,1 0 0,-1 0-1,1 0 1,0 0 0,0 0 0,0 0-1,0 0 1,-1 0 0,1 0 0,0 0-1,2 0 1,-2-1 3,0 0 1,-1 0-1,1 0 0,0 0 1,0 0-1,0 0 0,0 0 1,0 0-1,0 0 0,0-1 1,-1 1-1,1 0 0,0-1 1,0 1-1,0 0 0,-1-1 1,1 1-1,0-1 0,0 1 1,-1-1-1,1 0 0,0 1 1,-1-1-1,1 0 0,-1 1 1,2-2-1,1-4-73,1 1 1,-1-1-1,0 0 0,0 0 1,-1 0-1,1 0 0,-1 0 1,-1 0-1,1-1 0,0-12 1,0 1 8,-1 0 0,-3-30 0,1 36 159,0 0 0,-1 0 0,-1 1 0,0-1 0,0 1 0,-1 0 0,-1 0 0,0 0 0,-9-15 0,12 22 12,-1 1-1,1-1 1,-1 1-1,0 0 1,0 0-1,0 0 1,0 1 0,-1-1-1,1 1 1,-1-1-1,1 1 1,-1 0-1,0 1 1,0-1-1,0 1 1,0-1 0,0 1-1,0 1 1,0-1-1,0 0 1,0 1-1,-1 0 1,1 0 0,0 0-1,0 0 1,0 1-1,0 0 1,-1 0-1,-6 2 1,0 2 31,-1 0 0,1 1 1,0 0-1,0 1 0,1 0 0,0 0 0,0 1 0,1 1 1,0 0-1,0 0 0,-13 19 0,14-17-79,0 0 0,1 0-1,1 1 1,0 0 0,1 0 0,0 0-1,0 1 1,2-1 0,-1 1-1,2 0 1,-2 16 0,4-24-39,0 1-1,0 0 1,0-1 0,1 1-1,0-1 1,0 1 0,0-1 0,1 0-1,0 1 1,0-1 0,0 0-1,1 0 1,0 0 0,0 0 0,5 6-1,-2-5-30,-1-1 0,1 0 0,0 0 0,0 0 0,1-1 0,-1 0 0,1 0 0,0-1 0,0 0 0,9 3 0,7 0-117,1-1 1,0 0-1,0-2 1,1-1-1,-1-1 0,28-2 1,1-2 27,-1-2-1,-1-2 1,1-3-1,57-19 1,-88 23 201,-1-1 1,0-1 0,0-1-1,-1-1 1,0-1 0,-1 0-1,0-1 1,-1-1 0,0-1-1,-1-1 1,0 0 0,23-31-1,-36 43 7,-1-1-1,0 1 0,0-1 1,0 1-1,0-1 0,-1 0 0,1 0 1,-1 0-1,0 0 0,0 0 1,0 0-1,-1 0 0,0 0 1,0 0-1,0 0 0,0 0 0,-1-7 1,0 8-19,0 1 0,0-1 0,-1 1 1,1 0-1,0-1 0,-1 1 0,0 0 1,0 0-1,1 0 0,-1 0 0,0 0 1,0 0-1,-1 1 0,1-1 0,0 1 1,0 0-1,-1-1 0,1 1 0,-1 0 1,1 0-1,-1 0 0,0 1 0,1-1 1,-1 1-1,0-1 0,1 1 0,-5 0 1,0 0-6,0 0 1,-1 0 0,1 0 0,0 1 0,0 0-1,0 1 1,-1-1 0,1 1 0,0 1 0,1-1-1,-1 1 1,0 1 0,1-1 0,0 1-1,0 0 1,-7 6 0,5-3-51,1 0 0,0 1 1,0-1-1,1 2 0,0-1 0,0 1 1,1-1-1,0 1 0,1 1 0,-7 19 0,8-20-67,1 1 0,0 0 0,0 0 0,1 0 0,0 0 0,1 0 0,0 0 0,1 0 1,0 0-1,0 0 0,4 11 0,-3-14-26,0 0 1,1 0-1,0-1 0,0 1 1,0-1-1,1 0 1,0 0-1,0-1 1,1 1-1,-1-1 1,1 0-1,1 0 1,-1 0-1,0-1 1,1 1-1,10 4 1,-6-4-69,1 0 0,-1-2 0,1 1 0,0-1 0,0-1 0,0 0 0,0 0 0,1-1 0,-1-1 0,0 0 0,0 0 0,1-1 0,-1-1 0,0 0 0,0 0 0,0-1 0,0 0 0,-1-1 0,18-9 0,-7 3 470,0-2 1,-1-1-1,0 0 1,-1-2-1,0 0 1,-2-1 0,1 0-1,17-25 1,10-10 3975,-41 50-3038,-1 8-765,-3 15-373,0-18 1,-3 68 34,1-49-217,0 1 0,2-1 0,1 1 0,6 36 0,-7-57 46,1-1-1,-1 1 0,1-1 1,0 0-1,-1 1 0,1-1 1,0 0-1,1 0 0,-1 0 1,0 0-1,1 0 1,-1 0-1,1 0 0,-1 0 1,1-1-1,3 3 0,-4-3-13,1 0 0,-1-1 0,1 1 0,-1-1 0,1 0 0,-1 1 0,1-1 0,0 0-1,-1 0 1,1 0 0,-1 0 0,1 0 0,0 0 0,-1 0 0,1-1 0,-1 1 0,1 0 0,-1-1-1,2 0 1,3-2-41,-1 0-1,1 0 1,-1-1-1,0 0 1,0 0-1,-1 0 1,1 0-1,-1-1 1,0 1-1,0-1 0,4-7 1,51-96 232,-43 75 507,1 2 0,1 0 0,2 1 1,0 1-1,32-34 0,-52 63-632,1-1 0,-1 1 1,0 0-1,0-1 0,1 1 0,-1 0 0,0-1 0,1 1 1,-1 0-1,0 0 0,1-1 0,-1 1 0,0 0 1,1 0-1,-1 0 0,0-1 0,1 1 0,-1 0 1,1 0-1,-1 0 0,0 0 0,1 0 0,-1 0 0,1 0 1,-1 0-1,0 0 0,1 0 0,-1 0 0,1 0 1,-1 0-1,0 0 0,1 0 0,-1 0 0,1 1 1,-1-1-1,0 0 0,1 0 0,-1 0 0,0 1 0,1-1 1,-1 0-1,0 0 0,1 1 0,-1-1 0,0 0 1,1 1-1,-1-1 0,0 0 0,0 1 0,0-1 1,1 0-1,-1 1 0,0-1 0,0 1 0,0-1 0,0 0 1,0 1-1,0 0 0,6 33 65,-5-22-61,5 40-167,-4-33-245,0 0-1,1 0 0,12 37 1,-13-52 50,1 0 1,-1 0 0,1 0-1,0 0 1,0 0 0,0-1 0,1 1-1,-1-1 1,1 0 0,0 0 0,0 0-1,0-1 1,0 1 0,1-1-1,-1 0 1,0 0 0,1-1 0,0 1-1,-1-1 1,1 0 0,0 0-1,0 0 1,8-1 0,-1 1-825,1-1 0,0 0 1,0-1-1,-1 0 0,1-1 1,0-1-1,22-7 0,-26 6 501,0-1 0,0 0 0,0 0-1,-1-1 1,1 0 0,-1 0 0,-1-1-1,13-13 1,14-25 812,-7-2 4497,-12 20 5590,-14 27-10055,0 1 0,0-1 0,0 1 0,0 0 0,-1-1 0,1 1 0,0 0 0,0-1 0,-1 1 0,1 0 0,0 0 0,-1 0 0,1 0 0,-1 0 1,1 0-1,-1 0 0,1-1 0,-1 1 0,1 2 0,4 7-144,1-1 1,1 1 0,0-1-1,0-1 1,1 1 0,0-1-1,1-1 1,-1 1-1,1-1 1,1-1 0,15 9-1,-18-11-188,0-1 1,0 0-1,0 0 1,0 0-1,1-1 0,-1 0 1,1-1-1,-1 0 0,1 0 1,-1 0-1,1-1 0,0 0 1,-1-1-1,1 1 0,-1-2 1,1 1-1,-1-1 0,11-3 1,-15 3 103,0 1-1,0-1 1,0 1 0,0-1 0,0 0 0,0 0 0,-1-1 0,1 1 0,-1-1-1,1 1 1,-1-1 0,0 0 0,0 1 0,0-1 0,0 0 0,-1 0 0,1-1-1,-1 1 1,0 0 0,0-1 0,0 1 0,0 0 0,0-1 0,-1 1 0,0-1-1,1 1 1,-1-1 0,-1 1 0,1-1 0,0 1 0,-2-5 0,1 2 130,-1 0 0,0 0 0,0 0 0,0 1-1,-1-1 1,0 0 0,0 1 0,0 0 0,-1 0 0,1 0 0,-1 0 0,-1 0 0,1 1 0,-1 0 0,1 0 0,-10-6 0,8 7-44,0 0-1,1 0 1,-1 1 0,0 0 0,0 0-1,-1 1 1,1-1 0,0 1 0,-1 1-1,1-1 1,0 1 0,-1 0 0,1 1-1,0-1 1,-1 1 0,1 0 0,0 1-1,0 0 1,0 0 0,0 0 0,0 1-1,0-1 1,1 1 0,-1 1 0,1-1-1,0 1 1,0 0 0,0 0 0,0 1-1,1-1 1,0 1 0,0 0 0,0 0-1,1 0 1,-1 1 0,1-1 0,0 1-1,1 0 1,-1 0 0,1 0 0,1 0-1,-1 0 1,1 0 0,0 1 0,0-1-1,0 8 1,3-3-102,-1 0 0,1-1 0,1 1 0,0-1-1,0 1 1,1-1 0,0 0 0,1-1 0,0 1 0,11 15 0,8 6 18,44 45 0,-43-50 106,8 10 61,-7-10-21,-1 1 1,-1 2-1,32 51 0,-54-78-93,-1 0 0,0 0 0,0 0 0,1 0-1,-2 0 1,1 1 0,0-1 0,0 0-1,-1 1 1,1-1 0,-1 1 0,0-1-1,0 0 1,1 1 0,-2-1 0,1 1-1,0-1 1,0 1 0,-1-1 0,0 3 0,-1-3 34,1 0 0,0 0 1,-1-1-1,1 1 0,-1-1 1,1 1-1,-1-1 1,0 1-1,1-1 0,-1 0 1,0 0-1,0 0 1,0 0-1,0 0 0,0-1 1,0 1-1,0 0 0,-3 0 1,-4 0 132,0 0 1,0 0-1,0-1 0,0 0 0,0-1 1,0 0-1,0 0 0,0-1 1,-12-4-1,14 4-101,1 0-1,0-1 0,-1 0 1,1 0-1,0-1 1,0 0-1,1 0 1,-9-7-1,13 9-82,-1 0 0,1 0 0,-1 0-1,1 0 1,0 0 0,0 0 0,0 0 0,0 0-1,0 0 1,0-1 0,1 1 0,-1 0 0,1-1-1,-1 1 1,1 0 0,0-1 0,0 1 0,0-1 0,0 1-1,1 0 1,-1-1 0,1 1 0,-1 0 0,1 0-1,0-1 1,0 1 0,1-3 0,5-7-145,-1 1-1,2 0 1,-1 0 0,2 1 0,-1 0-1,20-17 1,67-49-816,-81 66 847,130-90-744,87-69 2135,-227 166-1151,0-1 1,0 0-1,0-1 0,-1 1 1,1 0-1,-1-1 0,3-6 1,-6 11-96,0-1-1,1 0 1,-1 0 0,0 1 0,1-1 0,-1 0-1,0 0 1,0 0 0,0 0 0,0 0 0,0 1-1,0-1 1,0 0 0,0 0 0,0 0 0,0 0-1,0 1 1,-1-1 0,1 0 0,0 0 0,-1-1-1,0 1-10,0 1 0,0-1-1,0 0 1,0 0 0,0 1-1,0-1 1,0 1 0,0-1-1,-1 1 1,1-1 0,0 1-1,0 0 1,0-1 0,-1 1-1,1 0 1,0 0-1,-1 0 1,1 0 0,-2 0-1,-2 1-6,0 0 0,0 0 0,0 0 0,0 1 0,0-1 0,0 1 0,0 0 0,0 1 0,1-1 0,-1 1-1,1 0 1,0 0 0,0 0 0,0 1 0,0-1 0,1 1 0,-6 8 0,-1 0-79,0 2 1,2-1 0,0 1-1,-10 23 1,11-20-164,1 0 0,1 0 1,-5 29-1,9-38 16,0-1 1,0 1 0,1 0-1,0 0 1,0 0-1,1 0 1,0 0-1,0 0 1,1 0 0,4 12-1,-4-16-80,1 0 0,-1 0-1,1 0 1,0 0 0,1 0 0,-1-1-1,0 1 1,1-1 0,0 0 0,0 0-1,0-1 1,0 1 0,0-1 0,1 0-1,-1 0 1,1 0 0,-1 0 0,1-1-1,0 0 1,0 0 0,0 0 0,-1-1-1,9 1 1,5-1-736,0 0-1,0-2 1,0 0-1,0 0 1,20-7 0,-21 4 527,0 0 0,0-1 1,0-1-1,-1-1 1,0-1-1,17-11 0,-17 8 463,1-1 0,-2 0 0,0-2-1,24-29 1,-19 16 1282,-1 0-1,-1-2 0,-2 0 1,-1-1-1,-1-1 0,13-47 1,17-89 8852,-71 272-8935,19-54-1122,-2 52 0,9-85-88,1-1 0,0 0 0,2 1 0,0-1 0,1 0 0,0 0 0,8 21 0,-8-30-138,0-1 0,0 0 0,0 0 0,1 0 0,0-1 0,0 1 0,0-1 0,1 0 0,0 0 0,0-1 0,0 1 0,0-1 0,1 0 0,0-1 0,-1 1 0,1-1 0,1 0 0,-1-1 0,0 1 0,1-1 0,-1 0 0,1-1 0,0 0 0,-1 0 0,1 0 0,0-1 0,0 0 0,9-1 0,-4 0-107,-1-1 0,0 0 0,1 0 0,-1-1 0,0-1 0,-1 0 0,1 0 1,-1-1-1,1 0 0,-1-1 0,-1 0 0,1-1 0,-1 0 0,0 0 0,-1-1 0,9-10 0,-8 8 560,-1-1 1,0 1-1,-1-2 1,0 1 0,-1-1-1,0 0 1,-1 0-1,0-1 1,-1 1-1,-1-1 1,0 0-1,2-22 1,-4 34-144,-1-1-1,0 0 1,0 0 0,0 1 0,0-1 0,0 0 0,-1 0 0,1 0 0,0 1 0,-1-1 0,1 0-1,-1 1 1,0-1 0,1 0 0,-1 1 0,0-1 0,0 1 0,0-1 0,0 1 0,0 0 0,-1-1 0,1 1-1,0 0 1,-1 0 0,1 0 0,-1 0 0,1 0 0,-1 0 0,1 0 0,-1 0 0,0 1 0,1-1 0,-1 0-1,0 1 1,1 0 0,-1-1 0,-3 1 0,0 0 0,0 1 0,0-1-1,0 1 1,1 0 0,-1 0-1,0 1 1,1-1 0,-1 1-1,0 0 1,1 1 0,0-1-1,-7 5 1,-2 5-85,-1 0-1,2 0 1,0 1-1,1 1 1,0 0-1,1 0 1,0 1-1,1 1 1,1-1-1,1 1 1,0 1-1,1-1 1,-7 32-1,12-43-73,0-1-1,0 1 1,1 0-1,0 0 0,0-1 1,0 1-1,1 0 1,-1 0-1,1-1 0,0 1 1,0 0-1,1-1 1,0 1-1,-1-1 0,1 0 1,6 8-1,-4-7-40,0 0 1,0 0-1,1-1 0,0 0 1,0 0-1,0 0 1,0-1-1,1 1 0,0-1 1,-1 0-1,8 2 0,8 1-325,0 0-1,0-2 1,1 0 0,-1-1-1,1-2 1,30 0-1,-19-3-355,0-1-1,43-9 1,17-13 4644,-91 24-3623,0 1-1,0-1 0,0 1 1,0-1-1,0 0 0,0 0 1,0 0-1,0 0 0,0-1 0,0 1 1,0 0-1,-1-1 0,1 1 1,-1-1-1,3-3 0,-3 3-320,-1-1-1,1 1 0,-1-1 0,0 1 0,1-1 1,-1 0-1,0 1 0,-1-1 0,1 0 0,0 1 0,-1-1 1,0-2-1,-2-6-24,2-1 1,-1 1-1,2 0 0,-1-1 1,2 1-1,-1-1 1,2 1-1,-1-1 0,2 1 1,-1 0-1,2 0 0,-1 0 1,1 0-1,1 1 1,0 0-1,1 0 0,0 0 1,0 0-1,1 1 1,0 0-1,10-9 0,-2 1-41,2 2-1,-1 0 0,2 1 1,0 0-1,1 2 0,0 0 1,1 1-1,0 1 0,0 1 1,33-10-1,-50 18 254,0 0 0,0 0 0,1 1 0,-1-1 0,0 1-1,0 0 1,1 0 0,-1 0 0,0 0 0,1 0 0,-1 1 0,0 0 0,0-1-1,0 1 1,0 0 0,1 1 0,-1-1 0,-1 1 0,1-1 0,0 1 0,0 0 0,0 0-1,4 4 1,-4-1 79,1 0 0,-1 1 0,0-1 0,0 1 0,0-1 0,-1 1 0,0 0-1,0 0 1,0 0 0,-1 0 0,1 10 0,0 3 81,-2 0 0,0 1 0,0-1 0,-7 34 0,-11 32-3980,16-72 435,13-58-11130,-13 10 12585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9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4 147 1572,'0'-35'2412,"-3"6"509,3 5 275,0 5-384,0 3-628,0 5-831,3 2-1133,7 5-1265,4 6-1163,6 7-588,4 9-228,0 8 59,-1 5 389,5 0 736</inkml:trace>
  <inkml:trace contextRef="#ctx0" brushRef="#br0" timeOffset="1">269 278 1428,'17'15'2212,"0"-4"605,3-2 499,4-1-140,3-3-588,3-1-659,8-1-761,2-3-1056,-3-2-1348,4-1-1321,-4-3-547,-6-1-188,-11 2 55,-13-1 389,-10 1 812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0.4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 1264,'-2'6'10053,"-3"11"-5479,-4 33-718,8 29-2397,1-57-969,-2 88 233,-19 129-1,17-224-1742,3-32 316,3-33 0,0 13 662,3 0 0,1 1 0,1-1 0,2 1 0,2 1 0,23-53 0,-34 87 86,1-1 1,0 1-1,0-1 0,0 1 1,0-1-1,0 1 0,0 0 0,0 0 1,0-1-1,0 1 0,0 0 0,1 0 1,-1 0-1,1 0 0,-1 0 1,0 1-1,1-1 0,0 0 0,-1 1 1,1-1-1,-1 1 0,4-1 1,-2 1-13,-1 0 0,1 0 0,-1 1 0,1-1 0,0 1 0,-1 0 0,1 0 0,-1 0 0,1 0 1,-1 0-1,0 0 0,5 4 0,3 3-18,0 0 0,-1 1-1,0 1 1,13 17 0,-12-13-80,0 1 0,-1 1-1,0 0 1,-2 0 0,9 24 0,17 87-2173,-9-30-3572,-22-91 4875,0 0 0,0-1 1,0 1-1,1 0 1,4 7-1,-5-11 630,-1 0 0,0-1 0,1 1 0,-1-1 0,1 1 0,-1-1 0,1 1 0,0-1 0,0 0 0,-1 0 0,1 0 0,0 0 0,0 0 0,0-1 0,0 1 0,0 0 0,0-1 0,4 1 0,14-2-1563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0.8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1 345 168,'52'-83'21460,"-57"188"-21257,1-59-803,1-8-2998,1 65 0,2-100 2934,1 1 0,-1-1 0,1 0 0,0 0 0,0 0 0,1 0 0,-1-1 0,3 6 0,11-20-5755,-12-16 6758,-1 0 1,-2 0-1,-4-41 0,1 5 1736,-8-154 6985,5 124-8823,5 92-628,1 0-1,0-1 1,0 1-1,0 0 0,0-1 1,1 1-1,-1-1 1,0 1-1,1 0 0,0 0 1,1-4-1,-1 5 135,-1 0 0,1 0 0,0 0-1,0 0 1,0 0 0,0 0 0,0 1 0,0-1 0,0 0-1,0 1 1,0-1 0,1 0 0,-1 1 0,0-1-1,0 1 1,0 0 0,1-1 0,-1 1 0,0 0 0,1 0-1,-1 0 1,2 0 0,19 0-2198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3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21 137 540,'-16'-16'11420,"16"16"-11293,-4 20 4187,3 3-4040,1 18 1191,9 65 0,-7-93-1407,0-1 0,1 1 0,0-1 0,1 1 0,1-1-1,0-1 1,1 1 0,0-1 0,11 16 0,-14-23-111,1 0 0,0 0 0,0 0 1,1 0-1,-1-1 0,1 0 0,-1 0 0,1 0 1,0-1-1,0 1 0,0-1 0,1 0 0,-1-1 1,0 1-1,1-1 0,-1 0 0,1-1 0,-1 1 1,1-1-1,-1 0 0,1 0 0,0-1 1,-1 0-1,1 0 0,-1 0 0,8-3 0,-3 1-23,0-1 0,0 0-1,0 0 1,-1-1 0,0 0-1,0-1 1,-1 0 0,1-1-1,-1 1 1,0-1 0,-1-1-1,0 0 1,9-12 0,-7 5 138,-1-1 1,0 0 0,-1 0-1,-1 0 1,-1-1 0,0 0-1,-1-1 1,3-23 0,-4 1 473,-1 0 1,-5-64 0,-3 73-125,1 26-201,0 21-120,3 0-71,1 1 0,1 0 0,0 0-1,5 28 1,18 69-149,-14-75 52,54 308-1146,-55-294 584,-3 1 0,-2 78 0,-4-105 170,-2-1-1,0 0 0,-2 0 1,-1 0-1,-1-1 0,-1 0 1,-12 26-1,17-44 462,-1-1 1,0 1-1,0-1 1,-1 0-1,1 0 1,-2 0-1,1-1 1,0 1 0,-1-1-1,0-1 1,0 1-1,-1-1 1,1 0-1,-1-1 1,0 1-1,-8 2 1,11-5 108,0 0 0,0 0 0,-1 0 0,1 0 0,0-1 0,0 0 0,-1 0 0,1 0-1,0 0 1,-1-1 0,1 1 0,0-1 0,0 0 0,0-1 0,0 1 0,0-1 0,0 1 0,0-1 0,0 0 0,1-1 0,-1 1 0,1-1 0,-1 1 0,1-1 0,0 0 0,0 0 0,0-1 0,1 1 0,-5-8 0,4 5-106,0 0-1,0-1 1,1 1-1,0-1 1,0 0-1,0 0 1,1 0 0,0 0-1,1 0 1,-1 0-1,1 0 1,1 0-1,-1 0 1,1 0-1,1 1 1,-1-1-1,1 0 1,5-11 0,2-7-470,2 2 0,0-1 0,26-37 0,-10 23-133,2 1 0,1 1 0,2 2 0,2 1 0,1 1 0,75-52 0,70-24 1955,10 18 3598,-185 87-4728,1 0 0,-1 1 0,1 0 1,0 0-1,0 1 0,0-1 0,11 0 0,-15 2-196,0 1-1,-1-1 1,1 0-1,0 1 1,-1-1-1,1 1 1,-1 0-1,1-1 1,-1 1-1,1 0 1,-1 0-1,0 0 1,1 0-1,-1 0 1,0 0-1,0 0 1,1 1-1,-1-1 1,0 0-1,0 1 1,-1-1-1,1 1 1,0-1-1,0 1 1,-1-1-1,1 1 1,-1-1-1,1 1 0,-1 0 1,0-1-1,1 1 1,-1 2-1,7 50 25,-5-34-40,1 0-1,0-1 1,2 1 0,12 35-1,-15-51-9,-1 0-1,1 0 0,0-1 1,1 1-1,-1-1 1,1 1-1,-1-1 0,1 0 1,0 0-1,0 0 0,0 0 1,1 0-1,-1-1 1,1 1-1,0-1 0,-1 0 1,1 0-1,0-1 0,0 1 1,0-1-1,0 0 0,1 0 1,-1 0-1,0 0 1,0-1-1,1 0 0,-1 1 1,5-2-1,-1 0-9,-1 0 0,0 0 1,0-1-1,0 0 0,0 0 0,0-1 0,-1 0 0,1 0 0,-1 0 1,0-1-1,0 0 0,0 0 0,0-1 0,-1 0 0,1 0 1,-1 0-1,0 0 0,-1-1 0,0 0 0,0 0 0,0 0 0,0 0 1,4-14-1,-2 6 10,-1 0 0,0-1 0,-1 0 0,-1 0-1,0 0 1,-1 0 0,-1 0 0,-1-1 0,0 1 0,-2-20 0,-1 17 39,-1 1 0,0-1-1,-1 1 1,0 0 0,-13-24 0,16 36-17,0 0 1,0 1 0,-1 0-1,0-1 1,0 1 0,0 0-1,0 0 1,0 0 0,-1 1-1,0-1 1,1 1 0,-1 0-1,-1 0 1,1 0 0,0 1-1,-1-1 1,1 1 0,-1 0-1,0 1 1,0-1 0,0 1-1,0 0 1,-8-1 0,9 2-2,-1 1 0,0 0 1,0 0-1,1 1 0,-1-1 1,1 1-1,-1 0 0,1 0 1,0 1-1,0-1 0,0 1 1,0 0-1,0 0 0,1 0 1,-1 1-1,1-1 0,0 1 0,0 0 1,-3 5-1,-4 5 29,1 1 0,1 0 0,1 0 0,-7 19 0,-27 92 107,37-109-160,0 1 1,2-1-1,0 1 0,0 0 1,2 25-1,1-39-43,-1-1-1,0 1 1,1 0 0,0 0-1,0 0 1,0-1 0,0 1-1,1 0 1,-1-1 0,1 1-1,0-1 1,0 0 0,0 0-1,0 0 1,1 0 0,-1 0-1,1 0 1,4 4-1,-3-5-90,0 0 0,0 0 0,0 0 0,0-1-1,1 1 1,-1-1 0,0 0 0,1 0 0,-1-1-1,1 1 1,-1-1 0,1 0 0,7-1-1,2-1-198,-1 0 0,1-1 0,-1-1 0,0 0 0,0-1 0,0-1 0,-1 0-1,1 0 1,13-11 0,-5 1 408,-1-1 0,-1-1 0,-1 0 0,31-41 0,17-40 4711,-66 100-4749,0-1 1,0 0-1,1 0 1,-1 0 0,0 0-1,0 0 1,0 1-1,0-1 1,0 0-1,0 0 1,0 0 0,0 0-1,0 0 1,0 0-1,0 1 1,0-1 0,0 0-1,1 0 1,-1 0-1,0 0 1,0 0-1,0 0 1,0 0 0,0 0-1,0 0 1,0 0-1,1 0 1,-1 0-1,0 1 1,0-1 0,0 0-1,0 0 1,0 0-1,1 0 1,-1 0 0,0 0-1,0 0 1,0 0-1,0 0 1,0 0-1,1 0 1,-1-1 0,0 1-1,0 0 1,0 0-1,0 0 1,0 0-1,1 0 1,-3 16 290,0-1-204,-11 101 397,12-104-692,1 0 0,1 0 0,0 0 1,1-1-1,0 1 0,0 0 1,8 18-1,-10-28 25,1 0 0,1 1-1,-1-1 1,0 0 0,0 0 0,1 0 0,0 0 0,-1 0 0,1 0 0,0-1 0,0 1-1,0-1 1,0 1 0,0-1 0,0 1 0,0-1 0,0 0 0,0 0 0,4 1-1,-1-1-168,0 0-1,0-1 1,-1 1-1,1-1 1,0 0-1,0 0 0,0-1 1,-1 1-1,9-3 1,0-1-156,0 0 1,0-1-1,-1-1 1,1 0-1,-1 0 1,14-11-1,-6 1 955,-1-1-1,0 0 1,-2-1 0,19-25-1,57-89 4600,-30 40-1857,-56 83-2916,1-4 224,2 1 0,-1 1 0,22-21 0,-30 31-515,-1 1-1,0 0 0,1-1 1,-1 1-1,1-1 0,-1 1 1,1 0-1,0 0 0,-1-1 1,1 1-1,-1 0 0,1 0 1,-1-1-1,1 1 0,0 0 1,-1 0-1,1 0 0,0 0 1,-1 0-1,1 0 0,-1 0 1,1 0-1,0 0 0,-1 0 1,1 1-1,-1-1 0,1 0 1,0 0-1,-1 0 0,1 1 1,0-1-1,0 2-6,0-1 1,0 0 0,1 1-1,-1-1 1,0 1 0,0-1-1,-1 1 1,1-1 0,0 1-1,0 0 1,0 1 0,8 46-114,-8-20-118,-4 58 0,0-53-258,3 36-1,0-67 359,0 0 0,0 0 0,0 0 0,1 0 0,0 0-1,-1 0 1,1-1 0,0 1 0,0 0 0,1 0 0,-1-1 0,1 1 0,-1 0 0,1-1 0,0 0 0,4 5-1,-3-5-97,-1 0 0,1-1 0,0 1 1,1-1-1,-1 1 0,0-1 0,0 0 0,0 0 0,1-1 0,-1 1 0,1-1 0,-1 1 0,0-1 0,7-1 0,3 1-212,1-2 0,0 0 0,-1-1 1,0 0-1,1-1 0,-2 0 0,1-1 1,0 0-1,-1-1 0,0-1 0,0 0 1,12-10-1,-13 8 855,0 0-1,0-1 1,-1 0 0,0-1 0,-1 0 0,0-1 0,-1 0-1,-1 0 1,0 0 0,0-1 0,7-21 0,-12 27 111,1-1 244,-1 0 1,1 0-1,1 0 1,-1 1-1,1 0 1,6-9-1,-3 42 119,-5-12-894,0 0-1,2-1 1,-1 1 0,2-1-1,0 0 1,0 0-1,9 13 1,-11-22-37,0 0 0,0 1-1,0-1 1,1-1 0,0 1 0,-1 0-1,1-1 1,1 0 0,-1 0 0,0 0-1,1 0 1,0-1 0,-1 0 0,1 0 0,0 0-1,0 0 1,0-1 0,0 0 0,1 0-1,-1-1 1,0 1 0,7-1 0,1-1-59,0 0 1,0-1-1,0-1 1,0 0-1,-1 0 1,1-1-1,-1-1 1,0 0 0,-1-1-1,1 0 1,-1-1-1,0 0 1,-1-1-1,1 0 1,-2-1-1,11-11 1,-9 9 217,0-1-1,-1-1 1,-1 0 0,0 0 0,0-1-1,-2 0 1,0 0 0,0-1 0,-1 0-1,-1 0 1,-1-1 0,5-30 0,-9 16 375,-5 24-418,-6 17-139,3 2 28,0 1 1,1-1-1,1 2 1,0-1 0,1 1-1,1 0 1,0 0 0,1 0-1,0 1 1,1-1-1,1 28 1,1-41 4,1 1 0,-1 0-1,1 0 1,0-1 0,0 1 0,0 0 0,0-1 0,0 1-1,0-1 1,1 1 0,0-1 0,-1 0 0,1 0 0,0 0-1,0 0 1,0 0 0,0 0 0,0 0 0,1 0 0,-1-1-1,0 1 1,1-1 0,-1 0 0,1 0 0,0 0 0,-1 0-1,1 0 1,0 0 0,-1-1 0,1 0 0,0 1 0,0-1-1,3 0 1,2 0-44,0 0-1,0 0 1,0-1-1,0 0 1,0 0-1,0-1 1,-1 0-1,1 0 1,-1-1-1,1 0 1,6-4-1,-13 7 64,1-1 0,-1 0-1,0 0 1,0 0-1,0 0 1,0 0 0,0 0-1,0-1 1,0 1-1,0 0 1,0-1 0,-1 1-1,1 0 1,0-1-1,-1 1 1,1-1 0,-1 1-1,0 0 1,1-1-1,-1 1 1,0-3 0,0 0-5,0-1 0,-1 1 0,1-1 0,-1 1 0,0-1 0,0 1 0,-3-6 0,-2-4-2,0 1 1,-1 0-1,-13-19 0,-9-8 50,-36-37 0,51 62 38,0 1 1,-1 0-1,-1 1 0,0 1 0,-25-14 0,37 24-49,1 0-1,-1 0 0,0 1 0,0-1 0,0 1 0,0 0 0,0 0 0,0 1 0,0-1 0,0 1 0,0 0 0,0 0 0,0 0 0,0 1 1,0-1-1,-8 3 0,6-1-5,-1 1 0,1 0 0,0 0 0,0 1 0,0 0 0,1 0 0,-1 0 0,1 0 0,-6 7 0,-7 10 1,2 0 1,0 1 0,2 0-1,-13 25 1,27-47-18,-18 35-23,-24 63 1,35-80-60,2 0 0,0 1 0,1 0 0,1 0 0,-2 30 0,5-45-50,0 1 0,1-1-1,-1 0 1,1 1 0,0-1 0,0 0 0,0 0 0,1 0 0,-1 0 0,1 0 0,0 0 0,0 0 0,0 0-1,1-1 1,-1 1 0,1-1 0,0 1 0,0-1 0,0 0 0,0 0 0,1-1 0,-1 1 0,1-1-1,0 0 1,-1 1 0,1-2 0,0 1 0,0 0 0,0-1 0,5 1 0,-2 0-14,-1-1 1,0 0 0,0-1-1,0 0 1,0 0-1,0 0 1,1 0-1,-1-1 1,0 0 0,0-1-1,0 1 1,0-1-1,-1 0 1,1-1 0,0 1-1,-1-1 1,1 0-1,-1-1 1,0 1 0,0-1-1,4-4 1,12-16 1093,-1-1 0,-1-1 0,26-47 0,-25 40 96,0 2-1,28-33 1,-48 63-1031,1 0-1,0 0 0,-1 0 1,1 0-1,0 0 1,0 1-1,0-1 0,-1 0 1,1 0-1,0 1 1,0-1-1,0 1 0,0-1 1,0 1-1,0-1 1,0 1-1,0 0 1,1 0-1,-1-1 0,0 1 1,1 0-1,-1 0-8,0 1 0,0-1 0,-1 1 0,1-1 0,0 1 0,0-1 0,-1 1-1,1-1 1,0 1 0,-1-1 0,1 1 0,-1 0 0,1 0 0,-1-1 0,1 1 0,-1 0 0,1 0 0,-1 0-1,0-1 1,1 3 0,1 6-18,1 1-1,-2 0 1,2 17-1,-2-17 19,0 6-24,0-6-81,0 0 0,0-1 0,1 1 0,1 0 0,3 10 0,-5-18-74,0 1 0,0-1 0,0 0 0,1 0 1,-1 0-1,1 0 0,-1 0 0,1 0 0,0 0 1,0-1-1,0 1 0,0 0 0,0-1 0,0 0 1,0 1-1,0-1 0,1 0 0,-1 0 0,0 0 1,1-1-1,-1 1 0,1 0 0,-1-1 0,1 0 0,2 1 1,8-2-885,-1 1-1,0-2 1,0 0 0,0 0 0,0-1 0,0 0 0,0-1 0,0-1 0,-1 0-1,17-10 1,10-8-1131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3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16 211 728,'-8'-12'10742,"2"26"-5035,4-3-5714,3 3 414,0-1 0,0 1 0,2-1 0,-1 0 0,2 0 0,0 0 0,0 0 0,12 23 0,-15-36-407,-1 0 1,0 0 0,0 1-1,0-1 1,0 0-1,0 0 1,0 0 0,0 0-1,0 0 1,1 1 0,-1-1-1,0 0 1,0 0 0,0 0-1,0 0 1,1 0-1,-1 0 1,0 0 0,0 0-1,0 1 1,0-1 0,1 0-1,-1 0 1,0 0 0,0 0-1,0 0 1,1 0 0,-1 0-1,0 0 1,0 0-1,0 0 1,0 0 0,1 0-1,-1 0 1,0-1 0,0 1-1,0 0 1,1 0 0,-1 0-1,0 0 1,0 0 0,8-10 32,6-20 29,-11 23-48,5-11-89,1 0-1,2 1 1,0 0-1,0 1 0,15-16 1,-10 15-697,0 1 1,1 1-1,0 0 1,22-12-1,-12 10-1039,1 2 0,1 1 0,0 2 0,0 0 0,1 2 0,59-11 0,-27 9-706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4.1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0 1280,'-1'6'10301,"-2"-1"-9605,1 1-1,0-1 1,1 1 0,-1 0 0,0 8-1,1 13 91,2-1-1,1 1 1,1 0-1,1 0 1,13 43-1,-12-53-901,1-1 0,0 0 0,1 0 0,1 0-1,0-1 1,1 0 0,1-1 0,0 0 0,23 24-1,-26-32-185,0 0 0,0-1 0,1 0 0,-1-1 0,1 1-1,0-1 1,0-1 0,1 1 0,-1-1 0,1-1-1,-1 0 1,1 0 0,0-1 0,0 0 0,0 0 0,0-1-1,0 0 1,0-1 0,-1 0 0,1 0 0,0-1-1,0 0 1,-1 0 0,1-1 0,10-5 0,-4 1 204,-1 0 0,1-2 1,-1 1-1,-1-2 0,0 0 1,0 0-1,-1-1 1,0-1-1,-1 0 0,0-1 1,-1 0-1,16-26 0,-5-5 2269,-2 0-1,-1-1 1,16-68-1,-16 215-475,-15-86-1725,1 0 0,0 0 0,2-1 0,-1 1 0,2-1 0,0-1-1,1 1 1,17 24 0,-19-32-9,-1-1-1,1 0 0,1 0 1,-1 0-1,1 0 0,0-1 1,1 0-1,-1-1 0,1 0 0,-1 0 1,1-1-1,1 1 0,-1-2 1,0 1-1,1-1 0,-1-1 1,1 1-1,12-1 0,-9-1-37,1 0-1,-1-2 1,0 1-1,0-2 1,0 1-1,0-2 0,0 0 1,0 0-1,-1-1 1,0 0-1,0-1 1,0 0-1,-1-1 0,15-12 1,-17 12 72,0 0 1,0-1 0,0 0-1,-1 0 1,-1 0 0,1-1-1,-1 0 1,-1-1 0,0 1-1,0-1 1,-1 0 0,0 0-1,-1 0 1,0-1 0,0 1-1,1-20 1,-3 27 37,-1 1 0,0-1-1,0 0 1,0 0 0,0 0 0,-1 1-1,1-1 1,-1 0 0,1 0 0,-1 1-1,0-1 1,0 0 0,0 1 0,-1-1-1,1 1 1,-1 0 0,1-1 0,-1 1-1,0 0 1,0 0 0,0 0 0,0 0-1,0 0 1,0 0 0,0 1 0,-4-3-1,2 3 5,1 0-1,-1 0 0,0 0 1,0 0-1,0 0 0,0 1 0,0 0 1,1 0-1,-1 0 0,0 0 0,0 1 1,0-1-1,0 1 0,0 0 0,0 0 1,1 1-1,-1-1 0,-4 3 0,-1 1-2,0 0 0,1 1-1,0 0 1,0 1-1,0 0 1,1 0-1,0 0 1,0 1-1,1 0 1,0 0 0,0 1-1,-4 9 1,4-7-24,1 0 1,1 0-1,-1 0 1,2 1-1,0-1 1,0 1-1,1 0 0,0-1 1,1 1-1,0 13 1,1-21-44,1 1 1,-1 0 0,1 0-1,0 0 1,0-1 0,0 1-1,1-1 1,0 1-1,0-1 1,0 1 0,0-1-1,1 0 1,-1 0-1,1 0 1,0 0 0,4 3-1,-1-2-163,-1-1 1,1 0-1,-1-1 0,1 1 0,0-1 1,1 0-1,-1-1 0,0 1 0,1-1 0,8 1 1,13 1-1099,0-1 0,1-2 1,-1 0-1,41-6 0,-51 4 510,245-30-7135,-171 13 5975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5.3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14 128,'7'-13'20193,"47"222"-16094,14 108-3904,-56-243-680,27 120-4636,-38-191 4684,0 0-1,0 0 1,0-1 0,0 1-1,0 0 1,0-1 0,1 1-1,-1-1 1,1 1 0,0-1-1,0 0 1,0 0 0,0 0-1,0 0 1,4 3 0,-4-4 141,0 0 0,-1-1 0,1 1 0,0-1 0,0 0 0,0 0 1,-1 0-1,1 0 0,0 0 0,0 0 0,0 0 0,-1 0 0,1-1 0,0 1 1,0-1-1,-1 1 0,1-1 0,0 0 0,-1 1 0,1-1 0,-1 0 0,1 0 1,-1 0-1,1-1 0,-1 1 0,2-2 0,20-19-2127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5.7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268 213 400,'7'-9'610,"47"-82"4900,-48 79-3575,-1 0 0,0 0 0,0 0 0,-1 0 0,5-27 0,-9 39-1859,0 0 0,0-1 0,0 1-1,0-1 1,0 1 0,1-1 0,-1 1 0,0-1-1,0 1 1,0-1 0,0 1 0,-1-1 0,1 1-1,0-1 1,0 1 0,0-1 0,0 1-1,0-1 1,-1 1 0,1-1 0,0 1 0,0-1-1,-1 1 1,1 0 0,0-1 0,-1 1 0,1 0-1,0-1 1,-1 0 0,-12 6 918,-14 21-467,-14 25-311,3 3 0,2 1-1,-30 63 1,31-57-157,16-27-97,0 0-1,2 2 0,2-1 0,-13 48 0,27-79-9,0 1 0,0 0-1,0-1 1,0 1-1,1 0 1,0-1 0,0 1-1,0 0 1,1 0 0,0-1-1,0 1 1,0 0-1,0-1 1,1 1 0,-1-1-1,1 1 1,0-1-1,1 0 1,-1 0 0,1 0-1,0 0 1,0 0 0,0-1-1,0 1 1,1-1-1,-1 0 1,1 0 0,0 0-1,0-1 1,0 1-1,0-1 1,0 0 0,1 0-1,6 2 1,36 11-1419,1-1-1,0-3 1,72 7-1,-38-6-3140,67 10-3830,-98-18 6534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6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346 251 180,'-1'-7'1844,"1"-1"1,-2 1-1,1-1 1,-1 1-1,0 0 1,-3-9-1,-22-43 2893,6 14-3671,17 35-954,1 3-76,0-1 0,0 1 0,-1 0 0,1 0 0,-2 0 0,-7-10 0,10 15-33,0 1 1,0-1-1,-1 0 1,1 1-1,0 0 1,0 0-1,-1-1 1,1 1-1,-1 0 1,1 1-1,-1-1 1,0 0-1,1 1 1,-1 0-1,1-1 1,-1 1-1,0 0 1,1 0-1,-1 1 1,0-1-1,1 1 1,-1-1-1,1 1 1,-5 1-1,-4 2 45,0 1 1,0 0-1,1 1 0,-1 0 1,1 0-1,1 1 1,-1 0-1,1 1 0,0 0 1,1 1-1,0 0 0,0 0 1,-9 15-1,12-17-56,1 0 1,-1 1 0,1-1-1,0 1 1,1 0-1,0 0 1,0 0-1,1 1 1,0-1 0,0 1-1,1-1 1,0 1-1,1-1 1,0 1-1,0 0 1,0-1-1,1 1 1,1 0 0,2 9-1,-2-14-55,-1 0-1,1 0 1,0 0-1,0-1 1,0 1 0,1-1-1,-1 1 1,1-1-1,0 0 1,0 0-1,0 0 1,0-1 0,1 1-1,-1-1 1,1 0-1,-1 1 1,5 0-1,-1 0-91,-1-1 0,1 0 0,0-1 0,0 1-1,0-2 1,0 1 0,0-1 0,0 0 0,11-1-1,-3-1-99,-1-1 0,0 0 0,0-1 0,0 0 0,-1-1 0,1-1 0,-1 0 0,-1-1 0,19-12 0,-12 2 503,0-1 0,0-1 0,-2 0 0,20-29 0,-3 4 1967,-34 44-2152,0 0-1,0-1 0,1 1 0,-1 0 0,0-1 1,0 1-1,0 0 0,1-1 0,-1 1 0,0 0 1,0-1-1,1 1 0,-1 0 0,0 0 1,1-1-1,-1 1 0,0 0 0,1 0 0,-1 0 1,0 0-1,1-1 0,-1 1 0,0 0 1,1 0-1,-1 0 0,1 0 0,-1 0 0,0 0 1,1 0-1,0 0 0,0 13 740,-10 35-947,5-29 25,1-4 95,1-5-658,1 1 1,0-1 0,0 1 0,1-1 0,1 19-1,0-26 374,-1 0-1,1-1 0,0 1 1,0-1-1,0 1 0,0-1 0,0 0 1,0 1-1,1-1 0,-1 0 0,1 0 1,0 0-1,-1 0 0,1 0 1,0 0-1,0-1 0,0 1 0,1-1 1,-1 1-1,0-1 0,0 0 0,1 0 1,-1 0-1,1 0 0,-1 0 1,1 0-1,-1-1 0,6 1 0,5 0-771,0 0-1,0-1 0,1 0 0,23-5 0,20-5-818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23.4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72 158 1268,'24'-62'4737,"9"-34"7596,-52 174-11823,3 0 1,-8 123-1,2-7-9105,-3-212-811,3-4 7778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6.5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431 129 1408,'3'-4'515,"20"-50"5191,-20 47-3889,-1 0 1,0 0-1,-1 0 1,1 0-1,0-14 1,-2 20-1743,0 1 0,0-1-1,0 0 1,0 1 0,0-1 0,0 1 0,0-1 0,0 1 0,-1-1 0,1 1 0,0-1 0,0 1-1,0-1 1,0 1 0,-1-1 0,1 1 0,0-1 0,-1 1 0,1 0 0,0-1 0,-1 1 0,1-1 0,0 1-1,-1 0 1,1-1 0,-1 1 0,1 0 0,0 0 0,-1-1 0,1 1 0,-1 0 0,1 0 0,-1 0 0,1 0-1,-1-1 1,1 1 0,-1 0 0,0 0 0,1 0 0,-1 0 0,1 0 0,-1 0 0,1 0 0,-1 0-1,1 1 1,-1-1 0,1 0 0,-1 0 0,1 0 0,-1 0 0,1 1 0,-1-1 0,1 0 0,0 1 0,-1-1-1,1 0 1,-1 1 0,0 0 0,-29 21 584,-45 54-1036,-121 160-1,127-147-794,53-70 675,8-10-134,0 0 0,1 1-1,0 0 1,1 0-1,0 0 1,0 1-1,-5 15 1,11-26 321,-1 1 206,1-1 1,0 0-1,0 0 1,0 1-1,0-1 1,0 0 0,0 1-1,0-1 1,0 0-1,0 0 1,0 1 0,0-1-1,0 0 1,0 1-1,0-1 1,0 0-1,0 0 1,0 1 0,0-1-1,0 0 1,0 0-1,0 1 1,1-1 0,-1 0-1,2 3-1033,11-7-2013,12-15-778,-8-7 1489,3-7 508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6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1 137 1084,'1'-4'210,"24"-75"4321,-13 25 2455,-13 63-5586,0 1 1,1-1 0,1 0 0,2 16-1,15 50 574,-10-50-1860,2-1 0,0 1-1,27 42 1,-31-58-234,0 0 1,1-1 0,0 0 0,1 0 0,-1-1-1,1 0 1,1 0 0,0-1 0,15 9 0,-12-9-532,0-1 0,1 0 0,-1-1 0,1-1 0,0 1 0,0-2 0,13 1 0,5-2-1516,0-1-1,0-2 1,0-1-1,0-1 1,59-17-1,-29 3-118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7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70 192 1164,'-27'-103'7397,"20"81"-3027,-2 1 1,-17-25 3591,27 100-6484,7 311 534,-5-97-4520,-3-260 1997,0 0 0,1 0 0,0 0 0,0-1 0,1 1 0,0 0 0,1-1 0,0 1-1,4 9 1,-5-15 179,-1 0 0,1 0 0,-1 0 0,1-1 0,0 1 0,0 0 1,0-1-1,0 1 0,0-1 0,0 1 0,0-1 0,0 0 0,0 0 0,1 0 0,-1 0 0,0-1 0,1 1 0,-1 0 0,0-1 0,1 0 0,-1 0 0,1 1 0,-1-1 0,1-1 0,-1 1 0,1 0 0,-1-1 0,1 1 0,-1-1 0,0 0 0,1 1 0,-1-1 0,4-2 0,4-2-607,-1 0-1,1 0 0,-1-1 1,0 0-1,0 0 1,8-9-1,21-25-1459</inkml:trace>
  <inkml:trace contextRef="#ctx0" brushRef="#br0" timeOffset="1">483 306 1808,'20'-40'2198,"14"-34"3793,-31 65-4488,0 1 1,0-1-1,-1 0 0,0 0 1,-1 0-1,-2-13 2460,1 22-3927,-8 8 958,-8 14-310,-93 165 900,57-94-1475,43-77-127,-16 25-393,2 1-1,1 1 1,3 1-1,-18 57 1,36-97 261,0 0 1,0 0 0,0 0 0,1-1 0,-1 1 0,1 0 0,0 0 0,0 0-1,1 0 1,-1 0 0,1 0 0,0 0 0,0 0 0,0 0 0,0-1 0,1 1-1,0 0 1,-1-1 0,6 7 0,-4-6-110,1 0 0,1-1 0,-1 1 0,0-1 0,1 0-1,0 0 1,0-1 0,0 1 0,0-1 0,0 0 0,0-1 0,0 1 0,11 1 0,22 3-1745,0-2 0,68-2 0,79-14-4467,-179 12 6226,55-7-1846,-5 0 236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7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 60 480,'-1'-9'1527,"-15"-39"11338,15 48-12516,0-1 0,0 1-1,0 0 1,0-1 0,-1 1-1,1 0-103,0 1-1,0-1 1,0 0-1,1 1 1,-1-1-1,0 1 0,0 0 1,0-1-1,1 1 1,-1 0-1,0-1 1,1 1-1,-1 0 1,0 0-1,1 0 1,-1-1-1,1 1 1,0 0-1,-1 0 0,0 2 1,-7 20 1289,4 3-951,1 0 0,0 1 0,2 0-1,3 32 1,0-3-411,11 152-1752,-12-202 1386,-1-2-43,0 1 0,1-1 0,-1 0 0,1 1 0,0-1 0,0 0 0,1 0-1,-1 0 1,1 0 0,0 0 0,3 4 0,-4-7 187,0-1 0,0 0 0,0 0 0,-1 0 0,1-1 0,0 1 0,0 0 0,0 0 0,0 0 0,-1-1 0,1 1 0,0 0 0,0-1 0,0 1 0,-1 0 0,1-1 0,0 1 0,-1-1 0,1 0 0,0 1 1,-1-1-1,1 1 0,-1-1 0,1 0 0,-1 0 0,1 1 0,-1-1 0,1 0 0,-1-1 0,16-25-233,-5 0 276,2 2 0,1-1 0,0 2 0,2 0 0,1 1 0,23-25 0,-33 41 37,1-1 0,0 1 0,0 1 0,1-1 0,-1 1 0,2 1 0,-1 0 0,0 0 0,1 1-1,0 0 1,0 0 0,0 1 0,1 1 0,-1 0 0,1 0 0,-1 1 0,1 0 0,-1 1 0,21 2 0,-21-1-6,-1 1 0,1 1 1,-1-1-1,0 2 1,0-1-1,0 1 0,-1 0 1,0 1-1,1 0 1,-1 0-1,-1 1 0,13 11 1,-17-14-18,-1-1 0,1 1 0,-1 0 0,0 0 0,0 1 0,0-1 0,0 0 0,0 1 0,-1-1 0,1 1-1,-1-1 1,0 1 0,0 0 0,-1-1 0,1 1 0,-1 0 0,1 0 0,-1-1 0,0 1 0,-1 0 0,1 0 0,-1-1 0,0 1 0,1 0 0,-2 0 0,1-1 0,0 1 0,-1-1 0,1 0 0,-1 1 0,0-1 0,0 0 0,-1 0 0,-3 4 0,-2 3-37,-1-2-1,0 1 1,-1-1 0,1 0 0,-1-1-1,-1-1 1,0 1 0,0-2-1,0 1 1,0-1 0,-17 4-1,12-4-815,-2-1-1,1-1 0,0 0 0,0-1 0,-1-1 0,1-1 0,-26-2 0,41 2 533,1 0-1,-1 0 1,0 0-1,0-1 1,1 1-1,-1 0 1,0-1-1,1 1 1,-1-1-1,1 0 1,-1 0-1,1 1 1,-1-1-1,1 0 1,-1 0-1,1 0 1,0 0-1,0-1 1,-2-1-1,3 2 117,0 0 0,0 0 0,0 0 0,0 0 0,0 0 0,0-1 1,0 1-1,0 0 0,0 0 0,1 0 0,-1 0 0,0 0 0,1 0 0,-1 0 0,1 0 0,0 0 0,-1 0 0,1 0 0,0 0 0,-1 0 0,1 0 0,0 0 1,0 1-1,0-1 0,-1 0 0,1 1 0,0-1 0,2 0 0,25-19-1809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9.2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48 2224,'1'-14'1355,"9"-19"12186,-10 33-13467,7 19 2426,6 37-1178,-3 1 0,5 73 0,-7 120-873,-4-72-690,-3-94-124,-2-43-82,3-1-1,0 0 1,11 48-1,-13-86 403,0-1-1,1 1 0,-1-1 1,1 1-1,-1 0 0,1-1 1,-1 1-1,1-1 0,0 1 1,0-1-1,0 0 0,0 1 1,0-1-1,0 0 0,0 0 1,0 1-1,0-1 0,0 0 1,1 0-1,-1 0 0,1 0 1,-1-1-1,0 1 0,3 0 1,-3-1 5,1 0 1,0 0 0,0 0 0,-1 0-1,1-1 1,0 1 0,-1-1 0,1 1-1,0-1 1,-1 0 0,1 1 0,-1-1 0,1 0-1,-1 0 1,1 0 0,-1 0 0,0 0-1,0-1 1,1 1 0,-1 0 0,0-1-1,2-2 1,8-14 12,0 0 0,0-1-1,-2 0 1,12-34 0,11-23 180,-29 69-132,63-113 214,-58 107-135,1 0 0,0 1-1,1 0 1,0 1 0,1 0-1,21-16 1,-32 26-86,1 1 1,0-1-1,0 0 1,0 1-1,0-1 1,0 1-1,0-1 1,0 1-1,1-1 0,-1 1 1,0 0-1,0-1 1,0 1-1,0 0 1,0 0-1,1 0 1,-1 0-1,0 0 1,0 0-1,0 0 1,0 0-1,1 1 0,-1-1 1,0 0-1,0 1 1,0-1-1,0 1 1,0-1-1,0 1 1,0 0-1,0-1 1,0 1-1,0 0 1,0-1-1,-1 1 0,1 0 1,0 0-1,0 0 1,-1 0-1,1 0 1,-1 0-1,1 0 1,0 0-1,-1 0 1,0 0-1,1 0 1,-1 3-1,4 6 16,-1 0 1,-1 0-1,0 0 0,1 11 1,-3-19-31,6 95-104,-4-54-165,8 50-1,-9-88 231,0 0 0,0-1 0,1 1-1,-1-1 1,1 1 0,0-1 0,0 1-1,0-1 1,1 0 0,-1 0 0,1 0 0,0 0-1,0-1 1,0 1 0,1-1 0,-1 0-1,6 3 1,-4-2-21,1-2 0,-1 1 0,1-1 0,0 0 0,0 0 0,0 0 0,0-1 0,0 0-1,0 0 1,1-1 0,10 0 0,1-2-34,1 0 1,-1-1-1,0-2 0,0 1 0,-1-2 0,1 0 1,31-18-1,-27 11 159,-1 0 0,-1-2 0,0 0 0,-1-1 0,-1-1 0,26-31 0,-18 16 602,-2-2 0,-2 0 0,24-47 0,-45 79-627,0 1 1,-1-1-1,1 0 1,0 1-1,-1-1 1,1 0-1,-1 0 1,1 1 0,-1-1-1,0 0 1,1 0-1,-1 0 1,0 0-1,0 1 1,-1-1-1,1 0 1,-1-3-1,0 4-31,1 0-1,-1 1 0,0-1 1,0 0-1,0 1 0,0-1 1,1 1-1,-1-1 0,0 1 1,0 0-1,0-1 1,0 1-1,0 0 0,0-1 1,0 1-1,0 0 0,0 0 1,0 0-1,0 0 0,0 0 1,0 0-1,-1 0 0,1 0 1,0 1-1,0-1 0,0 0 1,1 1-1,-1-1 0,0 0 1,0 1-1,0-1 0,0 1 1,-1 0-1,-6 4 1,0-1-1,0 1 1,1 1-1,-1-1 1,1 1-1,1 0 1,-1 1-1,1 0 1,0 0-1,0 0 1,-4 9-1,-1 1-14,1 1-1,0 1 0,-12 35 0,18-43-2,1-1 0,1 1 0,-1 0-1,2 0 1,-1-1 0,2 1 0,-1 0-1,2 0 1,1 14 0,-1-20-30,0 1 1,0-1 0,1 0 0,0 0-1,0 0 1,0 0 0,0 0-1,1-1 1,0 1 0,0-1 0,0 1-1,1-1 1,-1 0 0,1 0-1,0-1 1,0 1 0,0-1 0,1 0-1,-1 0 1,10 4 0,1-1-330,0 0 0,1-2 0,-1 0 0,1-1 1,0 0-1,0-1 0,31-1 0,113-13-4818,-156 11 5027,55-6-2764,-2-2 0,1-3 0,99-35 1,-85 16 1052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29.6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226 172 60,'10'-14'1336,"-1"0"-1,8-19 1,-14 28-567,-1 0 0,-1 0 0,1 0 0,-1 0 0,0 0 0,0 0 0,0 0 0,-1 0 1,0 0-1,0 0 0,-1-10 0,0 13-538,0-1 1,0 1-1,1 0 1,-2 0 0,1 0-1,0 0 1,0 0-1,-1 0 1,1 0-1,-1 0 1,1 0-1,-1 1 1,0-1-1,0 1 1,0-1-1,0 1 1,0 0-1,0-1 1,0 1-1,0 0 1,-1 0-1,1 1 1,0-1-1,0 0 1,-1 1-1,1 0 1,-1-1 0,1 1-1,0 0 1,-1 0-1,-2 1 1,-2-1-105,-1 0 0,0 1 1,0 0-1,1 0 1,-1 1-1,1 0 1,-1 1-1,-8 3 0,6 0-142,-1 0 0,1 1 0,0 0 1,0 1-1,1 0 0,0 0 0,0 1 0,1 0 0,0 1 0,1 0 0,0 0 0,0 1 0,-5 13 0,11-22-24,0 0-1,0 0 1,1 0 0,-1 0 0,1 0-1,0 1 1,-1-1 0,1 0 0,0 0-1,0 1 1,0-1 0,1 0 0,-1 0-1,1 1 1,-1-1 0,1 0 0,-1 0-1,1 0 1,0 0 0,0 0-1,0 0 1,1 0 0,-1 0 0,0 0-1,1-1 1,-1 1 0,1 0 0,-1-1-1,1 1 1,0-1 0,0 0 0,-1 1-1,1-1 1,0 0 0,3 1 0,8 4-139,0 0 1,1-2-1,-1 1 1,21 3 0,-13-3 108,-11-3 40,39 14 0,-46-15 34,-1 0 0,1 0 0,-1 0 0,1 1 0,-1-1 0,0 1 0,1 0-1,-1-1 1,0 1 0,0 0 0,0 0 0,-1 0 0,1 1 0,2 3 0,-3-4-2,-1 0-1,0 0 1,0-1-1,0 1 1,0 0-1,0 0 0,0-1 1,0 1-1,-1 0 1,1 0-1,0-1 1,-1 1-1,0 0 1,1-1-1,-1 1 1,0-1-1,0 1 1,0-1-1,0 1 1,0-1-1,0 0 1,0 1-1,-1-1 1,1 0-1,0 0 1,-3 2-1,-38 26-60,26-21-235,-1 0 0,0 0 0,-30 7 0,-19-1-3946,52-15 502,35-23-3048,-19 23 6686,24-18-2047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30.55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0 194 1132,'1'0'339,"0"0"-1,0 0 1,0 0-1,0 0 1,0 1 0,0-1-1,0 0 1,0 1-1,0-1 1,0 1-1,0-1 1,4 5 2031,-4-4-2031,0-1-1,-1 1 1,1 0-1,-1 0 1,1 0 0,0 1-1,1 28 5747,1 5-3473,-1-32-2534,-1 0 0,1 1 0,-1-1 0,1 0 0,0 0 0,0 0 0,1 0 0,-1-1 0,0 1 0,1-1 0,0 1 0,-1-1 0,1 0 0,0 0-1,4 2 1,0-1-62,0 0-1,0 0 1,0-1-1,0 0 1,0 0-1,14 1 1,5-1-168,0-2 0,0 0 0,27-5 0,-53 5 152,24-3-112,0-1 1,0-1 0,-1-1-1,1-1 1,-2-1 0,32-16-1,-45 20 115,0-1 1,0 0-1,-1-1 0,0 1 0,0-2 0,0 1 0,-1-1 0,0-1 0,-1 1 0,1-1 0,-1 0 0,-1 0 1,0-1-1,0 0 0,0 0 0,-1 0 0,-1 0 0,4-11 0,-6 17 29,0-1 0,0 0 0,-1 0 0,1 0 0,-1 1 0,1-1 1,-1 0-1,0 0 0,-1 0 0,1 0 0,-1 0 0,0 1 0,0-1 0,0 0 0,0 1 0,0-1 0,-1 0 0,0 1 0,0 0 1,0-1-1,0 1 0,0 0 0,-1 0 0,1 0 0,-1 0 0,0 1 0,0-1 0,0 1 0,0 0 0,0-1 0,0 1 0,-1 1 0,1-1 1,-1 0-1,-5-1 0,-2 0 21,-1 0 0,-1 1 1,1 0-1,0 1 1,0 0-1,0 1 1,-1 0-1,1 1 0,0 0 1,-13 4-1,4 0-56,0 1 0,1 0 0,0 2 0,0 1-1,-23 12 1,34-16-96,0 1 0,1 0-1,0 0 1,0 1 0,0 0-1,0 0 1,1 1 0,0 0-1,1 0 1,0 0 0,0 1-1,-8 17 1,13-24 28,1 0 0,-1-1 0,0 1 0,1 0 0,-1 0 0,1 0 0,-1 0 0,1 0 0,0 0 0,0 0 0,0 0 0,0 0 0,0 0 1,0 0-1,1 0 0,-1 0 0,1 0 0,-1 0 0,1-1 0,0 1 0,-1 0 0,1 0 0,0 0 0,3 2 0,-2-1-44,1 0 1,1-1-1,-1 0 1,0 0-1,0 0 1,1 0-1,-1 0 0,1-1 1,0 1-1,-1-1 1,1 0-1,4 0 1,10 2-228,1-1 1,0-1-1,0 0 1,22-3-1,8-5 343,0-1-1,87-28 1,-6 1 2237,-129 34-2171,1 1 0,0-1 0,0 1 0,0-1 0,-1 1 0,1 0 0,0 0-1,0 0 1,0 0 0,0 0 0,0 0 0,0 1 0,-1-1 0,1 0 0,0 1 0,0 0 0,0-1 0,-1 1 0,1 0-1,0 0 1,-1 0 0,1 0 0,-1 0 0,1 0 0,-1 0 0,3 3 0,-3-1 1,1 1-1,-1-1 1,1 1 0,-1-1-1,0 1 1,-1-1-1,1 1 1,0 0 0,-1-1-1,0 1 1,0 0 0,-1 5-1,-9 144 798,-2 152-187,13-270-670,1-3-66,-3 37 1,1-60-60,-1 0-1,-1-1 1,1 1 0,-2 0 0,1 0 0,-1-1-1,0 1 1,-9 13 0,11-20 67,0 0 1,0 0-1,0-1 0,0 1 0,-1 0 1,1-1-1,-1 1 0,0-1 0,1 1 0,-1-1 1,0 0-1,0 0 0,1 0 0,-5 2 1,5-3 24,-1 1 0,1-1 1,0 0-1,-1 0 1,1 0-1,0 0 0,-1 0 1,1 0-1,0 0 1,0-1-1,-1 1 0,1 0 1,0-1-1,0 1 1,0-1-1,-1 1 0,1-1 1,-2-1-1,0-1 8,0 0-1,0 0 1,1 0-1,-1 0 0,1 0 1,-1 0-1,1-1 1,0 1-1,0-1 1,1 0-1,-1 0 0,1 1 1,0-1-1,-1-5 1,-2-13 17,2 0 1,1 0-1,0-1 1,2 1-1,0 0 1,2 0 0,0 0-1,8-23 1,10-27 185,31-71 0,-32 92 3,79-196 1990,-98 243-2192,0 1 0,1 0 0,-1 0 1,1 0-1,0 0 0,0 0 0,0 0 1,0 0-1,0 1 0,0-1 0,1 1 1,0-1-1,-1 1 0,1 0 0,0 0 1,0 0-1,0 1 0,0-1 0,0 1 1,0-1-1,1 1 0,-1 0 0,0 0 1,1 1-1,-1-1 0,1 1 0,-1-1 1,1 1-1,-1 0 0,1 0 0,-1 1 1,1-1-1,-1 1 0,0 0 0,1 0 1,-1 0-1,6 3 0,6 2-73,-1 1 0,0 0-1,-1 1 1,0 1 0,0 0-1,-1 1 1,13 12 0,-14-11 151,1 1 0,-2-1 0,1 2 1,-2 0-1,1 0 0,-2 0 0,9 19 1,-15-27-85,0 0 1,0 0 0,-1 0 0,1 1 0,-1-1 0,-1 0-1,1 1 1,-1-1 0,0 0 0,0 1 0,0-1 0,-1 1-1,0-1 1,0 0 0,0 1 0,-1-1 0,1 0 0,-1 0-1,-1 0 1,1 0 0,-1-1 0,1 1 0,-2-1-1,1 1 1,-4 3 0,0 0-495,-1 0-1,0 0 1,-1-1-1,0 0 1,0-1-1,0 0 1,-16 8-1,17-11-611,0 0 0,0 0 1,0 0-1,-1-1 0,-16 2 0,24-3 935,-1-1 0,1 0 0,0 0-1,-1 1 1,1-1 0,-1 0 0,1 0 0,0-1-1,-1 1 1,1 0 0,0 0 0,-1-1 0,1 1-1,0-1 1,-1 1 0,1-1 0,0 1 0,0-1-1,-1 0 1,1 1 0,0-1 0,0 0 0,0 0-1,0 0 1,0 0 0,0 0 0,0 0 0,1 0-1,-1-1 1,0 1 0,1 0 0,-1 0 0,0-1-1,1 1 1,0 0 0,-1-2 0,3-20-1381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30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0 176 1800,'11'-13'752,"48"-64"4995,-48 62-2861,-1 0 1,-1-1-1,11-24 2896,-19 47-3927,-1 22-410,-2 44-1606,2-65 430,-6 150-1040,1-18-1594,2-2-3384,3-126 4942,0-1-455,0 0-1,0 0 1,1-1 0,3 12-1,-4-20 993,0 0 0,1 0 0,0 0-1,-1-1 1,1 1 0,0 0 0,0 0-1,0-1 1,0 1 0,0 0 0,0-1 0,0 1-1,0-1 1,1 1 0,-1-1 0,1 0-1,-1 1 1,1-1 0,-1 0 0,1 0-1,0 0 1,0 0 0,-1-1 0,1 1-1,0 0 1,0-1 0,0 1 0,3-1 0,18-1-1606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31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0 255 412,'1'-1'267,"0"0"0,1 0 0,-1 1 1,0-1-1,0 0 0,0 1 0,1-1 0,-1 1 0,0-1 1,1 1-1,-1-1 0,0 1 0,1 0 0,-1 0 0,0 0 0,1 0 1,-1 0-1,0 0 0,1 0 0,-1 0 0,1 1 0,-1-1 0,0 0 1,2 2-1,-2-1 196,1 1 0,-1 0 1,0 0-1,0 0 0,0 0 0,0 0 1,0 0-1,-1 0 0,1 1 1,-1-1-1,1 0 0,-1 0 0,0 1 1,0 3-1,0 1-65,1 1-1,0-1 1,1 0 0,0 0-1,0 1 1,0-1 0,1 0 0,0-1-1,6 12 1,-6-14-381,0 0 0,0-1-1,1 1 1,-1 0 0,1-1 0,0 0-1,0 0 1,0 0 0,1 0 0,-1-1-1,1 0 1,-1 0 0,1 0 0,9 2-1,2 0-103,0-1-1,0-1 0,0 0 0,0-1 0,0-1 1,0 0-1,0-2 0,0 0 0,0 0 0,20-7 1,-28 7 84,0-1 0,0 1 0,0-2 0,0 1 0,-1-1 0,1 0 0,-1-1 0,0 1 0,-1-2 0,1 1-1,-1-1 1,0 0 0,0 0 0,-1 0 0,1-1 0,-2 0 0,1 0 0,-1 0 0,0-1 0,0 1 0,2-10 0,-5 14 47,0 0-1,0 0 0,0 0 1,0 0-1,-1 0 1,0 0-1,1-1 1,-1 1-1,-1 0 0,1 0 1,0 0-1,-1-1 1,1 1-1,-1 0 0,0 0 1,0 0-1,0 0 1,-1 0-1,1 0 0,-1 0 1,1 1-1,-1-1 1,0 1-1,0-1 1,0 1-1,0-1 0,-1 1 1,1 0-1,-1 0 1,1 0-1,-1 0 0,0 1 1,0-1-1,0 1 1,0 0-1,0 0 0,0 0 1,-3-1-1,-6-1 48,1 0 0,-1 1-1,0 0 1,0 1 0,0 1 0,0 0-1,1 0 1,-1 1 0,-15 3-1,9 1-74,0 0 0,0 1-1,1 1 1,0 1-1,-22 13 1,30-16-104,0 1 1,0 0 0,0 1 0,1 0 0,0 0-1,0 1 1,1 0 0,0 0 0,0 1 0,-8 15-1,13-22-33,1 0-1,0 1 0,-1 0 0,1-1 0,1 1 0,-1 0 0,0-1 1,1 1-1,-1 0 0,1 0 0,0-1 0,0 1 0,0 0 0,0 0 1,0 0-1,1 0 0,-1-1 0,1 1 0,0 0 0,0-1 0,0 1 1,0 0-1,0-1 0,1 1 0,-1-1 0,1 0 0,-1 1 0,1-1 1,0 0-1,0 0 0,0 0 0,0 0 0,0-1 0,1 1 0,-1 0 1,0-1-1,4 2 0,7 3-309,0 0-1,0-1 1,1 0 0,0-2 0,-1 1-1,16 0 1,92 12 1364,-103-15 89,0 0 1,1-1-1,-1-1 0,31-6 1,-47 6-971,0 0 0,0 0 0,0 0 1,0 0-1,0 0 0,0 0 0,-1-1 1,1 1-1,0-1 0,-1 1 0,1-1 0,-1 1 1,0-1-1,1 0 0,-1 0 0,0 0 1,2-4-1,15-43 41,-8 20-32,-3 13-340,1 1 1,0 0-1,1 0 1,1 1-1,1 1 1,0 0-1,0 0 1,1 1-1,1 0 0,0 1 1,0 1-1,1 0 1,1 0-1,20-9 1,-2 5-1163,0 1-1,1 1 1,1 2 0,-1 1-1,67-7 1,27-4 2877,-113 16 98,0 0 1,0-1-1,0-1 1,-1 0-1,1-1 1,14-10 0,-18 6 1503,-22 10-1459,-22 8-905,16-1-704,1 0 1,0 1-1,0 1 1,0 1-1,1 0 1,1 1-1,0 0 0,0 1 1,-16 16-1,29-26-31,0 0 1,0 0-1,0 0 0,0 1 0,0-1 0,0 0 0,0 0 0,1 0 0,-1 1 0,0-1 0,1 0 0,-1 1 0,1-1 0,-1 1 0,1-1 0,0 1 0,-1-1 0,1 1 0,0-1 1,0 1-1,0-1 0,0 0 0,1 1 0,-1-1 0,0 1 0,0-1 0,1 1 0,-1-1 0,1 0 0,0 1 0,-1-1 0,1 0 0,0 1 0,0-1 0,-1 0 0,1 0 1,0 0-1,0 0 0,1 0 0,-1 0 0,0 0 0,0 0 0,0 0 0,1 0 0,1 0 0,8 6-353,2 0 1,-1-2-1,1 1 0,15 3 0,-5-1 186,-5-1 315,0 0 1,0 1-1,-1 1 0,0 0 1,-1 1-1,0 1 0,0 1 1,19 19-1,-33-28-56,1-1 0,-1 0 0,-1 1-1,1 0 1,0-1 0,-1 1 0,1 0 0,-1 0 0,0 0-1,0 0 1,0 0 0,0 0 0,-1 0 0,1 1 0,-1-1-1,0 0 1,0 0 0,-1 6 0,0-4-5,0-1 0,0 0 0,-1 1 0,0-1 0,0 0 0,0 0 0,-1 0 0,1 0 0,-1 0 0,0-1 0,-5 6 0,-7 5-211,-1-2-1,0 0 1,-1 0 0,-30 14 0,30-16 974,-15 7-9008,49-36-25,5 0 6221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32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1 123 780,'15'-4'581,"-1"0"681,-1 1 0,1 0 0,-1 1 0,15 0-1,-24 2-836,-1 0-1,0 0 1,1 0-1,-1 1 0,0-1 1,0 1-1,1 0 1,-1 0-1,0 0 0,0 0 1,0 1-1,0-1 1,0 1-1,-1 0 0,1 0 1,0 0-1,-1 0 1,1 0-1,-1 1 0,0-1 1,0 1-1,3 3 1,-4-3-247,4 6-74,0 0-1,0 0 1,1-1 0,0 1-1,1-1 1,0-1 0,0 1-1,1-1 1,-1-1 0,1 1-1,1-1 1,-1 0-1,13 5 1,-2-3-515,1 0-1,0-1 0,1-1 1,21 3-1,-31-8 172,-1 1 0,1-1 0,0-1 0,0 1 0,0-2 0,0 0 0,0 0 0,0-1 0,17-6 0,-24 7 218,-1 0 0,0 0 0,1-1-1,-1 1 1,0-1 0,0 0 0,0 0-1,0 0 1,-1-1 0,1 1 0,-1-1-1,1 1 1,-1-1 0,0 0-1,0 0 1,0 0 0,0 0 0,-1 0-1,1 0 1,-1 0 0,0-1 0,0 1-1,0-1 1,0 1 0,0-1 0,-1 1-1,0-1 1,0 1 0,0-1 0,0 1-1,0-1 1,-1 1 0,1-1 0,-3-6-1,1 5 152,1 1 0,-1-1-1,0 1 1,-1-1 0,1 1-1,-1 0 1,0 0 0,0 0 0,0 0-1,0 1 1,-1-1 0,1 1-1,-1 0 1,0 0 0,0 0-1,0 0 1,-1 1 0,1 0-1,-1 0 1,1 0 0,-1 0-1,0 1 1,1-1 0,-1 1 0,-6 0-1,0 1 6,0 0-1,-1 1 0,1 0 1,0 1-1,0 0 0,0 0 1,0 2-1,0-1 1,1 1-1,-1 1 0,1 0 1,-15 10-1,11-6-178,1 1 1,0 0-1,0 1 0,1 1 1,0 0-1,1 0 0,-17 27 0,26-37 6,0 1-1,1-1 1,0 0 0,-1 1-1,1-1 1,0 1-1,0 0 1,1-1-1,-1 1 1,0 0-1,1-1 1,0 1-1,-1 0 1,1 0 0,0-1-1,1 1 1,-1 0-1,0 0 1,2 3-1,-1-3-5,0-1 0,1 1 0,0-1 0,-1 1 0,1-1 0,0 0 0,0 0-1,0 0 1,0 0 0,1 0 0,-1 0 0,1 0 0,-1-1 0,1 1 0,-1-1 0,1 0-1,0 0 1,4 2 0,5 0 64,1 1 1,0-1-1,0-1 0,-1-1 0,1 1 0,0-2 1,1 0-1,-1-1 0,17-2 0,8-5 569,66-22 0,-11 3 264,-92 26-844,1 0 0,-1 1 0,0-1-1,1 1 1,-1-1 0,1 1-1,-1 0 1,1 0 0,-1-1 0,1 1-1,-1 0 1,1 1 0,-1-1-1,1 0 1,-1 0 0,1 1 0,-1-1-1,1 0 1,-1 1 0,1 0-1,-1-1 1,0 1 0,1 0 0,-1 0-1,0-1 1,0 1 0,1 0-1,-1 0 1,0 1 0,0-1 0,0 0-1,0 0 1,-1 0 0,1 1-1,0-1 1,0 0 0,-1 1 0,1-1-1,-1 1 1,1-1 0,-1 1-1,1-1 1,-1 1 0,0-1 0,0 1-1,0-1 1,0 1 0,0 2-1,0 3-158,1 1 0,0-1-1,0 0 1,1 0-1,0 0 1,0 0 0,1 0-1,-1 0 1,2 0-1,5 10 1,-5-13-174,0 0 0,-1 0 0,2 0 0,-1 0 0,0-1 0,1 0 0,-1 1 0,1-2 0,0 1 0,0 0 0,0-1 0,0 0 0,0 0 0,1-1 0,6 2 0,0 0-333,1-1-1,0-1 0,0 0 1,0 0-1,-1-1 1,1-1-1,0 0 0,0-1 1,0 0-1,-1-1 1,1 0-1,-1-1 0,0-1 1,0 0-1,0 0 1,16-11-1,-18 8 719,0 1-1,0-2 1,0 1-1,-1-2 1,0 1 0,-1-1-1,0 0 1,-1-1 0,0 0-1,9-18 1,-4 2 1704,-2-1 0,0 0 1,5-31-1,-9 29 2122,-1 0 1,1-59-1,-6 88-3810,1 0 0,-1 1 0,0-1 0,0 1 0,0-1 1,0 0-1,0 1 0,0-1 0,0 0 0,0 1 0,0-1 0,0 0 0,0 1 0,-1-1 0,1 0 0,0 1 0,0-1 0,-1 0 0,1 1 0,0-1 0,-1 1 0,1-1 0,0 1 0,-1-1 0,1 1 1,-1-1-1,0 0 0,-12 12 662,-10 32-588,0 10-249,3 0 0,2 2 0,2 0 0,-8 59-1,22-103 38,0 0-1,1 1 0,0-1 0,1 0 0,0 1 1,4 21-1,-3-30 16,0 1 0,0-1-1,0 0 1,0 0 0,1 0 0,-1 0 0,1-1 0,0 1 0,0 0 0,0-1-1,0 1 1,0-1 0,0 0 0,1 1 0,-1-1 0,1 0 0,0-1 0,-1 1 0,1 0-1,0-1 1,0 0 0,0 1 0,0-1 0,0 0 0,1-1 0,-1 1 0,0 0-1,5-1 1,9 2-113,-1-2-1,1 0 0,-1-1 0,0-1 0,1 0 1,16-5-1,96-34-161,-92 27 680,0 2-1,52-9 0,-88 20-308,1 1-1,0 0 1,0 0-1,-1 0 1,1 0 0,0 0-1,0 0 1,0 0 0,-1 1-1,1-1 1,3 1 0,-4 0-30,-1-1 0,1 1 1,-1-1-1,1 0 1,-1 1-1,1-1 0,0 1 1,-1-1-1,0 1 1,1 0-1,-1-1 0,1 1 1,-1-1-1,0 1 1,1 0-1,-1-1 0,0 1 1,0 0-1,1-1 1,-1 2-1,0 3 3,0 0 0,0-1 0,-1 1 0,0 0 0,0-1 0,0 1 0,-2 5 0,-4 23-601,7-31 336,0 0 0,0 0 0,0 0 0,1 0 0,-1 0 0,1 0 0,-1 0 0,1 0 0,0 0 0,0 0 1,0 0-1,0 0 0,0-1 0,0 1 0,0 0 0,0-1 0,1 1 0,-1-1 0,1 1 0,-1-1 0,1 0 0,0 0 0,-1 1 0,1-1 0,0 0 0,0-1 0,0 1 0,0 0 0,0 0 0,0-1 0,0 0 0,0 1 1,0-1-1,0 0 0,2 0 0,11 1-1311,-1-1 1,0 0 0,1-1 0,15-4 0,-13 3 648,38-6-1561,5-1 643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23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70 151 508,'-17'-12'1409,"9"6"17,0 1 0,1-1-1,0-1 1,-8-7 0,15 13-1200,-1 0 0,0 0 0,0 1 0,1-1 0,-1 0 0,1 0 0,-1 0 0,1 0 0,-1 0 0,1 0 0,-1 0 0,1 0 0,0 0 0,0 0 0,-1 0-1,1 0 1,0 0 0,0 0 0,0 0 0,0 0 0,0 0 0,0-1 0,1 1 0,-1 0 0,0 0 0,0 0 0,1 0 0,-1 0 0,1 0 0,-1 0 0,1 0 0,-1 1 0,1-1 0,-1 0 0,1 0 0,0 0 0,0 0 0,-1 1 0,1-1 0,0 0 0,0 1-1,0-1 1,1 0 0,10-6 150,0 1-1,1 0 0,0 1 0,0 0 1,0 1-1,27-5 0,86-5-3418,-116 13 2629,54-2-7295,124 12 0,-138-4 5477</inkml:trace>
  <inkml:trace contextRef="#ctx0" brushRef="#br0" timeOffset="1">822 128 1100,'14'32'15041,"-14"-26"-13364,-4-2-837,4 1-700,-3 2-776,3-1-980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32.9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1432,'47'4'3052,"-10"-1"697,-3-1 459,-7-2 201,-3 0-905,-4-2-1148,-3 2-1068,0-2-1052,0 1-1140,-7-5-1464,4 1-1076,-41-43-13626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7:59.7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1624,'-8'19'9491,"8"-17"-9175,4 28 2453,-3-28-2388,57 430 7001,-39 4-12122,-19-436 4594,0 1 0,0-1 0,-1 1 0,1 0 0,0-1 0,0 1 0,0-1-1,0 1 1,0-1 0,0 1 0,0-1 0,0 1 0,0 0 0,0-1 0,0 1 0,1-1 0,-1 1 0,0-1 0,0 1 0,0-1 0,1 1 0,-1-1 0,0 1 0,1-1-1,-1 1 1,0-1 0,1 1 0,-1-1 0,1 0 0,0 1 0,9-15-3471,10-36-689,-20 49 4182,16-41-2164,1-8 420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0.0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163 148 96,'14'-31'1980,"8"-24"3226,-20 50-4218,0 0 0,-1 0 0,0 0 1,0 0-1,-1 0 0,1 0 1,-1 0-1,-1-9 0,1 14-912,0 0 0,0-1 0,0 1-1,0 0 1,0-1 0,0 1 0,0 0 0,0-1-1,0 1 1,0 0 0,-1 0 0,1-1 0,0 1 0,0 0-1,0-1 1,0 1 0,-1 0 0,1 0 0,0-1-1,0 1 1,0 0 0,-1 0 0,1 0 0,0 0 0,-1-1-1,1 1 1,0 0 0,0 0 0,-1 0 0,1 0-1,0 0 1,-1 0 0,1-1 0,0 1 0,-1 0-1,-12 7 922,-8 15-444,-4 14-298,1 0-1,2 2 1,2 0-1,-16 43 1,29-63-309,0 0 1,1 1-1,1 0 0,1 0 0,1 0 1,0 0-1,1 1 0,1 20 0,2-33-145,-1 1 0,1-1 0,0 0 0,0 1 0,1-1 0,0 0 0,1 0 0,-1 0 0,1 0 0,1 0 0,-1-1 0,1 1 0,0-1 0,1 0 0,-1 0 0,1 0 0,0-1 0,1 0 0,-1 0 0,1 0 0,0-1 0,0 0 0,10 5 0,-3-3-537,0-1 1,0-1-1,0 0 0,1-1 0,0-1 0,-1 0 1,1 0-1,0-2 0,0 1 0,17-3 1,-14 0-149,0-1 1,0 0-1,0-1 1,-1-1-1,1 0 1,-1-1-1,28-16 1,-8-2-200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0.7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1 298 32,'42'-132'5504,"-39"121"-2224,0 1-1,0-1 1,0-17 0,-1 44-3076,1 1 0,1-1 0,0 0 0,1 0 0,1-1 0,0 1 0,1-1 0,11 18 0,-14-27-273,0 0-1,0-1 1,1 1-1,0-1 1,0 1-1,0-2 0,1 1 1,-1 0-1,1-1 1,0 0-1,1-1 1,-1 1-1,0-1 1,1 0-1,0-1 0,0 1 1,0-2-1,0 1 1,0-1-1,0 0 1,12 1-1,-8-3-35,0 1-1,0-2 1,0 1 0,0-2-1,0 1 1,0-1 0,-1-1-1,1 0 1,-1-1 0,0 0-1,14-9 1,-17 10 96,-2-1 1,1 1-1,0-1 0,-1 0 1,0 0-1,0-1 1,-1 0-1,1 0 0,-1 0 1,-1 0-1,1-1 0,-1 1 1,0-1-1,0 0 0,-1 0 1,0 0-1,0 0 1,1-11-1,-3 10 11,0-1 0,0 1 1,-1-1-1,1 1 0,-2-1 1,0 1-1,0-1 0,0 1 0,-1 0 1,0 0-1,0 0 0,-1 1 0,0-1 1,-9-11-1,10 15 12,0 1 1,0-1-1,0 1 1,0 0-1,-1 0 1,1 0-1,-1 0 0,0 1 1,0 0-1,0-1 1,0 1-1,0 1 1,-1-1-1,1 0 1,0 1-1,-1 0 0,1 0 1,-1 1-1,1-1 1,-1 1-1,1 0 1,-1 0-1,0 0 0,1 1 1,-1 0-1,1 0 1,-1 0-1,-7 3 1,4 0 21,-1 0 0,1 1 1,0 0-1,0 0 0,1 1 1,-1 0-1,1 1 0,1-1 1,-1 1-1,1 1 0,0-1 1,1 1-1,0 0 0,0 0 1,-6 16-1,5-12-52,2 0 0,-1 1 0,1 0-1,1 0 1,0 1 0,1-1 0,1 0 0,0 1-1,0-1 1,3 20 0,-2-28-116,1 0 0,0 0 0,0 0 0,1 0 0,0-1-1,-1 1 1,1-1 0,1 1 0,-1-1 0,1 0 0,0 1 0,0-1 0,0-1 0,0 1 0,0 0 0,1-1-1,0 0 1,0 1 0,0-2 0,0 1 0,0 0 0,1-1 0,-1 0 0,1 0 0,-1 0 0,1 0 0,0-1-1,0 0 1,8 1 0,11 1-860,1-2 0,-1-1 0,1 0 0,42-8 0,-38 5 457,-9 1 311,135-18-905,-63-5 9730,-92 25-8472,-2-16 1150,3-13-1120,2 18-206,0-1 1,0 2 0,1-1 0,1 0 0,0 1-1,11-18 1,1 3-303,27-31 0,-39 50 367,-1 1 0,1 0-1,1 0 1,-1 1 0,1-1 0,-1 1 0,1 1-1,1-1 1,-1 1 0,12-5 0,-16 8 16,1-1-1,-1 1 1,0-1 0,1 1 0,-1 0 0,1 0 0,-1 0 0,1 0 0,-1 0 0,1 1 0,-1-1 0,0 1 0,1-1 0,-1 1 0,0 0 0,1 0 0,-1 0 0,0 0 0,0 1-1,0-1 1,0 1 0,0-1 0,0 1 0,0-1 0,-1 1 0,1 0 0,0 0 0,-1 0 0,0 0 0,1 0 0,-1 0 0,0 0 0,1 4 0,4 10 33,-1 0 1,0 0 0,-1 1 0,-1 0 0,0 0-1,-1 0 1,-1 27 0,5 45-2012,-4-78 1078,0 0-1,1-1 1,0 1-1,1-1 0,0 0 1,5 11-1,-7-17 362,1-1 0,0 1 1,0 0-1,0-1 0,0 1 0,0-1 0,0 0 0,1 0 0,0 0 0,-1-1 0,1 1 0,0-1 0,1 0 0,-1 0 0,5 2 1,15 1-1456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1.4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21 217 64,'1'-4'450,"23"-76"7084,-20 66-3825,-1-1-1,-1 1 1,1-23-1,-3 37-3667,0-1 1,0 1-1,0 0 0,0 0 0,0 0 0,0 0 1,0 0-1,0 0 0,-1-1 0,1 1 0,0 0 1,0 0-1,0 0 0,0 0 0,0 0 1,0 0-1,0-1 0,0 1 0,0 0 0,0 0 1,0 0-1,1 0 0,-1 0 0,0 0 0,0-1 1,0 1-1,0 0 0,0 0 0,0 0 1,0 0-1,0 0 0,0-1 83,0 1-83,1 0 0,-1 0 0,0 0 0,0 0 1,0 0-1,0 0 0,0 0 0,0 0 0,0 0 1,1 0-1,-1 0 0,0 0 0,0 0 1,0 0-1,0 0 0,0 0 0,1 0 0,-1 0 1,0 0-1,0 0 0,0 0 0,0 0 0,0 0 1,0 0-1,1 0 0,-1 0 0,0 0 1,0 0-1,0 0 0,0 0 0,0 0 0,0 0 1,0 0-1,1 1 0,9 12 588,9 21-733,11 37-516,-3 1 0,-4 2 1,-3 1-1,-3 0 1,-3 1-1,-4 1 0,2 110 1,-12-178 445,0-1 0,-1 1 0,0-1 0,0 1 0,-1-1 0,0 0 0,-6 16 0,7-22 153,0 0-1,-1 1 1,1-1-1,0 0 1,-1 0-1,0 0 1,1 0-1,-1 0 1,0 0-1,0-1 1,0 1-1,0-1 1,-1 1-1,1-1 1,0 0-1,-1 1 1,1-1-1,0-1 0,-1 1 1,1 0-1,-1-1 1,0 1-1,1-1 1,-1 1-1,1-1 1,-1 0-1,0 0 1,1-1-1,-5 0 1,0 0 38,-1-1 0,1 1-1,-1-2 1,1 1 0,0-1 0,0 0 0,1 0 0,-1-1 0,0 0 0,1 0 0,0-1-1,0 0 1,0 0 0,1 0 0,0-1 0,0 1 0,0-1 0,1-1 0,0 1-1,-6-12 1,5 7-25,0 0 0,1 0-1,1 0 1,-1-1-1,2 1 1,0-1 0,0 1-1,1-1 1,1 0-1,0 0 1,0 0 0,5-20-1,2 2-173,1 0 0,2 1 0,2 1 0,0 0 0,1 0 0,2 1-1,1 1 1,1 1 0,1 0 0,2 1 0,32-32 0,9-1 838,3 2 0,136-89 0,-192 139-524,0-1 30,1 1 0,-1 0-1,1 0 1,15-5 0,-22 9-143,-1 0-1,1 1 1,-1-1 0,1 1-1,-1 0 1,1 0-1,0-1 1,-1 1 0,1 0-1,-1 0 1,1 1 0,0-1-1,-1 0 1,1 0 0,-1 1-1,1-1 1,-1 1-1,1-1 1,-1 1 0,1 0-1,-1 0 1,1 0 0,-1-1-1,0 1 1,1 0 0,-1 1-1,0-1 1,0 0-1,0 0 1,0 0 0,0 1-1,0-1 1,0 0 0,-1 1-1,2 1 1,3 11 80,-1 1 0,0 0 0,-1 0 0,-1 0-1,2 29 1,-4-27-89,2-1 0,0 0-1,1 0 1,0 0 0,7 19-1,-8-30-73,1 0-1,-1-1 1,1 1-1,0-1 0,0 0 1,0 0-1,1 0 1,-1 0-1,1 0 1,0-1-1,0 0 0,0 0 1,0 0-1,1 0 1,-1 0-1,1-1 0,0 0 1,0 0-1,0 0 1,9 1-1,-4-1-123,0 0-1,0-1 0,0 0 1,0-1-1,0 0 1,0 0-1,0-1 0,0-1 1,0 1-1,0-2 1,0 1-1,-1-1 0,1-1 1,-1 0-1,0 0 1,0-1-1,0 0 0,-1-1 1,15-11-1,-15 10 217,0-1 0,0 0 0,0-1 0,-1 0 0,0 0 0,-1-1 0,8-15 0,-10 15 375,1 0 1,-2 0 0,0 0 0,0 0-1,-1 0 1,0-1 0,0 1 0,-1-16 0,-1-25 2276,10 133-2824,-10-81 141,2 19-579,1 0 0,0 0 0,12 37-1,-13-52 81,0 1-1,0-1 0,1 0 1,0 0-1,0 0 1,1 0-1,-1 0 0,1-1 1,0 1-1,0-1 1,0 0-1,1 0 0,-1-1 1,1 1-1,0-1 1,0 0-1,0-1 0,7 4 1,-4-3-421,0-1 0,0 1 0,1-1-1,-1-1 1,0 1 0,1-1 0,-1-1 0,13 0 0,4-5-999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2.3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0 384 780,'37'-106'17683,"-35"102"-17084,7-9 1481,0 31-2119,-8-17 18,12 35-457,-9-24 337,0-1 1,1 0-1,0 0 1,11 18-1,-14-26 132,0-1-1,0 1 1,0-1 0,0 0-1,1 0 1,-1 0-1,1 0 1,-1 0-1,1 0 1,0-1-1,0 1 1,-1-1-1,1 0 1,0 0-1,0 0 1,0 0 0,0 0-1,1-1 1,-1 1-1,0-1 1,0 0-1,6-1 1,1 0 9,0-1 1,0 0-1,0-1 1,0 0-1,-1-1 1,1 0-1,-1-1 1,0 1-1,-1-2 1,1 1-1,-1-1 1,0-1-1,0 1 1,-1-1-1,7-9 0,-6 8-8,-2 0-1,1 0 1,-1-1-1,0 0 0,-1 0 1,0 0-1,-1-1 1,0 0-1,0 0 0,-1 0 1,0 0-1,-1-1 1,0 1-1,0-14 0,-2 19 7,0-1-1,-1 1 1,0 0-1,0 0 0,0 0 1,-1 0-1,1 1 0,-1-1 1,0 0-1,-1 0 1,1 1-1,-1 0 0,0-1 1,0 1-1,0 0 0,0 0 1,-1 1-1,0-1 1,0 1-1,0 0 0,0 0 1,0 0-1,-1 0 0,1 1 1,-1 0-1,1 0 1,-1 0-1,0 0 0,0 1 1,-6-2-1,6 2 1,0 0 0,0 0 0,0 1 0,0 0 0,-1 0 0,1 0 0,0 0 1,0 1-1,0 0 0,0 0 0,-1 0 0,1 0 0,1 1 0,-1 0 0,0 0 0,0 1 0,1-1 0,-1 1 0,1 0 0,0 0 0,0 0 1,0 1-1,0-1 0,1 1 0,-1 0 0,1 0 0,0 1 0,0-1 0,-3 7 0,4-7-139,-1 1-1,2-1 1,-1 1 0,0 0 0,1 0-1,0-1 1,0 1 0,0 0-1,1 0 1,0 0 0,0 0-1,0 0 1,0 0 0,1 0 0,0 0-1,0 0 1,0 0 0,1-1-1,-1 1 1,1 0 0,0-1-1,1 1 1,-1-1 0,1 0-1,0 0 1,0 0 0,0 0 0,0 0-1,1-1 1,0 1 0,-1-1-1,8 4 1,69 50-3730,-37-29 2980,39 36-1,-70-54 1087,0 1 1,-1 1-1,-1 0 0,0 1 0,0 0 1,-1 0-1,11 23 0,-18-31-161,-1 0-1,1 0 0,-1 0 0,0 0 0,0 0 1,-1 0-1,1 1 0,-1-1 0,0 0 0,0 0 1,-1 0-1,0 1 0,0-1 0,0 0 0,0 0 1,-1 0-1,0 0 0,0-1 0,0 1 1,-1 0-1,-4 6 0,4-7 22,1-1 0,-1 1-1,0-1 1,0 0 0,-1 1 0,1-1 0,0-1 0,-1 1 0,0-1-1,0 1 1,0-1 0,0 0 0,0 0 0,0-1 0,0 1 0,-1-1-1,1 0 1,0 0 0,-1 0 0,1-1 0,-1 0 0,1 1 0,-1-2-1,1 1 1,-7-1 0,9 0-5,1 1-1,-1 0 1,1-1-1,-1 1 1,1-1-1,-1 0 1,1 1-1,0-1 1,-1 0-1,1 0 1,0 0-1,0 0 1,-1 0-1,1 0 1,0 0-1,0 0 1,0 0 0,0-1-1,0 1 1,1 0-1,-2-3 1,1 1-3,0 0 1,1 1 0,-1-1 0,1 0 0,0 0 0,0 0-1,0 0 1,0 1 0,0-1 0,0 0 0,2-3 0,1-6-41,1 0 0,1 1 0,0-1 0,8-14 1,2 1-276,2 1 0,0 0 1,1 1-1,2 1 1,0 0-1,32-24 1,149-99 2019,-21 18 1513,-171 120-3168,0-1-1,-1 0 1,0-1 0,0 1-1,10-18 1,-17 25-89,0-1 1,0 0-1,0 1 1,0-1-1,-1 0 1,1 0-1,0 0 1,-1 1-1,0-1 1,1 0-1,-1 0 1,0 0-1,0 0 1,0 0-1,0 0 0,0 0 1,-1-2-1,0 2 1,0 1 0,0-1-1,0 1 1,0-1 0,-1 1-1,1-1 1,0 1 0,-1 0-1,1 0 1,-1 0 0,1 0-1,-1 0 1,1 0-1,-1 0 1,0 0 0,1 1-1,-1-1 1,0 0 0,0 1-1,0 0 1,-3-1 0,-1 0 49,-1 1-1,1-1 1,-1 1 0,0 0 0,1 1 0,-1 0 0,1 0 0,-1 0 0,1 1 0,0 0-1,0 0 1,0 1 0,0 0 0,0 0 0,0 0 0,1 0 0,-1 1 0,1 0 0,0 0 0,-6 7-1,0 0 88,1 0-1,0 1 1,1 0-1,0 1 0,1 0 1,0 0-1,-9 23 1,12-24-97,1 0 0,1-1 0,0 1 0,0 0 0,1 1 0,1-1 1,0 0-1,0 0 0,3 23 0,-1-30-132,0 1 1,0 0-1,1-1 0,-1 1 0,1 0 1,1-1-1,-1 0 0,1 0 1,0 0-1,0 0 0,0 0 0,1 0 1,-1-1-1,1 0 0,0 1 0,1-2 1,-1 1-1,1 0 0,0-1 1,-1 0-1,1 0 0,9 4 0,3-2-816,0 1-1,0-2 0,1 0 0,-1-1 0,1-1 0,0-1 0,0 0 1,23-3-1,9-2-3008,83-20 0,-64 7 1584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2.9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363 206 1900,'3'-11'2549,"-1"0"-1,-1 0 0,0 0 1,0-13-1,-1 14-1759,-1 1 0,0-1 0,0 0 0,-1 1 0,-5-15 0,6 21-769,0-1 0,0 1-1,-1-1 1,0 1 0,1-1-1,-1 1 1,0 0 0,-1 0-1,1 0 1,0 0 0,-1 0-1,0 0 1,0 1 0,1-1-1,-1 1 1,-1 0 0,1 0-1,0 0 1,-1 0 0,1 1-1,-1-1 1,1 1 0,-1 0-1,0 0 1,1 0 0,-1 0-1,0 1 1,0 0 0,1-1-1,-1 1 1,0 1 0,0-1-1,0 0 1,-6 3-1,0 0 14,0 0 0,0 1 0,0 0 0,0 1 0,0 0 0,1 1 0,0 0-1,0 1 1,1-1 0,0 1 0,0 1 0,0 0 0,-6 9 0,-2 3 52,1 0 1,2 2-1,0 0 1,-15 34 0,22-42-152,1-1 1,0 1 0,1 1 0,0-1-1,1 0 1,1 1 0,0 22-1,1-33-47,1-1-1,0 1 0,1 0 0,-1 0 0,1 0 0,0-1 0,0 1 0,0 0 0,0-1 1,0 1-1,1-1 0,0 1 0,0-1 0,0 0 0,0 1 0,0-1 0,0 0 0,1-1 1,0 1-1,-1 0 0,1-1 0,0 1 0,0-1 0,1 0 0,-1 0 0,0 0 0,1-1 1,-1 1-1,1-1 0,-1 0 0,1 0 0,0 0 0,5 1 0,2-1-223,0 0 0,0-1 0,0 0 0,0 0-1,0-1 1,0-1 0,0 0 0,0 0 0,0-1 0,-1-1 0,0 1-1,1-2 1,-1 1 0,17-12 0,-16 8 595,1-1 0,-2 1-1,1-2 1,14-16 0,-15 14 953,-1 0-1,-1 0 1,0-1-1,7-17 1,-13 26-797,4-7 1291,-6 17-941,0 13-960,0-4 239,-1 4-903,1-1 0,1 1-1,1-1 1,6 24-1,-8-39 430,1 1-1,0-1 1,0 1 0,1-1-1,-1 1 1,1-1-1,0 1 1,0-1-1,0 0 1,0 0-1,0 0 1,1 0-1,-1-1 1,1 1-1,0-1 1,-1 1 0,1-1-1,1 0 1,-1 0-1,0 0 1,0-1-1,1 1 1,-1-1-1,1 1 1,-1-1-1,1-1 1,7 2-1,23-2-2110,8-4 466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3.3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251 101 1692,'1'-3'530,"1"0"0,-1 0 0,0-1 0,0 1 0,0 0 0,0-1 0,-1 1 0,1-1 0,-1 1 0,0-1 0,0 1 0,0-1 0,0 1 0,-1-1 0,0 1 0,1-1 0,-1 1 0,-2-5 0,1 6-236,0-1-1,0 1 0,0 0 1,0-1-1,0 1 0,0 0 0,-1 0 1,1 1-1,-1-1 0,1 0 1,-1 1-1,0 0 0,1-1 1,-1 1-1,0 0 0,0 0 0,0 1 1,0-1-1,0 1 0,0-1 1,-6 1-1,-1 0-131,1 1 1,-1 0-1,1 0 0,-1 1 0,1 0 1,0 0-1,0 1 0,0 0 1,0 1-1,-13 7 0,17-8-147,-1 0-1,1 1 1,-1-1 0,1 1-1,0 0 1,0 1 0,1-1-1,0 1 1,-1 0 0,1 0-1,1 0 1,-1 0 0,1 1-1,0 0 1,0-1 0,-3 12-1,6-15-47,0 0 0,0-1 1,0 1-1,0-1 0,0 1 0,1-1 0,-1 1 0,0-1 0,1 1 0,-1-1 1,1 1-1,0-1 0,-1 1 0,1-1 0,0 0 0,0 0 0,0 1 1,0-1-1,0 0 0,0 0 0,0 0 0,1 0 0,-1 0 0,0 0 0,1 0 1,-1 0-1,0-1 0,1 1 0,-1-1 0,1 1 0,-1-1 0,1 1 0,2-1 1,8 4-341,0-1 0,0-1 0,13 1 0,-20-2 197,64 4-1483,48 7-99,-103-9 1844,-1 0 0,1 0-1,0 2 1,-1-1 0,0 2 0,13 6 0,-25-11-19,1 0 0,0 0 0,-1 0 0,1 0 0,-1 0 0,1 0 0,-1 0 1,1 0-1,-1 1 0,0-1 0,0 0 0,0 1 0,0-1 0,0 1 0,0-1 0,0 1 0,0 0 0,0-1 0,-1 1 0,1 0 0,-1 0 0,1-1 1,-1 1-1,0 2 0,0-1 6,-1-1 0,1 1-1,-1-1 1,0 1 0,0-1 0,0 1 0,0-1 0,-1 1 0,1-1 0,-1 0 0,1 0 0,-1 0-1,0 0 1,-3 3 0,-7 6 136,-1-1 0,0-1 0,-1 0 0,-17 9 0,-92 39 205,99-48-1737,-37 8 0,51-16-2003,21-20-2948,29-14 2632,-1 4 1473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3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1 491 1288,'102'-41'8693,"-79"31"-4585,-22 10-3829,-1-1 0,1 1 0,0 0 0,0 0 0,0-1 0,0 1 0,0 0 0,0 0 0,0 0 0,0 0 0,0 0 1,0 0-1,0 0 0,0 0 0,0 0 0,0 0 0,-1 1 0,1-1 0,0 0 0,0 1 0,0-1 0,1 1 0,0 0-34,-1 1 0,0-1 0,0 0 0,0 1 0,0-1 0,0 1 1,0-1-1,0 1 0,0-1 0,0 1 0,0 3 0,2 6-138,0 1 1,-1 0 0,1 15 0,-1-2-113,0-20-358,-1 1 0,1 0-1,0-1 1,0 0 0,0 1-1,1-1 1,0 0 0,0 0-1,0 0 1,1-1 0,0 1-1,7 6 1,-10-10 112,1 1 1,0-1-1,0 0 0,0 1 0,0-1 0,0 0 1,0-1-1,0 1 0,0 0 0,0 0 0,1-1 1,-1 1-1,0-1 0,0 0 0,1 0 0,-1 0 1,0 0-1,0 0 0,1 0 0,-1 0 0,0-1 1,0 1-1,0-1 0,1 0 0,-1 0 0,0 0 0,0 0 1,0 0-1,0 0 0,0 0 0,-1-1 0,1 1 1,0 0-1,-1-1 0,3-2 0,0-1-44,0 0-1,-1 0 1,1 0-1,-1 0 1,-1 0-1,1 0 0,-1-1 1,0 0-1,0 1 1,0-1-1,1-11 1,0-9 269,1-35 0,-4 46 109,0-31 1820,-3 1 0,-11-60 0,5 42 730,8 57-2594,1 1-1,0-1 1,0 0 0,0 1 0,1-1 0,1-6 0,-1 6-471,1 1 1,0 0-1,0 0 1,0-1-1,0 2 1,1-1 0,0 0-1,0 0 1,6-5-1,-1 2-626,1 0 1,-1 0-1,1 1 0,1 1 1,-1 0-1,1 0 1,19-8-1,11-1-863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4.1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 92,'20'-3'883,"-6"1"337,-1 1-1,0 0 1,14 1-1,-24 0-750,0 0 0,-1 1-1,1-1 1,0 1 0,-1-1 0,1 1-1,-1 0 1,1 0 0,-1 0-1,1 0 1,-1 0 0,0 1-1,1-1 1,-1 1 0,0-1 0,0 1-1,0 0 1,0 0 0,0 0-1,-1 0 1,2 2 0,1 3 316,-1 0-1,0 0 1,-1 1 0,1-1 0,0 10-1,1 8 598,0 37-1,-2-26-707,19 192-180,0-77-5005,-19-133 2611,-1 1-1938</inkml:trace>
  <inkml:trace contextRef="#ctx0" brushRef="#br0" timeOffset="1">65 465 40,'-14'-10'2080,"8"1"660,-1 2 389,7-2 191,10 0-432,7-2-768,10 0-983,7 2-989,10-2-936,7 1-885,13 5-879,7-1-380,11 3-60,6-1 235,0-1 481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6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306 186 1360,'0'-18'2673,"-3"-61"2230,2 71-4579,0 0 1,0 1-1,-1-1 0,0 1 1,0 0-1,-1 0 1,-7-14-1,9 20-287,0-1-1,0 1 1,0 0 0,0 0-1,-1 0 1,1 0 0,-1 0-1,1 0 1,0 0 0,-1 0 0,1 0-1,-1 1 1,0-1 0,1 1-1,-1-1 1,0 1 0,1 0-1,-1-1 1,0 1 0,1 0-1,-1 0 1,0 0 0,1 0-1,-1 1 1,0-1 0,0 0-1,1 1 1,-1-1 0,1 1-1,-1 0 1,1-1 0,-1 1-1,1 0 1,-1 0 0,-1 1-1,-8 5-1,1-1-1,0 1 0,-15 14 1,9-6-35,0 1 1,1 0 0,1 2 0,1-1 0,0 2 0,1 0 0,1 0 0,1 1 0,1 0 0,0 1 0,2 0 0,0 0 0,1 1 0,-3 25 0,9-41 0,-1 0 0,1 0 0,0 0 1,0 0-1,1 0 0,0 0 0,0 0 0,0 0 0,1 0 0,0 0 0,0-1 0,0 1 0,1-1 0,0 1 0,0-1 1,0 0-1,1 0 0,-1 0 0,1-1 0,1 1 0,-1-1 0,7 5 0,-5-4 44,0-1 0,1-1 0,0 1 0,0-1 0,0 0 0,0-1 0,0 1-1,0-1 1,1-1 0,-1 0 0,1 0 0,-1 0 0,1-1 0,-1 0 0,1 0 0,-1-1 0,13-2 0,-11 1-4,0-1 1,0 0 0,-1 0 0,0-1-1,1 0 1,-1-1 0,0 1 0,-1-2-1,1 1 1,-1-1 0,0 0-1,-1 0 1,1-1 0,-1 0 0,-1 0-1,8-12 1,-6 7 272,-1 0-1,0 0 0,-1-1 1,0 1-1,-1-1 1,0 0-1,-1 0 0,-1-1 1,0 1-1,0-24 1,1 57-268,0 1 0,2-1 1,7 20-1,29 82-1511,-31-93 63,1-2-1,2 0 1,0 0-1,2-2 1,1 1-1,33 39 1,-46-61 1043,1-1 1,0 1 0,0-1-1,0 0 1,0 0 0,1 0-1,-1-1 1,1 0 0,-1 1 0,1-2-1,5 3 1,17-1-1335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4.6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647 42 380,'2'-5'754,"0"2"-94,-1 0-1,1-1 0,-1 1 1,0 0-1,-8-17 8223,7 20-8713,-1 0 1,1 1 0,0-1 0,0 1 0,0-1 0,0 1-1,0 0 1,-12 17 1301,-60 118 2926,-55 57-2552,81-126-1254,-91 122 143,-61 95-2061,197-281 1260,-7 8-505,1 0-1,0 1 1,1 0-1,1 0 1,0 0-1,0 1 1,2 0-1,-5 22 1,8-34 365,-1 0 1,1 1 0,0-1-1,0 1 1,0-1-1,1 0 1,-1 1-1,0-1 1,0 0-1,1 1 1,-1-1 0,1 0-1,-1 1 1,1-1-1,-1 0 1,1 0-1,0 1 1,0-1 0,0 0-1,-1 0 1,1 0-1,0 0 1,0 0-1,3 1 1,-2-1-142,0 0-1,1 0 1,-1 0 0,1-1 0,-1 1-1,1-1 1,0 1 0,-1-1 0,1 0-1,-1 0 1,1-1 0,4 0 0,5-1-718,0-1 0,1-1 1,-1 0-1,16-8 0,22-14-852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5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62 1104,'0'-17'858,"0"-27"13525,0 69-10635,-1 202 399,-5 114-3961,5-300-573,1 0 0,3 0-1,12 72 1,-14-107 226,1 0-1,-1-1 1,1 1-1,1-1 1,-1 1-1,7 9 1,-8-14 116,-1 0 0,1-1 0,0 1 0,-1 0 0,1 0 0,0-1 0,0 1 0,0 0 0,-1-1 0,1 1 0,0-1 0,0 1 0,0-1 0,0 0 0,0 1 0,0-1 0,0 0 0,2 1 0,-1-2-9,-1 1 1,0 0-1,1-1 1,-1 1-1,1-1 1,-1 1-1,0-1 1,1 1-1,-1-1 1,0 0-1,0 0 1,0 0-1,0 0 1,1 0-1,-1 0 1,0 0-1,1-2 1,21-26-1385,21-35 1,-23 33 386,32-39-1,-42 58 928,52-54 502,-58 62-192,1-1 1,-1 1 0,1 0-1,0 0 1,0 1 0,0-1 0,1 1-1,-1 1 1,1-1 0,8-1-1,-11 3-98,0 1 0,0 0 0,-1 0 0,1 1 1,0-1-1,-1 1 0,1-1 0,0 1 0,-1 1 0,1-1 0,-1 0 0,1 1 0,-1-1 0,0 1 0,0 0 0,0 0 0,0 1 0,0-1 0,0 0 0,0 1 0,-1 0 1,1 0-1,-1 0 0,0 0 0,0 0 0,0 0 0,3 6 0,-2-1-37,1-1 0,-1 1-1,0 0 1,0 1 0,-1-1 0,-1 0 0,1 1 0,-1-1-1,-1 1 1,1-1 0,-2 10 0,0-8-33,-1-1 0,-1 0-1,1 0 1,-1 0 0,-1 0 0,0 0 0,0-1-1,-1 1 1,0-1 0,0 0 0,-1-1 0,0 1 0,0-1-1,0 0 1,-1-1 0,-1 0 0,-11 9 0,9-9-189,0 0-1,0-1 1,0 0 0,0 0 0,-1-2 0,-13 5 0,14-6-495,0 0 0,-1-1 1,1 0-1,0 0 1,-1-1-1,-19-3 0,27 3 217,1-1 0,-1 1 0,0-1 0,1 0 0,0 0 0,-1 0 0,1 0 0,-1-1 0,1 1 0,0-1 0,-4-3 0,5 5 241,0-1 1,0 0-1,1 0 1,-1 0-1,0 0 1,1 0-1,-1 0 0,0 0 1,1-1-1,0 1 1,-1 0-1,1 0 1,0 0-1,-1-1 0,1 1 1,0 0-1,0 0 1,0 0-1,0-1 1,0 1-1,0 0 0,0 0 1,1-1-1,-1 1 1,0 0-1,1 0 1,0-2-1,13-17-2037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5.7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241 148 116,'15'-3'216,"1"0"3046,0-1-1,28-10 1,-40 12-2556,-1 1-1,1-1 1,-1 0 0,1 0-1,-1 0 1,0 0-1,0-1 1,0 1 0,0-1-1,0 0 1,-1 0-1,1 0 1,-1 0 0,0 0-1,0 0 1,0-1-1,2-4 1,-4 6-674,1 0 1,-1 0-1,0 0 0,0 1 1,-1-1-1,1 0 0,0 0 0,0 0 1,-1 1-1,1-1 0,-1 0 1,0 1-1,1-1 0,-1 0 0,0 1 1,0-1-1,0 1 0,0-1 1,0 1-1,-1 0 0,1-1 0,0 1 1,-1 0-1,1 0 0,0 0 1,-1 0-1,-3-1 0,-1-2-74,0 0 0,0 1 0,-1-1 1,0 2-1,-11-5 0,8 6 23,0-1 0,0 1 0,0 1 0,0 0 1,0 0-1,0 1 0,0 0 0,0 1 0,1 0 0,-1 1 0,0 0 1,1 0-1,0 1 0,0 0 0,0 1 0,0 0 0,1 0 1,-1 1-1,-8 7 0,7-4-56,0 0 0,0 1 0,1 0 1,1 1-1,-1-1 0,2 2 0,-1-1 0,2 1 1,-1 0-1,2 0 0,0 1 0,0 0 0,-5 22 1,9-30-88,0-1 1,1 1-1,-1 0 0,1 0 1,0 0-1,0 0 1,1-1-1,-1 1 1,1 0-1,0 0 0,0 0 1,1-1-1,-1 1 1,1-1-1,0 1 0,0-1 1,1 0-1,-1 0 1,1 0-1,0 0 1,0 0-1,0 0 0,1-1 1,-1 0-1,1 0 1,0 0-1,0 0 1,0 0-1,0-1 0,0 1 1,0-1-1,1 0 1,0-1-1,-1 1 1,1-1-1,0 0 0,-1 0 1,1 0-1,0-1 1,0 1-1,0-1 1,-1-1-1,11 0 0,-7 0 26,1-1 0,0 0 0,0 0 0,-1-1 0,0 0 0,1 0 0,-1-1 0,0 0 0,-1 0 0,1-1 0,-1 0 0,0 0 0,0-1 0,8-8 0,4-8 1477,-2 0-1,0 0 1,16-31 0,-28 44-570,8-12 1423,-10 20-1317,-4 14-501,-1-2-514,0 1 1,1 0-1,1 0 0,0 0 1,0 0-1,2 0 0,2 17 1,-3-24-263,0 0 0,1 0 1,-1 0-1,1 0 1,0-1-1,0 1 0,0-1 1,1 1-1,-1-1 1,1 0-1,0 0 0,1 0 1,-1 0-1,1 0 1,-1-1-1,1 0 1,0 0-1,0 0 0,1 0 1,5 3-1,2-3-633,0 0 0,0-1 0,0 0 0,0-1 0,0 0-1,0-1 1,0 0 0,16-3 0,23-3-1366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6.1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11 228 1856,'4'-26'1500,"0"9"2157,-1-1 0,12-28 0,-13 40-3030,1 0 0,0 0-1,0 1 1,1-1 0,-1 1 0,1 0 0,0 0 0,1 1 0,-1-1 0,1 1 0,8-6 0,-1 2-690,0 0 0,1 1 0,0 1 0,0 0 1,17-5-1,-25 9 43,1 1 0,0-1 0,0 1 0,0 0 0,0 1 1,0-1-1,0 1 0,0 1 0,0-1 0,0 1 0,0 0 1,0 0-1,0 0 0,0 1 0,5 2 0,-9-3 37,0 0-1,0 0 0,0 0 0,-1 0 1,1 1-1,0-1 0,-1 0 0,1 1 1,-1-1-1,1 1 0,-1-1 0,0 1 1,0 0-1,0 0 0,0 0 0,0-1 1,0 1-1,0 0 0,-1 0 0,1 0 1,0 4-1,-1-2 7,0 0 0,0 0 0,0 1 1,-1-1-1,0 0 0,1 0 0,-2 0 0,1 0 0,0 0 1,-3 5-1,-4 6 25,0-1-1,-1 0 1,-1 0 0,-14 16 0,-31 28-165,-87 71 0,114-105-13,10-3-152,18-21 269,0 1 0,0-1 0,0 0-1,0 0 1,0 1 0,0-1-1,0 0 1,1 0 0,-1 1-1,0-1 1,0 0 0,0 0-1,0 1 1,0-1 0,0 0-1,1 0 1,-1 0 0,0 1-1,0-1 1,0 0 0,1 0-1,-1 0 1,0 0 0,0 1-1,0-1 1,1 0 0,-1 0-1,0 0 1,0 0 0,1 0 0,-1 0-1,0 0 1,0 0 0,1 0-1,-1 0 1,0 0 0,0 0-1,1 0 1,-1 0 0,0 0-1,1 0 1,-1 0 0,0 0-1,1 0 1,50-11-1220,-34 7 1057,73-13-2293,156-8 0,-152 19-2768,148-29 0,-170 17 2916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6.7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402 123 800,'10'-23'1972,"-6"15"-487,-1 0-1,0-1 1,0 0 0,0 1-1,0-11 1,-2 18-1281,-1 0 0,0-1-1,0 1 1,0-1 0,0 1 0,0 0 0,-1-1 0,1 1-1,0-1 1,-1 1 0,1 0 0,0-1 0,-1 1-1,0 0 1,1 0 0,-1-1 0,0 1 0,0 0 0,1 0-1,-1 0 1,0 0 0,0 0 0,0 0 0,-1 0-1,1 0 1,0 0 0,0 1 0,0-1 0,-1 0 0,1 1-1,0-1 1,0 1 0,-1-1 0,1 1 0,-1 0-1,1 0 1,-3-1 0,-7 1-31,1-1 0,-1 2 0,1-1 0,-1 2-1,1-1 1,-1 1 0,1 1 0,0 0 0,0 0 0,0 1 0,0 1-1,1-1 1,-1 1 0,-8 7 0,-4 3-14,0 1 0,2 1 1,0 1-1,-26 29 0,30-28-98,1 0 1,0 1-1,2 1 1,-15 28-1,25-42-103,0-1 0,0 2-1,0-1 1,1 0 0,-1 0 0,2 1 0,-1-1-1,1 1 1,1 0 0,-1-1 0,1 1 0,0-1-1,1 1 1,0 0 0,0-1 0,1 1 0,4 12-1,-3-15-113,0 1-1,0-1 0,1 0 1,0 0-1,0-1 0,1 1 0,-1-1 1,1 0-1,0 0 0,0 0 1,0-1-1,0 1 0,1-1 0,-1-1 1,1 1-1,0-1 0,0 0 1,0 0-1,0-1 0,0 1 0,0-1 1,1-1-1,7 1 0,7-1-522,1 0 0,-1-1 0,0-1 1,1-1-1,31-9 0,29-17-491,-51 17 2751,36-8 1,-67 20-1509,1 0 0,0 0 0,-1 0 0,1 0 0,0 0 0,-1 0 0,1 0 0,0 0 1,-1 0-1,1 1 0,0-1 0,-1 0 0,1 0 0,0 1 0,-1-1 0,1 1 0,0-1 1,-1 0-1,1 1 0,-1-1 0,1 1 0,-1-1 0,1 1 0,-1-1 0,0 1 0,1 0 1,-1-1-1,0 1 0,1-1 0,-1 1 0,0 0 0,0-1 0,1 1 0,-1 0 0,0 0 1,0-1-1,0 1 0,0 0 0,0-1 0,0 2 0,0 39 353,-1-29-314,1 4-50,-1-5-435,1 0 1,1 0-1,0 0 1,0 0-1,4 13 1,-4-21 84,0 0 0,0 0 0,1 0 0,-1 0 0,1-1 0,-1 1 0,1 0 0,0-1 0,0 1 0,0-1 0,1 1 0,-1-1 0,1 0 0,-1 0 0,1 0 0,0-1 0,-1 1 0,1-1 0,0 1 0,0-1 0,0 0 0,5 1 0,4 1-558,0-1 0,0-1 1,1 0-1,-1-1 0,0 0 0,0-1 0,1-1 0,-1 0 0,13-3 0,32-11-1293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7.0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0 376 464,'9'-38'4248,"-2"5"1719,1 4 3967,-7 29-9856,-1 0 1,0 0 0,0 0 0,5 2 1814,-5-2-1815,0 0 1,0 1 0,0-1 0,0 0 0,0 0 0,0 0 0,0 1-1,0-1 1,0 0 0,0 0 0,0 0 0,0 1 0,0-1 0,0 0-1,0 0 1,0 0 0,0 1 0,0-1 0,0 0 0,0 0 0,0 1-1,5 14 527,2 22-1742,3 55 0,-1-4-5935,1-60 1931,-10-27 4982,0-1 1,0 1-1,0-1 1,1 1-1,-1-1 1,0 1-1,1-1 1,-1 1 0,0-1-1,1 1 1,-1-1-1,1 0 1,-1 1-1,0-1 1,1 0-1,-1 1 1,1-1 0,-1 0-1,1 1 1,-1-1-1,1 0 1,-1 0-1,1 0 1,0 1-1,-1-1 1,1 0 0,-1 0-1,1 0 1,-1 0-1,1 0 1,-1 0-1,1 0 1,0 0-1,-1 0 1,1-1 0,-1 1-1,1 0 1,-1 0-1,1 0 1,-1-1-1,1 1 1,-1 0-1,2-1 1,8-10-2059</inkml:trace>
  <inkml:trace contextRef="#ctx0" brushRef="#br0" timeOffset="1">119 394 272,'0'-51'1556,"0"1"732,0 3 557,0 6 119,0 8-212,0 2-440,-4 6-699,1 1-1001,3 4-1104,7 1-1257,3 3-835,7 1-420,10 6-88,10 0 235,11 5 533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7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371 75 480,'2'-1'294,"0"0"0,0 0 0,0-1 0,-1 1 0,1 0 0,0-1 0,0 0-1,-1 1 1,1-1 0,-1 0 0,0 0 0,1 1 0,-1-1 0,0 0 0,0 0 0,0-1 0,0 1 0,0-4 0,-1 5-28,0-1 0,-1 1 0,1-1 0,0 1 0,-1-1 0,0 1 0,1-1-1,-1 1 1,0 0 0,0-1 0,0 1 0,0 0 0,0 0 0,0-1 0,0 1 0,0 0 0,0 0 0,-1 0 0,1 1 0,0-1 0,-1 0 0,1 0 0,0 1 0,-1-1 0,1 1 0,-1-1 0,1 1 0,-1-1 0,-2 1 0,-2-2 147,0 0 1,0 1 0,0 0-1,0 0 1,0 1-1,0-1 1,0 1-1,0 1 1,0-1-1,0 1 1,0 0-1,0 0 1,-7 3-1,6-1-241,1 0 0,0 0 0,0 0 0,0 1 0,0 0 0,1 0-1,-1 1 1,1 0 0,0 0 0,-5 7 0,1-1-145,1 1 1,1 1-1,0-1 1,1 1-1,0 1 1,1-1-1,0 1 1,2-1-1,-1 1 1,-2 24-1,4-2-30,1 0 1,1 0-1,2 0 0,9 47 1,2-19-386,32 93 0,-3-57-674,-28-69-1735,20 58 0,-34-88 2573,1 0 0,-1 0-1,1 1 1,-1-1 0,0 0 0,0 0 0,1 0 0,-1 0 0,0 0 0,0 0 0,0 0 0,0 0 0,0 1 0,-1-1 0,1 0-1,0 0 1,0 0 0,-1 0 0,1 0 0,-1 0 0,1 0 0,-1 0 0,1 0 0,-1 0 0,1 0 0,-1 0 0,0 0 0,0-1-1,-1 2 1,0-1-71,0 0-1,0 0 1,0-1-1,0 1 1,-1-1-1,1 0 0,0 1 1,-1-1-1,1 0 1,0 0-1,0 0 1,-1-1-1,-2 0 1,-8-2-419,0 0 1,1-1 0,-24-10-1,-55-34 1863,78 40 261,1 0 0,0-1 0,0 0 0,-19-21 0,30 28-1211,0 1 1,-1 0-1,1-1 0,0 1 0,0-1 0,0 0 0,1 1 1,-1-1-1,0 0 0,1 0 0,-1 1 0,1-1 1,-1 0-1,1 0 0,0 0 0,0 0 0,0 0 1,0 1-1,0-1 0,0 0 0,0 0 0,1 0 0,-1 0 1,1 1-1,-1-1 0,1 0 0,0 0 0,0 1 1,0-1-1,0 1 0,0-1 0,0 0 0,0 1 1,0 0-1,1-1 0,1-1 0,6-5-34,0 1 1,0 0-1,1 0 0,16-8 1,-22 13-223,61-30-2968,1 3 0,95-28 1,3-2-2335,-86 27 3370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8.0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11 110 1548,'15'-58'5781,"-12"6"9223,-15 124-14040,2 25-1202,4 1 0,7 104 0,-1-191-105,1 0 0,1 0 0,0 0 0,1 0 0,0 0 0,0-1 0,10 20 0,-10-25 58,0-1-1,0 1 1,0-1 0,0 0-1,1 0 1,0 0-1,-1 0 1,2-1-1,-1 0 1,0 0 0,1 0-1,-1 0 1,1 0-1,0-1 1,0 0-1,0 0 1,0-1-1,7 2 1,5 0-79,0-1-1,0-1 1,1-1 0,-1 0 0,0-1-1,0-1 1,0-1 0,0 0 0,0-1-1,-1-1 1,0 0 0,0-2 0,0 0-1,24-14 1,-19 8 780,0-1-1,-1 0 1,0-2-1,-1 0 1,-1-2-1,0 0 1,-1-1-1,-2 0 1,20-30-1,-20 23 1323,24-53 1,-35 70-1394,-1 0 1,0 0-1,-1 0 1,0 0-1,0 0 0,-1-1 1,0 1-1,-1 0 1,0-1-1,-1-13 1,1 22-307,0 0 0,-1-1 0,1 1 0,0 0 0,0-1 0,-1 1 0,1 0 0,-1 0 0,1-1-1,-1 1 1,0 0 0,1 0 0,-1 0 0,0 0 0,0-1 0,0 1 0,0 0 0,0 1 0,0-1 0,0 0 0,0 0 0,0 0 0,0 1 0,-1-1 0,0 0 0,0 0-2,-1 1 0,1 0 0,0 0 0,0 0 0,0 0 0,-1 1 0,1-1 0,0 1 0,0-1 0,0 1 0,0-1 0,0 1 0,0 0 0,-2 2 0,-5 2 33,0 1-1,0 0 1,1 0 0,0 1 0,-10 11 0,5-4-59,1 1 0,1 1 0,1 0 0,0 1 0,0 0 0,2 0 0,0 1 0,-7 25 0,13-35-60,1 0 0,-1 0-1,1 0 1,0 1-1,1-1 1,0 0 0,1 1-1,-1-1 1,4 13 0,-2-15-40,0 0 1,0-1-1,0 0 1,1 1 0,-1-1-1,2 0 1,-1 0 0,0 0-1,1-1 1,0 1 0,0-1-1,0 0 1,1 0 0,8 6-1,3-1-413,0 0 0,0-1 0,1-1 0,0-1 0,1 0 0,-1-1 0,1-1 0,30 4 0,7-4-2959,85-2 0,-120-2 2404,0-1 1,0 0 0,0-2-1,-1 0 1,1-1 0,22-8-1,-13-4-607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8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8 744,'-16'-8'7993,"15"9"-7717,0 0 46,0-1-1,0 1 1,0 0-1,1 0 1,-1 0 0,0 0-1,1 0 1,-1 0-1,0 0 1,1 0 0,-1 0-1,1 0 1,0 0-1,-1 2 1,-6 45 3523,7-46-3647,-32 243 3611,20-175-4526,2 0-1,4 1 1,2 84-1,4-151 273,1 1-1,0-1 1,-1 0-1,2 0 1,-1 0-1,0 0 1,1 0-1,0 0 1,2 3-1,-4-5 134,1-1 0,0 0 1,0 0-1,-1 0 0,1 0 0,0 0 0,0 0 0,0-1 0,0 1 0,0 0 0,0 0 0,0-1 1,0 1-1,1 0 0,-1-1 0,0 1 0,0-1 0,0 0 0,1 1 0,-1-1 0,0 0 0,0 0 1,1 0-1,-1 0 0,0 0 0,1 0 0,-1 0 0,0 0 0,0 0 0,1-1 0,-1 1 0,0 0 1,2-1-1,4-4-2044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9.0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34 115 936,'-10'-14'2184,"3"1"561,1 2 367,2 2-116,-2 1-380,6 3-499,0-1-577,6 3-648,4 1-548,11 0-608,3-2-636,6 3-1173,7-3-807,1-2-304,2-1-36,1-2 251,3-2 409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7.5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214 10 568,'-14'-10'8736,"12"11"-8435,1-1-57,0 1-1,0-1 1,-1 1-1,1 0 1,0 0-1,0 0 1,0 0 0,0 0-1,1 0 1,-1 0-1,0 0 1,0 0-1,0 2 1,-21 49 474,19-43 115,-152 541 3715,151-520-4213,14-44-614,18-49-774,4-32 259,-3-1 0,17-108 0,-32 137 2069,-12 60-1065,-1-1-38,0 1 1,1 0 0,0 0 0,1 0 0,3-8 0,-5 14-171,0 0-1,-1 0 1,1 0 0,0 0 0,-1 0 0,1 0 0,0 0 0,0 0 0,0 1 0,0-1-1,0 0 1,0 0 0,0 1 0,0-1 0,0 1 0,0-1 0,0 1 0,1-1-1,-1 1 1,0 0 0,0 0 0,0-1 0,1 1 0,-1 0 0,0 0 0,0 0 0,1 0-1,-1 0 1,0 1 0,0-1 0,0 0 0,1 0 0,-1 1 0,0-1 0,0 1 0,0-1-1,2 2 1,10 5-55,-1 1-1,0 1 1,0 0 0,-1 0-1,0 1 1,-1 0-1,0 1 1,9 12-1,65 103-1023,-73-107 805,52 90-1703,-35-55-2639,51 69 0,-77-121 4296,-1 0 0,1 1 0,0-1 0,0 0 0,0 0 0,1 0 0,-1 0-1,0-1 1,1 1 0,-1 0 0,5 1 0,4-2-1112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09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83 276,'-3'2'792,"0"0"-1,0 0 1,0 0-1,0 0 1,1 1 0,-1-1-1,1 1 1,0 0 0,0-1-1,0 1 1,-3 5-1,2-1 235,0 0 1,0 1-1,1-1 0,-3 15 0,2-3-126,1 1 0,1 0 0,2 25 0,0-36-729,6 72 883,-6-73-870,1 0-1,0 0 0,0 0 0,0 0 0,1 0 0,1-1 0,5 12 1,-8-18-171,-1-1 0,1 1 0,-1 0 0,1 0 1,-1-1-1,1 1 0,-1 0 0,1-1 1,0 1-1,-1-1 0,1 1 0,0-1 0,-1 1 1,1-1-1,0 1 0,0-1 0,-1 0 0,1 1 1,0-1-1,0 0 0,0 0 0,0 1 1,0-1-1,-1 0 0,1 0 0,0 0 0,0 0 1,0 0-1,1-1 0,0 1-27,-1-1 0,1 0 0,0 0 0,-1 0 0,1 0 0,0-1 0,-1 1 0,0 0 0,1-1 0,-1 1 0,0-1-1,2-2 1,2-4-79,0 0 0,0-1 0,-1 0 0,4-13 0,-3 0 65,-1 0 1,-1 0-1,-1 0 0,-1-30 0,-1 24 10,1 0 0,7-35 1,-6 58-94,0 0 0,0 1 1,0-1-1,1 1 0,0 0 1,-1-1-1,2 1 1,-1 0-1,0 1 0,1-1 1,-1 1-1,1-1 1,0 1-1,1 0 0,-1 1 1,0-1-1,1 1 0,-1-1 1,6 0-1,7-5-303,1 2 0,0 0 0,33-5 0,-24 7 611,0 1 1,36 0 0,-48 4 233,-1-1 1,0 2 0,0 0-1,-1 1 1,1 0 0,18 7 0,-28-8-322,0 1 0,0-1 0,0 1 1,0 0-1,0 0 0,-1 0 0,1 0 1,-1 1-1,0-1 0,0 1 0,0 0 1,-1 0-1,1 0 0,-1 0 0,0 1 0,0-1 1,1 6-1,4 11-164,-2 0-1,5 35 1,0-3-1029,-8-45 793,0 3-835,0-1 0,1-1-1,8 18 1,-11-26 866,0 0-1,1 0 1,-1 0-1,1 0 1,-1 0-1,1 0 1,-1 0-1,1 0 1,0 0-1,0 0 1,-1 0-1,1-1 1,0 1-1,0 0 1,0 0-1,0-1 1,0 1 0,0-1-1,0 1 1,0-1-1,0 1 1,0-1-1,0 1 1,0-1-1,0 0 1,1 0-1,-1 0 1,0 1-1,0-1 1,0 0-1,0-1 1,1 1-1,-1 0 1,0 0-1,0 0 1,0-1-1,0 1 1,0 0-1,0-1 1,0 1-1,2-2 1,7-8-2096,-3-7 354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0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25 246 896,'-7'-46'1944,"3"4"608,1 5 461,0 6-65,-1 7-280,4 4-428,-3 5-551,3 4-673,0 2-628,3 2-616,4 3-788,10 4-837,7 6-759,3 7-408,7 3-92,0 8 151,-1 1 509,5 7 692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0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 1204,'10'30'2323,"-1"0"0,-2 1 1,-1-1-1,-2 1 0,-1 0 0,-1 53 0,-2-81-2162,0 0 0,0 0 0,0 0 0,1 0-1,-1 0 1,1 0 0,-1 0 0,1 0 0,2 4-1,-3-7-155,0 0-1,0 0 0,1 1 0,-1-1 0,0 0 0,0 0 1,0 0-1,0 0 0,0 0 0,0 0 0,1 0 0,-1 1 1,0-1-1,0 0 0,0 0 0,0 0 0,0 0 0,1 0 1,-1 0-1,0 0 0,0 0 0,0 0 0,0 0 1,1 0-1,-1 0 0,0 0 0,0 0 0,0 0 0,0 0 1,0 0-1,1 0 0,-1 0 0,0 0 0,0 0 0,0 0 1,0-1-1,1 1 0,-1 0 0,0 0 0,0 0 0,0 0 1,0 0-1,0 0 0,0 0 0,0-1 0,1 1 0,-1 0 1,0 0-1,8-20-115,0-13 170,2 0 0,2 0 1,0 1-1,24-40 0,-31 63 3,1-1-1,0 1 0,0 1 0,1-1 1,0 1-1,1 0 0,0 1 0,0 0 1,0 0-1,1 1 0,0 0 0,1 0 0,-1 1 1,1 0-1,0 1 0,0 0 0,0 0 1,13-2-1,-18 6-31,1-1 1,0 1-1,0 0 0,-1 0 1,1 0-1,0 1 0,-1 0 1,1 0-1,0 1 0,-1-1 1,0 1-1,1 0 0,-1 1 1,0-1-1,0 1 1,0 0-1,0 0 0,-1 1 1,1 0-1,-1-1 0,0 1 1,0 1-1,0-1 0,-1 0 1,1 1-1,-1 0 0,3 6 1,2 4-342,-1 0 1,0 0-1,-1 1 0,0 0 1,-1 1-1,-1-1 1,-1 1-1,2 17 0,-5-24-613,1 1-1,1-1 1,0 0 0,0 0-1,1 0 1,5 13-1,-6-20 502,0 1-1,0-1 0,0 0 1,0 0-1,1 0 0,-1-1 1,1 1-1,0 0 1,0-1-1,0 0 0,0 0 1,0 0-1,0 0 0,1 0 1,-1 0-1,1-1 0,-1 0 1,1 0-1,-1 0 1,7 1-1,23 1-1751</inkml:trace>
  <inkml:trace contextRef="#ctx0" brushRef="#br0" timeOffset="1">875 192 1808,'4'-7'848,"14"-25"4245,-14 1 8441,-5 31-13477,-4 10 680,-1 7-783,2 1-1,-3 19 0,5-25-945,1-1 0,0 1 0,1-1-1,2 18 1,-1-25 170,0 0 0,0 0 0,1 0 0,-1 0 0,1 0 0,0-1 0,4 7 0,-6-9 585,1 0 1,-1 0-1,1 0 0,0-1 0,-1 1 1,1 0-1,0 0 0,0 0 0,0-1 0,-1 1 1,1 0-1,0-1 0,0 1 0,0-1 0,0 1 1,0-1-1,0 1 0,0-1 0,0 0 1,0 1-1,1-1 0,-1 0 0,0 0 0,0 0 1,0 0-1,0 0 0,0 0 0,0 0 0,0 0 1,0-1-1,1 1 0,-1 0 0,1-1 1,5-5-1706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11.0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1 242 92,'4'-79'5626,"6"0"3117,-8 62-6454,-2 16-2215,0 1 0,0-1 0,0 1 0,0-1 0,0 1-1,0-1 1,0 1 0,0-1 0,0 1 0,0-1 0,0 1 0,0-1 0,0 1-1,0-1 1,1 1 0,-1-1 0,0 1 0,0-1 0,1 1 0,-1-1 0,0 1-1,1 0 1,-1-1 0,0 1 0,1 0 0,-1-1 0,1 1 0,-1 0 0,0-1-1,1 1 1,-1 0 0,1 0 0,-1-1 0,1 1 0,0 0 0,13 14 498,11 32-988,-24-45 487,77 212-969,-66-175 825,-1-15 175,-6-21 17,-1-15-47,0-18 26,1-1-1,2 1 1,1 0-1,21-52 1,-24 71-58,1 0 1,-1 1-1,2 0 0,0 0 0,0 1 0,1 0 1,0 0-1,0 0 0,1 1 0,1 1 1,0-1-1,0 2 0,0-1 0,21-10 1,-27 16-5,1 0 0,-1 0 1,1 1-1,-1 0 0,1 0 1,0 0-1,-1 0 0,1 1 1,0-1-1,0 1 0,-1 0 1,1 1-1,0-1 0,0 1 1,-1 0-1,1 0 0,-1 1 1,1-1-1,-1 1 0,1 0 1,-1 0-1,0 0 1,0 1-1,0-1 0,0 1 1,0 0-1,-1 1 0,1-1 1,-1 0-1,0 1 0,0 0 1,4 6-1,7 12-209,-2 0 1,0 1-1,-1 1 0,14 43 1,-15-40-824,-9-22 239,1-1 0,0 1-1,0-1 1,0 0 0,1 0-1,-1 0 1,1 0 0,4 4-1,-6-7 404,0 0-1,0 0 0,1 0 1,-1 0-1,0 0 0,1-1 1,-1 1-1,0-1 0,1 1 1,-1-1-1,1 1 0,-1-1 1,1 0-1,-1 1 0,1-1 0,-1 0 1,1 0-1,0 0 0,-1 0 1,1-1-1,-1 1 0,1 0 1,-1-1-1,1 1 0,-1-1 1,0 1-1,1-1 0,1-1 1,14-6-1672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37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98 1652,'0'3'836,"0"0"-1,1-1 1,-1 1 0,1 0-1,0-1 1,-1 1 0,1 0-1,0-1 1,3 5-1,19 23 1292,-12-20-1956,1 1 0,21 13 0,-19-15-127,0-2 0,1 0 0,-1 0 0,1-2 0,0 0 0,1 0 0,-1-2 0,1 0 0,26 2 0,13-3-483,81-8 0,-29 1-371,734 6-6744,-18 1 6252,-226 22 3801,-517-23-2277,0-3-1,138-20 1,65-4-216,-146 30 123,247 42 0,-190-18-307,-92-20 534,0-5 0,151-15 0,-129 4-112,125 8 1,-47 13 99,324-21 0,-250-21-250,283-17 243,-185 40 642,381-15 250,69-32-1599,-474 47 403,-179 7 157,234-29-1,-143-19-80,82-10 13,-282 51-77,0 2-1,0 3 0,100 12 0,6 16 60,-90-12 153,0-4 0,135 3 1,139-36-54,-53 2-434,324 33-778,-212 4 640,-210-11 368,228 39 0,-293-29 157,144-1 0,138-21-291,-282 3-22,231-15-577,1 1-609,0 26 1179,10 8 750,-127-23-3586,-100-1-351,-82 3 1732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3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16 696,'-18'-14'18882,"27"13"-18394,283 0 2013,-3 34-5319,-285-32 2287,31 6-1942,-33-7 2141,-1 0 0,0 1 0,0-1 0,0 0 0,0 1 0,0-1 1,0 0-1,0 1 0,0 0 0,0-1 0,0 1 0,0-1 0,0 1 0,-1 0 0,1 0 0,0-1 0,0 1 0,-1 0 0,1 0 0,0 0 0,-1 0 0,1 0 0,-1 0 0,1 1 0,-1-1 123,0 0-1,0-1 0,-1 1 1,1 0-1,0-1 1,0 1-1,-1-1 0,1 1 1,-1-1-1,1 1 1,0-1-1,-1 1 0,0 0-209,1-1 210,-1 1-1,1-1 0,-1 0 1,0 1-1,1-1 1,-1 0-1,1 1 1,-1-1-1,0 0 0,1 0 1,-1 0-1,0 1 1,-15 1-1881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39.6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1 1304,'-28'27'1700,"11"-3"324,11-2 209,9-4-157,17-5-200,11-4-204,13-5-220,10-4-356,11-6-560,-1-5-640,4 0-660,3 0-696,-3 2-708,3 4-424,-7-1-48,1 4 231,-8 1 337,1-3 504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0.2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720 23 1372,'-2'-2'892,"0"0"0,0 0 0,-1 0 0,1 1 0,0-1 0,-1 1 0,1 0 0,-1 0 0,1-1 0,-5 0-1,-31-2 2876,18 5-3309,-39 7 1,43-6 432,-27 5-477,0 2-1,1 2 0,0 1 1,-70 33-1,94-37-329,1 1-1,1 1 0,0 0 0,0 2 1,1 0-1,1 0 0,0 1 1,0 1-1,2 1 0,-1-1 0,2 2 1,0 0-1,-11 22 0,10-11-27,1 1 1,2 0-1,1 0 0,0 1 1,3 1-1,-5 49 0,7 3 38,9 96-1,-1-120-68,3 0 0,18 64 0,40 110-42,-63-223 14,-1-2 0,0-1 0,1 0 0,-1 0 0,1 0 0,1 0 0,-1-1 0,1 1 0,0-1 0,0 0 0,0 0 0,1 0-1,10 7 1,-7-6-8,1-1 0,-1 0 0,1-1 0,1 0-1,-1 0 1,0-1 0,20 3 0,39 6-107,111 5 0,72-14-1859,-178-3 462,-47 0 724,25 1-3653,0-2 0,92-15 0,-112 8 2285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0.6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31 105 980,'-16'-63'6864,"2"22"3206,31 92-8118,-2 2 0,-3 0 1,7 62-1,5 175-1482,1 4-5097,-24-288 3869,0 0-1,0 0 1,0 0 0,1 0-1,0 0 1,1 0 0,-1-1-1,1 1 1,0-1 0,7 9-1,-9-12 440,1-1 1,-1 1-1,1-1 0,0 1 0,-1-1 0,1 0 0,0 0 0,0 0 0,0 0 0,0 0 0,0 0 0,0-1 1,0 1-1,0 0 0,0-1 0,0 0 0,0 1 0,0-1 0,0 0 0,0 0 0,1 0 0,-1-1 1,0 1-1,0 0 0,0-1 0,0 1 0,0-1 0,0 0 0,0 0 0,0 0 0,0 0 0,0 0 0,2-2 1,20-16-1756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0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0 143 1104,'3'-18'1140,"6"-48"4872,-1 8 9008,6 103-14019,37 350-504,-31-197-2474,-18-184 1468,10 98-3283,-10-74-579,-1-2-3411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35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71 28,'10'-11'1526,"34"-49"18210,-44 93-18550,0 81 322,4 55-4103,-4-168 2592,1 14-1558,0 0-1,1 0 1,6 25-1,-7-37 1102,0-1 0,0 1 0,0-1 0,0 1 0,0-1 0,1 1 0,-1-1 1,1 0-1,-1 0 0,1 0 0,0 0 0,3 3 0,-4-4 183,1 0 1,-1-1-1,0 1 1,1-1-1,-1 1 0,1-1 1,-1 0-1,1 1 1,-1-1-1,1 0 0,-1 0 1,1 0-1,-1 0 1,1 0-1,-1 0 1,1-1-1,-1 1 0,1 0 1,-1-1-1,0 1 1,1-1-1,-1 0 0,0 1 1,3-2-1,13-10-1689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7.8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43 128,'-30'-6'1280,"10"3"144,3-1 136,3 2-135,4-1 747,20-1-1344,7 4-92,10-2-108,7 0-180,7 2-344,-1-2-552,8-1-716,3-1-480,3 1-264,7-1-93,0 4 97,3 0 368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1.3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113 171 20,'-31'-19'1808,"8"5"648,2-1 477,8 4 223,-1 0-256,7 2-472,4 0-567,3 3-641,7-1-564,10 0-616,6-1-708,11-3-852,10 2-933,7 0-563,7 2-232,3-1 140,0 3 399,-3 0 665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1.7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13 128 1688,'-10'-27'10015,"10"26"-9401,-1-1 0,1 1 0,-1-1 0,1 1 0,0-1 0,0 1 1,-1-1-1,1 1 0,1-4 0,-1 4-464,0 1-1,1-1 1,-1 0 0,1 0-1,0 0 1,-1 0 0,1 0 0,0 1-1,-1-1 1,1 0 0,0 0-1,0 1 1,-1-1 0,1 1-1,0-1 1,2 0 0,28-16 663,46-16 1,-66 29-801,0 0 0,0 1 1,0 0-1,1 1 0,-1 0 1,1 1-1,-1 1 0,16 0 0,-26 0-6,0 0-1,-1 0 1,1 0-1,0 0 1,-1 0 0,1 1-1,0-1 1,-1 0-1,1 0 1,0 1-1,-1-1 1,1 0-1,0 1 1,-1-1-1,1 1 1,-1-1-1,1 1 1,-1-1-1,1 1 1,-1-1 0,1 1-1,-1 0 1,1-1-1,-1 1 1,0-1-1,1 1 1,-1 1-1,0 0 3,1 0-1,-1 0 1,0 0-1,0 0 0,0 0 1,-1 0-1,1 0 1,0-1-1,-1 1 1,-1 3-1,-25 48 57,21-44-42,-25 39 6,23-39-70,2 0 0,-1 0 0,1 1 0,1 0-1,0 0 1,0 0 0,1 0 0,0 1 0,-2 11 0,6-20-33,0-1-1,0 0 0,0 1 0,0-1 0,0 0 0,0 1 0,0-1 1,1 0-1,-1 1 0,0-1 0,1 0 0,-1 0 0,1 1 1,0-1-1,-1 0 0,1 0 0,0 0 0,0 0 0,0 0 1,-1 0-1,1 0 0,0 0 0,0 0 0,1 0 0,-1-1 1,0 1-1,0 0 0,0-1 0,0 1 0,1-1 0,-1 1 0,0-1 1,0 0-1,2 1 0,6 1-429,0-1 0,0 0 0,0 0 0,10-1 0,-2 0-206,8 1-226,63 6-1000,-80-6 2007,0 0-1,0 1 1,0 0 0,0 1-1,-1 0 1,1 0 0,-1 1-1,10 5 1,-15-8 15,-1 0 0,0 0 0,0 1 1,1-1-1,-1 0 0,0 0 0,0 0 0,0 1 0,0-1 0,0 1 0,0-1 1,-1 1-1,1-1 0,0 1 0,-1-1 0,1 1 0,-1 0 0,0-1 1,1 1-1,-1 0 0,0 1 0,0 1 41,-1-1 0,0 0 0,1 1-1,-1-1 1,0 0 0,0 1 0,-1-1 0,1 0 0,-4 6 0,-4 3 185,0 0-1,-1 0 1,-18 17 0,26-27-273,-78 65 282,55-47-3650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2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0 166 420,'42'-36'4630,"-8"6"6752,-33 30-11262,6 12 1826,0 26-1525,-5-30 42,1 6-500,1 0 0,1-1 0,0 1 0,1-1 0,0-1-1,1 1 1,0-1 0,1 0 0,1 0 0,0-1-1,0 0 1,1-1 0,0 0 0,19 13 0,-22-17-157,1-1 1,0 0-1,0 0 1,1-1-1,0 0 0,-1 0 1,1-1-1,0-1 1,1 1-1,-1-1 1,0-1-1,1 0 1,-1 0-1,1-1 1,-1 0-1,1 0 1,-1-1-1,0-1 0,1 1 1,-1-2-1,0 1 1,17-8-1,-21 8 143,-1 0 1,1-1-1,0 0 0,-1 0 0,0 0 0,0-1 0,0 1 0,0-1 0,0 0 0,-1 0 1,0 0-1,0 0 0,0-1 0,0 1 0,4-11 0,-5 8 118,0 0-1,0-1 1,0 1-1,-1-1 1,0 1 0,-1-1-1,0 0 1,0 1 0,0-1-1,-3-10 1,1 6 114,-1 0 1,0 0 0,-1 1-1,0-1 1,-1 1 0,-1-1-1,0 2 1,0-1 0,-1 1-1,0-1 1,-1 2 0,0-1-1,-15-13 1,14 17-302,-1-1 0,0 1 0,0 1 0,-1 0 0,0 0 0,0 1 0,0 1 0,0-1 0,0 2 0,-1 0 0,1 0 1,-1 1-1,-21 1 0,26 0-388,-1 0 0,1 1 1,0 0-1,-1 0 0,1 1 0,0 0 1,0 0-1,0 1 0,0 0 1,0 0-1,1 0 0,0 1 0,-1 0 1,1 0-1,1 1 0,-1 0 1,1 0-1,-1 0 0,1 1 0,1-1 1,-1 1-1,-6 11 0,4 2-1590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2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3 233 452,'0'-1'396,"-1"0"1,1-1-1,0 1 1,-1-1-1,1 1 1,0-1-1,0 1 1,0-1-1,0 0 0,0 1 1,0-1-1,0 1 1,0-1-1,1 1 1,-1-1-1,0 1 1,1-1-1,0 1 0,-1 0 1,1-1-1,0 1 1,-1 0-1,1-1 1,2-1-1,18-4 5696,0 7-5626,68 2 1630,42-1-5721,-103-2 101,1-2 0,41-8 0,-50 4 971,-5-2 546</inkml:trace>
  <inkml:trace contextRef="#ctx0" brushRef="#br0" timeOffset="1">244 1 564,'-1'0'196,"0"-1"0,0 1 0,0 0 1,0 0-1,0 0 0,0 0 0,-1 0 0,1 0 0,0 0 0,0 1 0,0-1 1,0 0-1,0 1 0,0-1 0,0 0 0,0 1 0,0-1 0,0 1 0,0 0 1,0-1-1,1 1 0,-1 0 0,0-1 0,0 1 0,0 0 0,1 0 0,-1 0 1,1 0-1,-1 0 0,0 0 0,1 0 0,0 0 0,-1 0 0,1 0 0,-1 0 1,1 0-1,0 1 0,-2 6 508,1-1-1,1 1 1,-1 0 0,2 11-1,-1-6-54,6 161 3908,19 87-3198,-22-236-1453,1 4-530,0 1 0,11 33 0,-14-56 102,1-1 0,0 0 0,1 0 0,0 1 0,0-2 0,0 1 0,0 0 0,1-1 0,0 1 0,0-1 0,1 0 0,-1-1 1,1 1-1,0-1 0,10 7 0,-12-9 114,1-1 0,0 1 0,-1-1 0,1 0 1,0 0-1,0 0 0,0-1 0,0 1 0,0-1 0,0 0 1,0 0-1,7-1 0,19-7-1637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2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8 183 1392,'-3'-21'1697,"1"9"337,1 1 0,0-1 1,1-11-1,0 20-1622,0 0-1,0 0 1,1 1 0,-1-1 0,1 0 0,0 0-1,0 1 1,0-1 0,0 1 0,0-1 0,1 1 0,-1-1-1,1 1 1,-1 0 0,1 0 0,0-1 0,3-2-1,6-2-117,-1 1 0,1 0 0,0 0 0,0 1 0,1 1 0,0 0 0,-1 0 0,1 1 0,1 1 0,14-2 0,4 1-201,1 2 0,59 5 0,-71-2-93,1 1 0,-1 0 0,0 2 0,-1 0 1,1 2-1,-1 0 0,31 16 0,-40-17-18,0 0 0,0 1 0,-1 0 0,0 1 0,-1-1 0,0 2 0,0-1 0,0 1 0,-1 0 0,-1 1 0,0 0 0,0 0 0,-1 0 0,0 1 0,4 13 0,-2-1-30,-1 1 0,-2 0 0,0 0 0,0 48 0,-12 101-202,0-60-36,5-20-514,3 1-1,5 0 1,32 174 0,-21-206 62,7 43-697,-21-92 1194,0 1 0,-1-1 0,-1 1 0,0-1 1,-4 22-1,3-30 292,0 1 1,-1-1-1,0-1 1,0 1-1,0 0 1,0 0-1,-1-1 1,0 0-1,0 1 1,0-1-1,-1 0 1,1 0-1,-1-1 1,0 1-1,0-1 1,0 0-1,-1 0 1,1 0-1,-1 0 1,1-1-1,-1 0 1,0 0-1,0 0 1,0-1-1,0 1 1,-7 0-1,-13 2 397,1-1 0,-1-1 0,0-1 1,-27-3-1,43 2-477,-96-8-1590,95 6 387,-1 0 0,1-1 0,0 0-1,-13-6 1,22 9 1106,1 0 1,-1 0-1,1 0 1,-1 0-1,1 0 1,-1-1 0,1 1-1,0 0 1,-1 0-1,1-1 1,-1 1-1,1 0 1,0-1-1,-1 1 1,1 0-1,0-1 1,-1 1-1,1-1 1,0 1-1,-1 0 1,1-1-1,0 1 1,0-1-1,0 1 1,-1-1-1,1 1 1,0-1-1,0 1 1,0-1-1,0 1 1,0-1-1,0 1 1,0-1-1,0 1 1,0-1-1,0 1 1,0-1-1,0 1 1,0-1-1,1 1 1,-1-1-1,0 1 1,0-1 0,0 1-1,1 0 1,0-2-1,8-12-2415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3.3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110 39 456,'-3'-3'959,"0"0"0,0 0 1,-1 0-1,0 1 0,1-1 0,-1 1 0,0 0 1,0 0-1,0 1 0,0-1 0,-1 1 1,1 0-1,0 0 0,-6-1 0,7 2-664,-1-1 1,1 1-1,0 0 1,0 0-1,-1 0 0,1 0 1,0 1-1,0-1 0,-1 1 1,1 0-1,-6 2 0,9-3-297,0 0-1,0 0 1,0 0-1,0 0 1,0 0-1,0 0 0,0 1 1,0-1-1,-1 0 1,1 0-1,0 0 1,0 0-1,0 0 0,0 0 1,0 0-1,0 0 1,0 0-1,0 1 1,0-1-1,0 0 0,0 0 1,0 0-1,0 0 1,0 0-1,0 0 1,0 0-1,0 1 1,0-1-1,0 0 0,0 0 1,0 0-1,0 0 1,0 0-1,0 0 1,0 1-1,0-1 0,0 0 1,0 0-1,0 0 1,0 0-1,0 0 1,0 0-1,0 0 0,0 1 1,0-1-1,0 0 1,0 0-1,1 0 1,-1 0-1,0 0 0,0 0 1,0 0-1,0 0 1,0 0-1,0 0 1,0 0-1,1 0 1,-1 0-1,13 6-343,14 2-406,-6-3 256,-15-3 313,1 0 0,0 0 0,-1-1 0,1 0 0,0 0 0,0-1 0,8 0 0,-30-33-13096,21 21 11459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3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660 104 908,'7'-49'5846,"0"0"6720,-7 49-12498,-1-1-1,1 1 0,0 0 1,0-1-1,0 1 0,0 0 1,-1 0-1,1-1 0,0 1 0,0 0 1,0-1-1,-1 1 0,1 0 1,0 0-1,0 0 0,-1-1 1,1 1-1,0 0 0,-1 0 0,1 0 1,0 0-1,-1 0 0,1 0 1,0-1-1,-1 1 0,1 0 1,0 0-1,-1 0 0,1 0 1,0 0-1,-1 0 0,1 0 0,0 0 1,-1 0-1,1 1 0,0-1 1,-1 0-1,1 0 0,0 0 1,-1 0-1,1 1 0,-21 6-275,17-6 420,-423 166 8,419-163-247,0 0 0,0 0 0,1 0 0,-1 1 0,1 0 0,0 0 0,0 1 0,1 0 0,-1 0 0,1 1 0,1 0 0,-1 0 0,1 0 0,1 1 0,-1-1-1,1 1 1,-3 9 0,-2 11-86,1-1-1,1 1 1,-5 55-1,6-45 82,-43 433-1043,46-412 864,3 67 0,1-107 113,2 0 1,-1-1-1,2 0 0,0 1 1,2-1-1,0-1 0,14 31 1,-13-38-212,0 0-1,0 0 1,1-1 0,0 0 0,1 0-1,-1-1 1,2 0 0,-1 0 0,1-1 0,1 0-1,-1-1 1,1 0 0,0-1 0,0 0 0,1-1-1,15 4 1,13 1-2241,0-1 0,1-2 1,61 1-1,-65-6 821,-2-3 250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4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99 151 896,'-11'-35'1874,"-9"-26"2961,-6 7 5070,27 69-6417,1 46-2472,-1 35-527,-3 0 0,-20 120 0,5-57-2177,16-151 1700,-1 8-1351,1 1-1,0-1 1,2 1-1,3 31 0,-3-44 966,-1-2 0,1 1 0,0 0 0,0 0 0,0 0 0,0 0 0,1 0 0,-1-1 0,1 1 0,-1-1 0,1 1 0,0-1 0,0 1 0,0-1 0,0 0 0,1 0 0,-1 0 0,0 0 0,1-1 0,0 1 0,-1-1 0,1 1 0,0-1 1,0 0-1,-1 0 0,1 0 0,0 0 0,0-1 0,0 1 0,0-1 0,0 0 0,0 0 0,5 0 0,19-4-1690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4.5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89 804,'2'-28'2532,"10"-33"13656,-3 86-14829,0 33-378,2 103 1,-14 63-1203,0-127-27,1-39-223,1 94-1396,3-122-850,7 39 1,3-38-1448,-12-30 3915,1 0 1,-1 0-1,1 0 1,-1 0-1,1 0 1,-1 0-1,1 0 1,-1-1-1,1 1 1,0 0-1,-1 0 0,1-1 1,0 1-1,0-1 1,-1 1-1,1 0 1,0-1-1,0 0 1,0 1-1,0-1 1,0 1-1,0-1 0,0 0 1,0 0-1,0 1 1,0-1-1,0 0 1,0 0-1,1 0 1,5-6-1890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4.9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116 90 1164,'-34'-11'2120,"7"2"413,3 0 311,7 3-196,4-1 1272,20 5-2828,16 0-699,11 0-665,10 2-693,11-3-891,6 1-712,6-2-256,5-3 112,2-4 243,4-4 421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8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1 264 348,'62'0'10580,"2"-1"-4553,67-4-3391,-69 1-5592,-1-4 0,76-18 0,-132 25 2445,28-10-2905,-33 11 3293,1-1 1,0 1 0,-1 0-1,1-1 1,-1 1 0,1 0 0,-1-1-1,1 1 1,-1-1 0,1 1-1,-1-1 1,1 1 0,-1-1 0,0 0-1,1 1 1,-1-1 0,0 1-1,1-1 1,-1 0 0,0 1 0,0-1-1,0 0 1,1 1 0,-1-1-1,0 0 1,0 1 0,0-1 0,0 0-1,0 1 1,0-1 0,-1 0-1,1 1 1,0-1 0,0 0 0,0 1-1,-1-1 1,1 0 0,0 1-1,-1-1 1,1 0 0,-1 0-1,-11-13-1160</inkml:trace>
  <inkml:trace contextRef="#ctx0" brushRef="#br0" timeOffset="1">336 11 248,'-2'-1'559,"0"-1"0,0 1 1,0 0-1,0-1 0,-1 1 0,1 0 1,0 0-1,-1 0 0,-16 5 6525,18-2-6812,-7 23 5328,6-1-5922,8 194 3300,-5-194-2923,11 67-44,-8-74-836,0 0 0,1 0 0,11 24 0,-14-35 263,1 1 0,0-1 0,0-1 0,1 1 0,-1 0 0,1-1 0,1 0 0,-1 0 0,1 0 0,-1 0 0,1-1 0,1 0 0,-1 0 0,1 0 0,-1 0 0,1-1 0,0 0 0,0 0 0,1-1 0,-1 0 0,0 0 0,1 0 0,-1-1 0,1 0 0,10 0 0,21-3-1649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5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139 665 604,'-1'0'263,"0"-1"0,0 0-1,0 0 1,0 1 0,0-1-1,0 1 1,0-1 0,0 0 0,0 1-1,0 0 1,0-1 0,0 1 0,-1 0-1,1 0 1,0-1 0,0 1 0,0 0-1,0 0 1,0 0 0,-1 0-1,1 1 1,0-1 0,0 0 0,0 0-1,0 1 1,0-1 0,0 1 0,0-1-1,0 1 1,0-1 0,0 1 0,0-1-1,0 1 1,0 0 0,0 0-1,-1 1 1,-4 3 632,0 0 0,0 1 0,0-1 0,-4 8 0,1-1-580,2 0 1,-1 0-1,2 1 1,0 0-1,0 0 1,1 1-1,1-1 1,0 1-1,1 0 1,0 0-1,1 1 1,1-1-1,0 0 0,1 0 1,1 1-1,0-1 1,5 21-1,-4-21-455,2-1 0,0 1 0,0-1 0,1 0 0,1 0 0,0-1 0,1 1-1,0-1 1,1-1 0,0 1 0,1-1 0,0-1 0,1 0 0,0 0 0,0-1 0,1 0-1,22 13 1,-15-13-308,1 0-1,1-2 0,-1 0 0,1-1 1,0-1-1,1-1 0,-1-1 1,1 0-1,0-2 0,-1 0 0,35-4 1,-41 1 198,0 0 1,0-1 0,0-1 0,0 0-1,0-1 1,-1 0 0,22-13 0,-26 13 217,-1-1 1,0 0 0,0 0 0,-1-1 0,0 0 0,0 0-1,0-1 1,-1 1 0,0-2 0,-1 1 0,9-17 0,-11 17 174,0 0 0,0 0 0,0-1 0,-1 1 0,-1-1 0,1 1 0,-1-1 1,-1 1-1,1-1 0,-2 0 0,1 1 0,-1-1 0,0 0 0,-1 1 0,0-1 1,-1 1-1,1 0 0,-2 0 0,1 0 0,-1 0 0,-9-13 0,6 11-29,0 1 0,0 0 0,-1 0 0,0 1-1,-1 0 1,0 1 0,0 0 0,-1 0 0,0 1-1,0 0 1,0 0 0,-1 1 0,1 1 0,-1 0 0,-21-5-1,19 7-527,-1 0-1,0 1 1,0 0-1,1 1 0,-1 1 1,0 0-1,0 1 1,-14 3-1,16-2-439,1 1 0,-1 0 0,1 1 0,0 0 0,0 1 0,0 0 0,1 0 0,0 1 0,-12 10 0,7 2-1200</inkml:trace>
  <inkml:trace contextRef="#ctx0" brushRef="#br0" timeOffset="1">311 102 1020,'-10'-33'2192,"3"9"473,4 6 327,-4 5-68,7 4-492,7 5-556,3 6-511,7 3-433,10 4-352,7 4-408,0 0-600,0-4-808,3-1-1109,4-3-603,-4-3-280,4-6 12,-4-5 347,0-2 645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8:45.7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23 171 800,'-7'-13'1784,"4"10"-629,1-1 0,0 1 1,1-1-1,-1 1 0,0-1 0,1 0 0,-2-6 0,3 8-953,1 1 0,-1-1 0,0 1 0,0-1 0,0 1 0,1-1 0,-1 1 0,1 0 0,-1-1 0,1 1 0,0 0 0,-1-1 0,1 1 0,0 0 0,0 0 0,0 0 0,0-1 0,0 1-1,0 0 1,0 0 0,0 0 0,0 1 0,1-1 0,-1 0 0,3-1 0,26-15 50,0 2-1,61-22 1,-76 32-231,-1 1 0,1 0 0,0 2 0,1-1-1,-1 2 1,0 0 0,0 0 0,30 4 0,-39-2 25,0 1 0,-1 0 0,1 0 1,-1 0-1,0 0 0,1 1 0,-1 0 0,0 0 0,-1 0 0,1 0 0,0 1 1,-1 0-1,0 0 0,0 0 0,0 1 0,-1-1 0,1 1 0,-1 0 0,0 0 1,0 0-1,-1 0 0,1 1 0,-1-1 0,-1 1 0,1-1 0,0 7 1,3 15 136,-1 1 1,-1-1 0,-2 1 0,-2 33 0,0-46-149,-5 156 283,0-34-418,17 204 0,16-153-368,6 51-335,-33-230 778,1-1 0,-1 0 0,0 0 0,-1 0 0,0 1 0,0-1 0,-1 0 0,1 0 0,-2-1 0,1 1 0,-7 12 0,5-13 34,-1-1 0,1 0 0,-1-1 0,0 1 0,-1-1 0,1 0 0,-1 0 1,0-1-1,0 1 0,-1-1 0,1-1 0,-13 6 0,-9 2 61,0-1 0,-1-1-1,-45 8 1,-90 4-4683,163-21 4310,-1 0 0,1 1 0,-1-1 0,0 0 0,1 0 0,-1 0 0,1 0 0,-1-1 0,1 1 0,-1 0 0,1 0 0,-1-1 0,1 1 0,-1-1 0,1 0 0,-1 1 0,-1-2 0,24-16-5935,13 7 3980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3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69 208,'-17'-68'19057,"21"68"-17589,-3 0-1455,-1 0-1,1 1 1,0-1-1,-1 1 1,1-1 0,-1 0-1,1 1 1,-1-1-1,1 1 1,-1-1-1,1 1 1,-1-1 0,0 1-1,1-1 1,-1 1-1,0 0 1,1-1 0,-1 1-1,0-1 1,1 2-1,1 10 55,0 0 0,0 0 0,-1 16 0,2 10-3,23 221 207,14 115-382,-26-266-245,12 74-565,-3-64-5602,-18-107 2599,7-47-2960,-6 2 4959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4.0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174 146 364,'-5'-72'4436,"0"-1"9238,7 98-13612,-2 1 0,-1-1 0,-1 1-1,-1-1 1,-10 40 0,-45 122-345,55-177 275,-26 70-136,-27 90-189,56-168 304,0 0 1,0-1-1,0 1 1,0 0-1,0 0 0,0 0 1,1 0-1,-1-1 0,1 1 1,-1 0-1,1 0 1,0-1-1,0 1 0,-1-1 1,1 1-1,0 0 0,0-1 1,1 0-1,-1 1 1,0-1-1,0 0 0,1 1 1,-1-1-1,1 0 1,-1 0-1,1 0 0,1 1 1,7 4-287,1-1 1,21 9 0,-30-13 270,26 9-785,0-2 0,1-1 0,0-1 0,35 3 0,-29-6-1561,0-2 1,0-1-1,44-7 1,-39 1 515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4.5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305 31 544,'-2'-2'536,"-1"-1"-1,0 0 1,0 0 0,-1 1-1,1 0 1,0 0 0,-1 0 0,1 0-1,-1 0 1,0 1 0,1-1-1,-1 1 1,0 0 0,-5-1-1,4 2-266,-1 0-1,1 0 0,0 0 0,0 0 1,0 1-1,-1 0 0,1 0 1,0 1-1,0-1 0,-4 3 0,0 0-162,1 0 0,0 1 1,0 0-1,0 0 0,1 1 0,0 0 0,0 0 0,0 1 0,1 0 0,0 0 0,-9 14 0,11-14-52,0 0-1,0 0 0,1 0 0,0 1 1,0-1-1,1 1 0,0 0 1,0 0-1,1 0 0,0 0 1,0 0-1,1 10 0,1-13-9,0 0 0,0 0-1,0 0 1,0-1-1,1 1 1,0 0-1,0 0 1,0-1 0,1 1-1,0-1 1,0 0-1,0 0 1,0 0-1,0 0 1,1-1-1,0 1 1,-1-1 0,1 0-1,1 0 1,5 4-1,62 27 240,-56-27-293,-1 0-1,0 0 0,0 1 0,24 18 0,-37-25-12,0 1 0,0 0 1,0 0-1,0 0 0,-1 0 0,1 0 0,0 0 1,-1 0-1,1 1 0,-1-1 0,0 1 0,0-1 1,0 1-1,0-1 0,0 1 0,-1-1 0,1 1 0,-1 0 1,1 4-1,-2-4 22,1 1 0,-1-1-1,0 1 1,0-1 0,0 0 0,0 1 0,-1-1-1,1 0 1,-1 0 0,0 0 0,0 0 0,0 0 0,-3 3-1,-4 2 79,0 1 0,0-1-1,0-1 1,-1 0-1,-1 0 1,1-1-1,-18 8 1,11-7-50,0-1-1,0-1 1,-27 5 0,38-9-252,0 0 0,0-1 1,0 1-1,1-1 1,-1 0-1,0-1 0,0 1 1,0-1-1,0 0 0,1-1 1,-1 1-1,1-1 0,-1 0 1,-7-4-1,12 5 44,0 0-1,0 0 1,-1 0 0,1 0-1,0 0 1,1 0 0,-1 0 0,0-1-1,0 1 1,0 0 0,1-1-1,-1 1 1,1 0 0,-1-1-1,1 1 1,-1 0 0,1-1-1,0 1 1,0-1 0,0 1-1,0-1 1,0 1 0,0 0-1,0-1 1,0 1 0,0-1-1,1 1 1,-1-1 0,1 1-1,-1 0 1,1-1 0,0 0 0,3-6-532,0 0 0,1 1 0,-1-1 0,7-6 0,-9 11 552,21-24-1347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5.0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0 117 208,'66'-43'4217,"4"5"5311,-69 37-9409,1 1 0,-1 0 0,0-1 0,0 1 0,0 0 0,1 0 0,-1 0 0,0 0 0,0 0 0,1 0 0,-1 0 0,0 1 0,0-1 0,0 0 0,1 1 0,-1-1 0,0 0 0,0 1 0,0 0 0,0-1 0,0 1 0,0 0 0,0-1-1,0 1 1,0 0 0,0 0 0,0 0 0,-1 0 0,1 0 0,1 1 0,21 40 487,-17-30-389,5 7-241,0 1-1,1-1 0,1-1 0,1 0 1,1-1-1,0 0 0,1-2 0,22 19 0,-32-30-73,0 0 0,0 0 0,0 0 0,1-1 0,-1 0 0,1 0-1,0 0 1,0-1 0,0 0 0,0 0 0,0-1 0,0 0-1,1 0 1,-1-1 0,0 0 0,0 0 0,1-1 0,-1 0-1,0 0 1,0 0 0,0-1 0,0 0 0,0-1 0,0 1 0,0-1-1,-1-1 1,0 1 0,1-1 0,5-5 0,-5 3 142,-1 0 1,1 0-1,-1-1 1,-1 0-1,1 0 1,-1-1-1,0 1 1,-1-1-1,0 0 1,0-1-1,-1 1 1,3-9-1,4-18 690,9-60 0,-13 57-65,-2 30-480,1 12-52,3 15-11,-5 3-126,4 19-143,1-1 1,14 41-1,-19-71-452,1 0 0,0 0 0,0 0 0,1-1-1,1 0 1,-1 0 0,2 0 0,-1-1 0,1 0 0,0 0 0,1 0-1,0-1 1,10 7 0,-13-11 88,1 0 0,0 0 0,0-1 0,0 1 0,0-1 0,0-1 0,1 1 0,-1-1 0,0 0 0,1-1 0,-1 0 0,1 0 0,-1 0 1,10-2-1,24-7-1281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5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91 1256,'0'-3'695,"0"1"1,0-1-1,0 0 0,0 1 0,0-1 0,1 1 1,-1-1-1,1 1 0,-1-1 0,1 1 0,0-1 1,0 1-1,0 0 0,0 0 0,1-1 0,2-2 1,14-5 4037,9 4-3446,260-16 866,-148 15-8021,-103 7 340,-41 19-2238,-11-9 6100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5.7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119 1 948,'-32'24'3638,"-46"43"-1,77-67-3539,1 1 0,-1-1-1,1 1 1,-1-1-1,0 1 1,1-1 0,-1 1-1,1-1 1,0 1-1,-1 0 1,1-1-1,-1 1 1,1-1 0,0 1-1,0 0 1,-1-1-1,1 1 1,0 0 0,0 0-1,0-1 1,0 1-1,0 0 1,0-1 0,0 1-1,0 0 1,0 0-1,0-1 1,0 1-1,0 0 1,0-1 0,1 1-1,-1 0 1,0-1-1,0 1 1,1 0 0,-1-1-1,1 1 1,-1 0-1,0-1 1,1 1 0,-1-1-1,1 1 1,-1-1-1,1 1 1,0-1-1,-1 1 1,1-1 0,-1 0-1,1 1 1,0-1-1,-1 0 1,1 0 0,0 1-1,0-1 1,1 0-1,42 9 2170,-39-8-2101,127 11 1898,3-3-3953,133-9-10782,-220-5 10398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6.1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8 518 60,'-6'-5'2785,"6"4"-2599,0 1-1,0 0 1,0-1 0,-1 1-1,1-1 1,0 1 0,0-1-1,0 1 1,0-1 0,0 1-1,0-1 1,0 1 0,4-8 3342,-3 7-3343,25-32 2440,-6 9-914,-11 8-1178,-1-1 1,0 0-1,-1 0 0,-1 0 1,4-21-1,14-97 490,-11 58-562,-9 37-194,-3 30-133,0-1-1,1 1 0,0 0 0,4-15 1,-2 78 478,-4 1-560,7 239 409,-2-247-1001,1 0 0,2-1 0,2 0 1,22 59-1,-30-97 36,0-1 0,1 0 0,0 1 0,1-1 1,-1 0-1,1-1 0,7 9 0,-9-12 177,0-1 0,0 1 0,0 0 0,0-1 0,1 1-1,-1-1 1,1 0 0,-1 0 0,1 0 0,-1 0 0,1 0 0,0-1 0,-1 1-1,1-1 1,0 1 0,-1-1 0,1 0 0,0 0 0,0 0 0,-1-1 0,6 0 0,22-8-2128,4-7 305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6.4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275 24 84,'5'-3'816,"23"-14"1974,-11 14 2105,-16 3-4669,-1 1 0,1-1-1,-1 1 1,1 0 0,-1-1-1,0 1 1,1 0 0,-1-1-1,0 1 1,1 0 0,-1 0-1,0-1 1,0 1 0,0 0-1,1 0 1,-1 0 0,0-1-1,0 1 1,0 0 0,0 0-1,-1-1 1,1 1 0,0 0-1,-1 1 1,-3 23 1010,4-24-1079,-6 23 397,-1 0 1,-2 0-1,0-1 1,-21 38-1,-62 84-283,30-51-233,-10 17-2569,71-110 2305,1 0-1,-1 0 1,1 0 0,0-1-1,-1 1 1,0 0 0,1 0-1,-1 0 1,1-1 0,-1 1-1,0 0 1,0-1 0,1 1-1,-1 0 1,0-1 0,0 1-1,0-1 1,0 0-1,0 1 1,0-1 0,-1 1-1,1-1 60,1-1-1,-1 1 0,0-1 0,1 1 0,-1 0 0,1-1 0,-1 1 0,1-1 1,-1 1-1,1-1 0,-1 0 0,1 1 0,0-1 0,-1 1 0,1-1 1,0 0-1,-1 1 0,1-1 0,0 0 0,0 1 0,0-1 0,-1-1 1,-5-55-4571,5 44 3929,-3-19-714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8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56 44,'-1'-29'3343,"-16"2"7990,17 28-11236,-7 13 1613,-2 17-645,4 4-513,0 0 0,2 0 0,3 58 1,21 106-10,-14-155-585,1 0 0,20 56 0,-27-98 19,-1 0 0,1-1 0,-1 1 1,1-1-1,-1 1 0,1-1 0,0 1 0,0-1 1,0 1-1,0-1 0,0 0 0,0 1 0,0-1 1,0 0-1,1 0 0,-1 0 0,0 0 0,1 0 0,-1 0 1,1-1-1,2 2 0,-2-2-30,0 1 1,0-1-1,-1-1 0,1 1 1,0 0-1,0 0 0,-1-1 1,1 1-1,0-1 0,-1 1 1,1-1-1,0 0 0,-1 0 0,1 0 1,-1 0-1,3-2 0,5-4-437,-1-1-1,0 0 0,0 0 1,12-20-1,-9 12-176,63-85-2488,-21 39 3883,-48 57-539,-1 1-1,1 0 1,0 0 0,0 0-1,0 1 1,0 0 0,1 0-1,0 0 1,-1 1-1,1 0 1,7-2 0,-10 3-154,-1 1 0,1-1 1,-1 1-1,1 0 1,-1 0-1,1 0 1,-1 0-1,1 1 0,-1-1 1,1 1-1,-1-1 1,1 1-1,-1 0 1,0 0-1,1 0 0,-1 0 1,0 1-1,0-1 1,0 0-1,0 1 1,0 0-1,0-1 0,0 1 1,0 0-1,-1 0 1,1 0-1,-1 0 1,0 0-1,2 3 1,0 0-36,0 0 1,-1 0-1,1 1 1,-1-1-1,-1 1 1,1-1-1,-1 1 1,0-1-1,0 1 1,0 0-1,-1-1 1,0 1-1,0 0 1,-1 0-1,0-1 1,1 1-1,-2 0 1,1-1-1,-1 1 1,0-1-1,0 0 1,0 1-1,-5 6 0,1-4-112,-1 1 0,1-1 0,-2 0 0,1 0 0,-1-1 0,0 0 0,0-1 0,-1 0 0,0 0 0,0-1 0,-18 8 0,-25 7-1238,48-19 919,-1 0 0,1 0 0,0 0 1,-1 0-1,1-1 0,0 1 0,-1-1 0,1-1 1,0 1-1,-7-2 0,10 2 300,1 0 1,-1 0-1,0 0 0,1 0 1,-1 0-1,1-1 0,-1 1 1,1 0-1,-1-1 0,1 1 1,0 0-1,-1-1 0,1 1 1,-1 0-1,1-1 0,0 1 1,-1-1-1,1 1 0,0-1 1,-1 1-1,1 0 0,0-1 1,0 0-1,-1 1 0,1-1 1,0 1-1,0-1 0,0 1 1,0-1-1,0 1 0,0-1 1,0 1-1,0-1 0,0 0 1,0 1-1,0-1 0,0 1 1,0-1-1,0 1 0,1-1 0,12-20-2452,6 3 1386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6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82 20,'-4'-28'2148,"0"-25"14970,33 89-16097,-6-7-1096,0-1 0,2-1 1,2-1-1,33 26 0,62 36-3610,-108-78 2193,1-1 0,1 0 0,-1-1 0,1-1 0,1 0 0,-1-1 0,1-1 0,27 5 0,-17-9-544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7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1 429 632,'18'3'2645,"-13"-2"-1003,0 0 0,0 0 0,0-1 1,1 1-1,-1-1 0,0-1 0,0 1 0,8-2 1,13-10-132,-13 4-1329,-1-1 0,0-1 0,-1 0 0,0 0-1,0-1 1,-1-1 0,-1 0 0,0 0 0,7-14 0,3-7-185,-2 0 0,18-52 0,10-64-76,-57 177-46,7-14 110,-1 0-1,2 0 1,-6 25 0,3 16-414,3 0 1,4 90-1,15 25-3919,-13-155 2944,1 1 0,0-1 0,10 26 0,-12-37 1004,0 0-1,1-1 1,0 1-1,-1 0 1,1-1 0,0 0-1,1 1 1,-1-1 0,1 0-1,-1 0 1,1 0-1,0-1 1,0 1 0,0 0-1,0-1 1,1 0 0,-1 0-1,1 0 1,5 2 0,8-1-1172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7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85 540,'20'-16'7753,"-19"16"-7614,3 16 5467,-2 3-4851,1 27 915,3 0 0,15 59 1,-14-79-1830,1-1 1,1-1-1,1 1 1,1-2-1,24 38 1,-32-56 65,0-1 0,0 0 0,1 0 0,-1 0 0,1 0 0,0-1 0,0 1 0,1-1 0,-1 0 0,1 0 0,-1 0 0,1-1 0,0 0 0,0 0 0,0 0 0,9 2 0,-6-3 93,-1-1 0,1 1-1,0-1 1,0-1 0,-1 1 0,1-1-1,0-1 1,-1 1 0,1-1 0,11-5 0,-3 0 68,-1-1 0,1 0 0,-1-1 0,-1-1 1,1 0-1,-2-1 0,1 0 0,-2-1 0,19-23 1,-23 24-39,-1-1 0,-1 0 1,0 0-1,0 0 1,-1-1-1,-1 0 0,0 0 1,-1 0-1,-1 0 0,1-1 1,-2 1-1,0-1 1,-1 0-1,0 1 0,-1-1 1,-1 1-1,-6-27 0,6 31-1,-1 0 1,0 1-1,0-1 0,-1 1 0,-1-1 0,1 1 0,-1 0 0,0 1 0,-1-1 0,0 1 1,-13-12-1,13 14-15,0 1 0,-1 0 0,1 0 0,-1 0-1,0 1 1,0 0 0,0 0 0,0 1 0,-1 0 0,1 0 0,-1 1 0,1 0 0,-1 0 0,0 1 0,1 0 0,-9 0 0,2 2-60,1 0-1,0 1 1,0 1-1,0 0 1,0 0-1,0 1 1,1 1-1,0 0 1,0 1-1,0 0 1,-20 18-1,18-14-731,2 1 0,-1 1 0,1 0 0,1 0 0,1 1 0,0 1 0,0-1 0,-13 32 0,21-40 103,0 0 0,0-1 0,0 1 0,1 0 0,0 0 0,0 7 0,1-11 462,0-1 0,0 1 0,0 0 0,0 0 0,0 0 0,0 0 0,1 0 0,-1-1 0,1 1 1,-1 0-1,1 0 0,0 0 0,0-1 0,-1 1 0,1-1 0,1 1 0,-1 0 0,0-1 0,0 0 0,0 1 0,1-1 0,-1 0 0,2 2 0,17 4-1380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8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34 584,'52'11'11012,"8"-3"-4485,73-4-3360,-77-6-7436,0-3 0,107-22-1,-160 26 3791,-1 1 1,1-1-1,-1 0 0,0 1 0,0-1 0,1 0 1,-1-1-1,0 1 0,0 0 0,3-3 1,3-5-1598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8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0 420,'0'12'4324,"0"45"6915,8 82-8107,-2-71-2878,6 46-2252,-8-93 12,0 0 1,2 1-1,9 24 0,-14-43 1538,1 1-1,-1-1 1,1 0 0,-1 1-1,1-1 1,0 0-1,1 0 1,-1 0 0,0-1-1,1 1 1,0 0-1,4 3 1,16 4-1855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8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87 848,'6'-36'4244,"-5"27"-1873,0 1 1,1 0-1,0 0 0,3-10 0,5 58 557,-4 6-2617,21 114 76,-21-131-405,2 0 0,1-1 0,16 37 0,-23-60-14,1-1 1,0 1 0,-1-1-1,1 0 1,1 0 0,-1 0-1,0 0 1,1 0-1,0-1 1,0 0 0,0 0-1,0 0 1,1 0 0,7 3-1,-5-3-111,1 0 0,0-1 0,0 0 0,0 0 0,1-1 0,-1 0 0,0-1 0,12 0 1,10-3-1766,1-2 0,0-1 0,53-17 1,-66 17 304,-11 5 814,-1-1 1,1-1-1,-1 1 1,1-1-1,-1 0 0,0-1 1,0 1-1,7-7 1,-1-5-910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49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109 72 968,'-12'-30'2822,"-12"-12"9370,24 42-12125,-5 11 1303,-2 13-536,-5 57 375,-1 119 0,11-10-6004,2-141 1397,1-47 3080,-1 0 0,0-1 0,0 1 0,0-1 0,0 1 0,0 0-1,0-1 1,0 1 0,-1-1 0,1 1 0,-1-1 0,1 1 0,-1-1-1,1 1 1,-1-1 0,0 1 0,0-1 0,0 0 0,0 1 0,0-1-1,0 0 1,0 0 0,0 0 0,0 0 0,0 0 0,-1 0-1,-1 1 1,-13 0-2044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26 188 320,'-25'-16'12115,"25"16"-12031,20 0 1780,328-5 1357,-208-1-3037,302-8-415,901-34-1127,-82 4-319,-844 31 1354,648 1 461,-585 11 450,1036 5 2589,-815-19-3362,-227 1 506,-424 13-298,-10-1-41,-1 1 1,1 2-1,0 2 0,70 15 0,-105-16 10,0 0-1,0 0 1,0 1-1,0-1 0,0 1 1,0 0-1,-1 1 1,0-1-1,1 1 0,-1 0 1,-1 0-1,1 0 1,-1 0-1,1 1 1,-1-1-1,0 1 0,-1 0 1,1 0-1,-1 0 1,3 9-1,1 9-8,0 0 1,-2 0-1,3 37 0,-5-42 16,24 509-766,-21-324-457,10 133-1594,3 328-153,-20-594 2664,-3 0 0,-3 0 1,-20 83-1,22-128 142,-1 0 1,-1 0-1,-2-1 1,0 0-1,-1 0 1,-2-2-1,0 1 1,-1-2-1,-2 0 1,0 0-1,-1-2 0,-19 19 1,18-25 93,0 0 0,-1-1 1,0-1-1,0-1 0,-1-1 0,-1-1 1,0 0-1,-30 6 0,-24 2 138,-82 6 0,115-16-10,-658 33 1832,-4-54-456,703 15-1431,-1607-89 3368,82 3-2771,695 45 412,-40-2-713,263 40-628,88 3 235,303-1 118,-85-3-1642,297 4 1073,-10-1-696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1.7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54 154 168,'-19'-50'556,"13"36"-56,1 0 0,0-1 0,-3-16 0,-3 1 5668,13 33-6035,-2 0-1,1 0 1,0 0-1,-1 0 1,1 0 0,-1 0-1,0 0 1,0 0-1,0 0 1,0 0 0,-1 3-1,0 9 165,13 492 3746,47 253-2131,-34-416-1731,-24-261-683,-4-1 1,-16 95-1,18-174 441,-2 40-4331,2-42 4106,1 0 1,0 0-1,0 0 1,0 0-1,0 0 1,0 1-1,1-1 1,-1 0 0,0 0-1,0 0 1,1 0-1,-1 0 1,1 0-1,-1 0 1,1 0-1,-1 0 1,1 0 0,0 0-1,-1 0 1,1 0-1,0 0 1,0-1-1,0 1 1,-1 0 0,1 0-1,0-1 1,0 1-1,0-1 1,0 1-1,2 0 1,4-2-1356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5.9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65 192,'-25'-15'14094,"36"12"-11180,238-9 232,-111 9-2975,103-11-435,-59 3-2279,-61 5-3173,-100 7 2740,-40-2-4950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9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62 660,'-10'-62'14801,"9"86"-12705,-7 35 0,1-2-1894,-3 41-540,6 1-1,3-1 1,18 146-1,-16-241-102,0 0-1,-1 0 1,1 0-1,0 0 1,0 0-1,1 0 1,-1-1-1,2 4 1,17-15-7837,-14-10 5702,-5-6 294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6.3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1 996,'-17'9'1588,"7"0"240,6 0 193,4-2-189,10-1-300,7 1-228,14-3-200,6-2-216,10-2-340,15 0-412,2-2-400,10 0-440,1 0-564,3 2-544,3 0-348,1 4-65,-4 1 109,-4 1 272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6.7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37 372,'1'-3'365,"0"1"0,0 0 0,0 0 0,1 0 0,-1 0 0,0 0 1,1 0-1,0 0 0,-1 0 0,1 0 0,0 1 0,0-1 0,0 1 0,0-1 0,0 1 0,0 0 0,0 0 0,1 0 0,-1 0 1,4-1-1,-4 2-114,1 0 1,-1 0-1,0 0 1,0 0-1,1 1 1,-1-1 0,0 1-1,0-1 1,0 1-1,0 0 1,1 0-1,-1 0 1,0 0 0,0 0-1,-1 0 1,1 1-1,0-1 1,0 1-1,-1-1 1,1 1-1,-1 0 1,3 2 0,3 6 271,0 1 0,0 0 0,-1 0 0,-1 0 0,1 1 0,4 16 0,16 80 938,-14-56-954,172 610 480,-172-626-1585,10 38-4123,-4-110-8365,-14 9 11342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7.12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255 106 1152,'12'-27'2507,"-8"19"-851,0 0-1,-1-1 0,1 1 0,-1-1 0,-1 0 0,0 0 0,1-10 0,-4 29-1421,-1-1-1,-1 0 0,1 1 1,-1-1-1,-1 0 0,0 0 1,0-1-1,-6 10 0,-2 3-59,-115 194-58,18-37-18,108-176-92,0 1 0,-1-1 0,1 1 0,0-1 0,0 1 0,0-1 0,1 1 0,-1-1 0,1 1 0,-1 0 0,1-1 0,0 1 0,0 0 0,0 4 0,1-5-9,0 0 0,0 0 1,0 0-1,0 0 0,0-1 1,0 1-1,1 0 0,-1-1 1,1 1-1,-1-1 0,1 1 0,-1-1 1,1 0-1,0 0 0,-1 0 1,1 0-1,0 0 0,0 0 0,3 1 1,18 7-176,1-2 0,0 0 0,0-1 1,41 3-1,103 1-2606,-158-9 2517,267-5-11392,-266 4 11228,46-3-1667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7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384 94 756,'-2'-6'779,"-1"0"1,0 1-1,0-1 1,-1 1-1,1 0 0,-1 0 1,0 1-1,-6-6 0,6 6-517,-1 0-1,1 0 1,-1 1-1,0-1 1,0 1-1,0 0 1,0 0-1,-1 1 1,1-1-1,-1 1 1,0 1-1,1-1 0,-1 1 1,-8-1-1,4 3-66,-1 0 0,1 0 0,0 1 0,-1 1 0,1 0 0,0 0 0,0 1 0,1 0 0,-1 1 0,1 0 0,0 1 0,0 0 0,1 0 0,-1 1 0,-8 9 0,6-6-27,1 1 0,1 0 0,-1 1 0,2 0 0,0 0 0,0 1-1,1 0 1,1 1 0,0-1 0,-5 19 0,9-26-190,1 0 0,0 1 0,0-1 0,0 0 0,1 1 0,0-1 0,0 0 0,1 1 0,0-1 1,0 0-1,0 0 0,1 0 0,0 0 0,0 0 0,0 0 0,6 10 0,-5-12-133,0 0 0,0-1 0,0 1 0,0-1 0,1 1 0,0-1 0,-1 0 0,1 0 0,0-1 0,1 1-1,-1-1 1,0 0 0,1 0 0,-1 0 0,1 0 0,-1-1 0,1 0 0,0 0 0,0 0 0,0-1 0,-1 0 0,8 0 0,5-1-247,0-1 0,-1-1 0,1-1 0,-1 0 0,0-1 0,0 0 0,-1-2 0,1 0 0,22-14 0,-25 13 1117,0-1 0,-1 0-1,0-1 1,0 0 0,-1-1 0,12-15-1,-5 7 3180,-11 20-2036,-4 12-1218,1 63-682,-3-62-957,2 1 0,0-1 1,7 19-1,-8-27 386,0 0 0,1 0 1,-1 0-1,1-1 0,0 1 0,1-1 0,-1 0 1,1 0-1,0 0 0,1 0 0,-1-1 0,1 0 1,0 0-1,0 0 0,0 0 0,0-1 0,0 0 1,1 0-1,0 0 0,0-1 0,0 0 0,8 2 1,17 1-1200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8.1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14 920,'-7'-13'7981,"6"13"-7786,-17 11 3220,-16 29-1099,-89 150 1187,16 10-5704,101-186 1738,-2 4-6296,-3-44-1708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8.4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52 904,'-8'-14'2152,"-8"-23"9844,27 47-8274,-4-3-3245,25 22 420,61 43 0,-61-51-2120,2-1 1,43 19-1,-52-28-193,0-1 0,1-1 0,0-1 0,0-2 1,1 0-1,0-2 0,0-1 0,0-1 0,0-2 1,28-2-1,5-6-343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8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26 980,'-8'-26'9866,"12"34"-7003,3 8-1276,0 0-1,8 32 1,10 83-135,-18-91-1072,31 236 303,2 14-4821,-39-286 3606,-1 0 0,1 0 1,0 0-1,1 0 0,-1 0 0,1 0 0,0 0 0,0-1 0,0 1 0,0-1 0,3 4 0,-4-6 285,0 0 0,0 0 0,1 0 0,-1 0 0,0-1 0,0 1 0,1 0 0,-1-1 0,0 1 0,1-1 0,-1 0 0,1 1 0,-1-1 0,1 0 0,-1 0 0,0 0 0,1 0 0,-1 0 0,1 0 0,-1 0 0,1 0 0,-1-1 0,1 1 0,-1 0 0,0-1 0,1 1 0,-1-1 0,0 0 0,1 0 0,-1 1 0,0-1 0,0 0 0,0 0 0,2-2 0,17-13-1511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9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421 66 20,'5'-17'452,"5"-32"14918,-22 69-12831,-9 20-2272,-2-2 1,-2-1-1,-2-1 1,-32 34-1,-9 14-213,15-17-54,13-18 7,-56 91-1,94-138-8,1 1 0,0-1 0,0 0 0,0 0-1,0 0 1,0 1 0,0-1 0,0 0 0,1 1 0,0-1-1,-1 1 1,1-1 0,0 0 0,0 1 0,0-1 0,0 1-1,1-1 1,-1 1 0,1-1 0,-1 0 0,1 1 0,2 3 0,-1-3-19,0 0 0,1 0 1,-1-1-1,1 1 1,0-1-1,0 1 1,0-1-1,0 0 0,0 0 1,0 0-1,1-1 1,-1 1-1,1-1 1,4 2-1,14 3-244,-1-1 1,1-1-1,0-2 1,0 1-1,39-3 0,113-16-2798,-153 14 2545,50-6-1473,4 0-1590,-1-3 1,88-24-1,-113 18 2072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29:59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 17 1776,'-12'-16'11317,"10"15"-10865,1 2-169,0 0 0,1 0 0,-1 0 0,0 0 0,1 0 0,0 0 0,-1 0-1,1 0 1,-1 1 0,1-1 0,0 0 0,0 0 0,0 0 0,0 0-1,0 2 1,0 56 1015,0-56-1005,6 77-128,4-1 0,3 0 0,32 107 0,-43-179-220,13 33-515,-15-39 552,0-1 1,1 1 0,-1 0 0,0-1-1,1 1 1,-1-1 0,1 1 0,-1-1-1,0 1 1,1-1 0,-1 0-1,1 1 1,-1-1 0,1 0 0,-1 1-1,1-1 1,-1 0 0,1 1-1,0-1 1,-1 0 0,1 0 0,-1 0-1,1 1 1,0-1 0,-1 0-1,1 0 1,0 0 0,-1 0 0,1 0-1,-1 0 1,1 0 0,0-1-1,-1 1 1,1 0 0,-1 0 0,1 0-1,0-1 1,-1 1 0,1 0-1,-1-1 1,1 1 0,-1 0 0,1-1-1,-1 1 1,1 0 0,-1-1-1,1 1 1,-1-1 0,0 1 0,1-1-1,-1 1 1,0-1 0,1 0 0,-1 1-1,0-1 1,1 0 0,40-69-496,-32 53 486,0 0 0,1 1 0,1 0-1,17-19 1,-15 21 74,1 1 0,0 1 0,1 0 0,0 1 0,30-16 0,-39 24 0,0 0 1,1 1-1,-1 0 1,1 0 0,0 0-1,-1 1 1,1 0-1,9-1 1,-11 2-17,-1 1 0,0-1 0,0 1-1,0 0 1,0 0 0,1 0 0,-1 0 0,0 1 0,-1-1 0,1 1-1,0 0 1,0 0 0,-1 1 0,6 4 0,-6-4-23,0-1-1,0 1 1,0 0 0,-1 0 0,1 1 0,-1-1 0,0 0 0,0 1-1,0-1 1,0 1 0,-1 0 0,0 0 0,1-1 0,-1 1-1,-1 0 1,2 4 0,-2-2-16,0 0 1,0 0-1,-1 0 0,0 0 0,0 0 1,0 0-1,-1 0 0,0 0 1,-4 10-1,0-5-37,0 0-1,0-1 1,-1 1 0,-1-1-1,0-1 1,0 0 0,-1 0 0,0 0-1,-18 12 1,8-8-184,0-2 0,-39 16-1,49-23-451,-1-1 0,0 0 0,0 0 0,0-1 0,0 0 0,0-1-1,0 0 1,-17-1 0,26 0 381,0 0 0,-1 0 0,1-1-1,0 1 1,0 0 0,-1 0 0,1-1 0,0 1 0,0-1 0,-1 1-1,1-1 1,0 0 0,0 1 0,0-1 0,0 0 0,0 0 0,0 0-1,0 0 1,0 0 0,0 0 0,0 0 0,0 0 0,1 0-1,-1 0 1,0 0 0,0-2 0,6-10-1997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0.9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1584,'2'2'524,"0"0"-1,0-1 1,0 1-1,1-1 1,-1 0 0,0 1-1,1-1 1,-1 0-1,1-1 1,-1 1-1,1 0 1,0-1 0,3 1-1,39 1 2180,-34-2-2186,365-27 2482,-228 12-4574,-18 0-2256,-46 0-2890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9.7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34 188 904,'-8'-21'1380,"-9"-26"3528,15 40-3269,0 1 1,1-1 0,-1 0 0,1-12 0,1 18-1486,1 0 0,-1-1-1,1 1 1,0 0 0,-1-1 0,1 1 0,0 0 0,0 0 0,0 0 0,0 0 0,0 0 0,0 0 0,0 0-1,1 0 1,-1 0 0,0 0 0,0 1 0,1-1 0,-1 0 0,3 0 0,35-14 312,-30 12-234,19-6-102,43-9-1,-62 16-183,1 0 0,0 1 0,-1 0 0,1 1 0,0 0 0,0 0 0,-1 1 0,13 3 0,-21-4 36,1 0 1,-1 1 0,0-1 0,1 1-1,-1-1 1,0 1 0,0 0 0,0-1-1,0 1 1,1 0 0,-1 0-1,0 0 1,0 0 0,0 0 0,-1 0-1,1 0 1,0 0 0,0 0-1,-1 0 1,1 1 0,0-1 0,-1 0-1,1 0 1,-1 1 0,0-1 0,1 0-1,-1 1 1,0-1 0,0 0-1,0 1 1,0-1 0,0 1 0,0-1-1,0 0 1,0 1 0,-1-1 0,1 0-1,0 1 1,-1-1 0,0 2-1,-3 7-25,-1-1-1,1 0 1,-1-1-1,-9 12 0,8-12 24,-24 31-32,22-29-4,0-1 0,0 2 0,1-1 0,1 1 0,-1 0 0,2 0 0,-6 13 0,11-23 2,0 0-1,0 0 1,0 0-1,0 0 1,0 0 0,0 0-1,0 0 1,0 0-1,0 0 1,0 0 0,1 0-1,-1-1 1,0 1-1,1 0 1,-1 0 0,1 0-1,-1 0 1,1-1-1,-1 1 1,1 0 0,-1 0-1,1-1 1,0 1-1,-1 0 1,1-1 0,0 1-1,0-1 1,-1 1-1,1-1 1,0 1 0,0-1-1,0 1 1,0-1-1,0 0 1,0 0 0,-1 1-1,1-1 1,0 0-1,2 0 1,41 3-1862,-38-3 1650,23 0-890,-1-1 796,0 2 0,29 4 0,-50-5 558,-1 2 0,1-1-1,0 1 1,-1 0 0,1 0 0,-1 1 0,0-1 0,0 2 0,0-1 0,0 1 0,-1-1 0,1 1 0,8 10 0,-11-11-131,-1 0-1,0 0 1,0 0 0,-1 1 0,1-1 0,-1 1-1,1-1 1,-1 1 0,0-1 0,-1 1-1,1 0 1,0 0 0,-1-1 0,0 1-1,0 0 1,0 0 0,-1 0 0,1-1 0,-1 1-1,0 0 1,0-1 0,0 1 0,0-1-1,-1 1 1,1-1 0,-1 1 0,-3 3-1,0 3-40,-1-1 0,-1 0 0,0-1 0,0 0 0,0 0 0,-1 0-1,0-1 1,-14 10 0,2-5-82,-1-1 0,-1-1 0,0 0 0,0-2 0,-1 0 0,-26 5 0,-16-3-2664,3-6-3605,61-3 5865,1-1 394,0 0 0,0 0 0,-1 0 1,1 0-1,0 0 0,0 0 0,0 0 1,0 0-1,-1 0 0,1 0 0,0 0 0,0 0 1,0 0-1,-1 0 0,1 0 0,0 0 1,0 0-1,0 0 0,0 0 0,-1 0 0,1 0 1,0 0-1,0 0 0,0 0 0,-2-3-986,2 3 986,0 0 0,0 0 0,0-1 1,0 1-1,0 0 0,0 0 0,0 0 1,0-1-1,0 1 0,0 0 0,0 0 0,0 0 1,0 0-1,0-1 0,0 1 0,1 0 1,-1 0-1,0 0 0,0-1 0,8-6-1614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1.3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62 23 252,'-24'20'1108,"4"-4"236,6-1 128,11-4-59,6-2-89,14-3-68,7-5-136,16-1-252,8-3-332,6-3-388,7-3-336,4 0-392,-1-2-496,4-2-520,-4 0-208,-3 1 3,-3 1 69,-4-2 200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1.6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10 884,'5'-9'3815,"-5"9"-3663,1 0 1,-1 0-1,0 0 1,1 0-1,-1 0 1,11 4 4424,-11-4-4424,0 1 0,0-1-1,0 0 1,1 1-1,-1-1 1,0 0-1,0 1 1,13 36 2756,-11-30-2296,17 66 1705,19 152 0,-17-80-1970,-13-98-392,28 133-41,-29-152-382,2 0 1,0-1-1,2 0 1,18 32-1,-28-56 164,1 1-1,0-1 0,0 0 1,0 0-1,0 0 0,1 0 0,-1-1 1,1 1-1,0 0 0,0-1 1,0 0-1,0 0 0,0 0 1,0 0-1,0 0 0,1-1 1,-1 1-1,1-1 0,-1 0 1,1 0-1,3 1 0,-2-3-151,-1 1 0,0-1 0,0 1-1,0-1 1,0 0 0,0-1 0,0 1 0,-1-1-1,1 1 1,0-1 0,-1-1 0,1 1-1,-1 0 1,0-1 0,1 1 0,-1-1 0,-1 0-1,6-6 1,12-15-1251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2.0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504 89 1736,'10'-14'1576,"15"-23"2363,-24 35-3462,0 0 0,0 0 0,0 0 0,0 0 0,0-1 0,0 1 0,-1 0 0,1 0 0,-1-1 0,1 1 0,-1 0 0,0-1 1,0 1-1,0-3 0,-1 4-410,1 1 0,0 0 1,-1 0-1,1 0 0,-1 0 1,1-1-1,0 1 0,-1 0 1,1 0-1,-1 0 0,1 0 0,0 0 1,-1 0-1,1 0 0,-1 0 1,1 0-1,0 0 0,-1 0 1,1 0-1,-1 1 0,1-1 1,0 0-1,-1 0 0,1 0 1,0 0-1,-1 1 0,1-1 1,0 0-1,-1 0 0,1 1 0,0-1 1,-1 0-1,1 1 0,0-1 1,0 0-1,-1 1 0,1-1 1,0 1-1,-19 16 439,16-14-294,-272 262 1013,256-247-1232,-93 89-30,93-87 59,1 1 1,2 0 0,-24 39 0,38-57-27,1-1 0,-1 1-1,1 0 1,0 0 0,0 0 0,0 0 0,0 0 0,0 0 0,0 0 0,1 0 0,0 0 0,-1 5 0,2-6-10,0 0 0,-1 0 0,1 0 1,0-1-1,0 1 0,0 0 1,0-1-1,0 1 0,1-1 0,-1 1 1,0-1-1,1 1 0,-1-1 0,1 0 1,-1 0-1,1 0 0,0 0 1,0 0-1,-1 0 0,5 1 0,18 8-230,0-1 0,1-1-1,0-2 1,1 0-1,-1-2 1,31 2 0,158-4-3565,-137-5-1853,106-18 1,-135 11 3999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2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448 52 1196,'-5'-6'521,"-1"2"1,1-1-1,-1 1 0,0 0 0,0 0 0,0 0 1,0 1-1,-1 0 0,1 0 0,-1 1 1,0 0-1,1 0 0,-1 0 0,0 1 0,0 0 1,-14 0-1,6 1 32,0 0 1,-1 1-1,1 0 1,0 1-1,0 1 1,-27 8-1,31-6-358,0 0 0,0 0 0,1 1 0,0 1-1,0 0 1,0 0 0,1 1 0,-9 9 0,15-14-125,1-1 1,-1 1-1,1 0 1,0 1-1,0-1 1,0 0-1,1 0 1,-1 1-1,1-1 1,-1 1-1,1-1 1,-1 8-1,2-8-24,0-1 0,0 1 0,1-1 0,-1 1-1,1-1 1,-1 1 0,1-1 0,0 1 0,0-1 0,0 0-1,0 0 1,1 1 0,-1-1 0,0 0 0,1 0 0,0 0-1,-1 0 1,1-1 0,0 1 0,0 0 0,3 1 0,10 7 10,1 0 0,0-1 1,0-1-1,34 12 1,-36-16-75,-1 1 0,1 0 0,-1 1 1,-1 0-1,1 2 0,-1-1 1,0 1-1,-1 1 0,13 12 0,-22-19 7,0 0 0,-1 0 0,1 0 0,0 1 0,-1-1-1,0 0 1,0 1 0,1-1 0,-1 1 0,-1 0 0,1-1-1,0 1 1,-1 0 0,1-1 0,-1 1 0,0 0 0,0 0-1,0-1 1,0 1 0,-1 4 0,0-3 2,-1 1-1,0 0 1,0 0 0,0-1-1,0 0 1,-1 1 0,0-1-1,0 0 1,0 0 0,-5 5 0,-5 3 32,-1-1 1,1 0 0,-2-1 0,1 0-1,-23 10 1,13-8-17,-1-2-1,0-1 0,-1 0 0,1-2 0,-32 4 1,55-10-170,-1-1 1,1 0 0,-1 0 0,0 0-1,1 0 1,-1 0 0,1-1 0,-1 1-1,1-1 1,-1 0 0,1 0-1,-1 0 1,-2-1 0,5 2 31,-1-1-1,1 1 1,-1 0-1,1-1 1,0 1 0,-1-1-1,1 1 1,-1-1 0,1 1-1,0-1 1,-1 1-1,1-1 1,0 1 0,0-1-1,-1 1 1,1-1-1,0 1 1,0-1 0,0 0-1,0 1 1,0-1 0,0 1-1,0-2 1,0 1-115,0 0 1,1-1-1,-1 1 1,1-1-1,0 1 1,-1 0-1,1 0 1,0-1-1,0 1 1,-1 0-1,1 0 1,0 0-1,3-2 0,40-30-4324,-32 25 3747,28-18-1407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2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1656,'38'-16'4459,"-7"11"7894,-31 6-12055,0 0 0,0-1-1,0 2 1,9 31 207,-5-17-38,0-6-665,0 0 1,1 0 0,0 0-1,1-1 1,-1 0 0,2 0 0,-1 0-1,2-1 1,-1 0 0,1 0-1,0-1 1,0 0 0,1-1 0,0 1-1,0-2 1,0 1 0,1-1 0,0-1-1,0 0 1,0 0 0,1-1-1,-1 0 1,20 2 0,-20-4-41,1 0 0,0 0 0,-1-1 0,1-1 0,0 0 0,-1 0 1,1-1-1,-1 0 0,1-1 0,-1-1 0,0 1 0,0-1 0,12-8 0,-14 7 340,0 0-1,0-1 1,-1 0-1,0-1 1,0 1-1,-1-1 1,0 0-1,0-1 1,0 0-1,4-10 1,2-7 930,-2-1 0,0 0-1,-2-1 1,5-34 0,-7 36 270,-10 46-1142,0 1 1,1-1-1,1 1 1,2 0-1,1 29 1,0-42-544,0 1 0,1 0 1,0-1-1,0 1 1,1-1-1,0 0 0,1 0 1,0 0-1,0 0 1,1-1-1,0 0 0,0 0 1,1 0-1,0 0 1,0-1-1,13 11 0,6-1-2884,1-1 0,38 18 0,-49-26 1981,10 4-968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3.8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1 125 168,'38'-12'9259,"1"-1"-3756,51-15-1605,3 8-3327,139-12-1,96 13-4780,-313 18 3762,46 1-4913,-53 3 2352,-33 3-2029,-3-4 3275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4.1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17 127 1112,'-13'13'1780,"10"-4"332,6-3 181,10-5-233,11-2-280,13-5-392,11-3-328,13-4-328,7 0-416,10-3-472,0-3-800,0 5-868,-4-1-492,-3 2-244,-10 2-25,-3-1 269,-14-1 572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4.9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73 1080,'7'-8'12009,"40"-3"-7446,26 1-2988,3 0-1678,-55 6-275,57-12-1862,-29 2-4535,-81 17-2492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05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18 1020,'-8'10'743,"-2"18"9110,25-25-7663,33-6-1173,-1-2-1,75-17 1,-15 2-4925,-76 16-467,45-1 0,-68 6 2388,-4 2 292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1.6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 1160,'2'-10'11493,"0"27"-8032,1 2-3880,16 58 2306,11 103 0,-6 84-900,-12-107-704,1 6-315,15 131-3790,-27-289 3763,-1 2-837,1 0-1,1 0 1,-1 0-1,1 0 0,0-1 1,4 9-1,-5-15 670,-1 1 0,1 0 0,-1 0 1,1 0-1,-1 0 0,1-1 0,0 1 0,0 0 0,-1-1 0,1 1 1,0-1-1,0 1 0,0-1 0,-1 1 0,1-1 0,0 1 0,0-1 1,0 0-1,0 1 0,1-1 0,0 0-37,0 0-1,0-1 1,0 1 0,0 0 0,-1-1-1,1 1 1,0-1 0,0 0 0,-1 0-1,1 0 1,0 1 0,-1-2 0,1 1-1,2-2 1,16-14-1446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31.2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291 128 132,'5'-5'903,"0"-1"-1,-1 1 1,0-1-1,0 0 1,0 0 0,0-1-1,-1 1 1,0-1 0,2-8-1,-4 13-574,-1 0 1,0 0-1,0 1 0,0-1 0,1 0 1,-2 0-1,1 0 0,0 0 0,0 1 0,0-1 1,-1 0-1,1 0 0,-1 0 0,0 1 1,1-1-1,-3-2 0,2 2-200,-1 0 1,0 0-1,0 0 1,0 1-1,0-1 0,0 1 1,0-1-1,0 1 1,0 0-1,0 0 0,-1-1 1,1 2-1,-1-1 0,1 0 1,-4 0-1,-4-1-93,0 1-1,0 1 1,1 0-1,-1 0 1,0 1-1,0 0 0,0 1 1,0 0-1,0 0 1,1 1-1,-1 0 1,1 1-1,0 0 1,0 0-1,0 1 1,1 1-1,0-1 1,-15 14-1,14-13 6,1 1 0,1 1-1,-1 0 1,1 0 0,0 0 0,1 1-1,0 0 1,0 0 0,1 0-1,0 1 1,1 0 0,0 0 0,0 0-1,1 0 1,1 1 0,0-1 0,-2 16-1,4-20-6,1 0 0,-1 0 0,1 0 0,0 0-1,0 0 1,1 0 0,0 0 0,0 0 0,0-1-1,1 1 1,0-1 0,0 0 0,0 1 0,0-1-1,6 5 1,-3-3-13,1-1-1,0 0 0,1 0 1,-1-1-1,1 0 1,0 0-1,0-1 0,1 0 1,10 3-1,4 0-310,0-1-1,0-1 1,0-1 0,1-2-1,0 0 1,0-1 0,23-3-1,24-5-4094,0-4-1,95-27 0,-110 22 2117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2.0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521 65 1208,'1'-6'447,"2"2"134,-2-1 0,1 1 0,-1-1-1,1 0 1,-1 0 0,0 1 0,-1-1 0,1 0 0,-4-11 1730,3 16-2249,0 0 0,0 0-1,0 0 1,-1 0 0,1 0 0,0 0 0,0 0 0,0 0-1,0 0 1,0 0 0,-1 0 0,1 0 0,0 0 185,-1 0-185,-8 6 1161,-8 11-182,17-16-1018,-34 41 1238,3 2 1,-30 52 0,12-17-548,-74 107 42,-72 111-459,194-295-271,0 0 0,0 0 0,0 0 1,0 0-1,0 0 0,0 0 0,1 0 1,-1 0-1,0 4 0,1-5-11,0-1-1,0 1 1,0 0 0,0-1 0,0 1-1,1 0 1,-1-1 0,0 1 0,0-1-1,0 1 1,1 0 0,-1-1-1,0 1 1,1-1 0,-1 1 0,0-1-1,1 1 1,-1-1 0,1 1 0,-1-1-1,1 1 1,0-1 0,3 2 11,0 0 0,0-1 0,0 0 0,0 0 1,1 0-1,-1-1 0,0 1 0,7-1 0,220 10-2989,4 0-11129,-204-8 12345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2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210 175 656,'1'-1'525,"1"1"0,-1-1-1,1 1 1,-1-1 0,1 0 0,-1 0 0,0 0 0,1 0-1,-1 0 1,2-1 525,-2 1-525,0-1-1,0 1 1,0 0 0,0-1 0,0 1 0,-1-1-1,1 1 1,0-1 0,-1 1 0,1-1 0,-1 1 0,1-3-1,-1-18 4209,-4-2-4718,1 5 263,2 12-244,0-1 0,-1 1 0,1 0 0,-2 0-1,1 0 1,-5-9 0,6 15-35,0-1-1,0 1 1,0-1 0,0 1-1,0 0 1,0 0 0,0 0-1,-1 0 1,1 0 0,-1 0-1,1 0 1,-1 0 0,1 0-1,-1 1 1,1-1 0,-1 1-1,1-1 1,-1 1 0,0-1-1,1 1 1,-1 0 0,0 0-1,1 0 1,-1 0 0,0 0-1,1 0 1,-1 1 0,0-1-1,1 0 1,-1 1 0,0-1-1,1 1 1,-3 1 0,-6 2-16,0 1 0,0 1 0,1-1 0,-1 1 0,1 1 0,1 0 0,-1 0 0,1 1 0,1 0 0,-14 17 1,15-17-59,0 0 1,1 0 0,0 1 0,1 0 0,-1 0-1,2 0 1,-1 1 0,1-1 0,1 1 0,-1 0-1,2 0 1,-2 12 0,3-20 43,0 0-1,0 0 1,0 0-1,1 0 1,-1 0-1,0 0 1,1 0-1,-1 0 1,1 0 0,0 0-1,0 0 1,-1 0-1,1 0 1,0-1-1,1 1 1,-1 0 0,0-1-1,0 1 1,1-1-1,-1 1 1,1-1-1,2 3 1,0-3-31,-1 1 0,1-1 1,-1 0-1,1 0 0,-1 0 0,1 0 1,-1-1-1,1 1 0,0-1 0,-1 0 1,8-1-1,1 0-113,0-1 1,0-1-1,1 0 0,-2-1 0,1 0 1,17-9-1,-9 0 409,0-1-1,-1-1 0,0-1 1,-1 0-1,-1-2 1,-1 0-1,16-22 1,-30 38-120,-2 1-91,0 1 1,1-1 0,-1 1 0,0 0-1,1-1 1,-1 1 0,0 0 0,1-1-1,-1 1 1,0 0 0,1-1 0,-1 1-1,1 0 1,-1 0 0,0-1 0,1 1-1,-1 0 1,1 0 0,-1 0 0,1 0 0,-1-1-1,1 1 1,-1 0 0,1 0 0,-1 0-1,1 0 1,-1 0 0,1 0 0,-1 0-1,1 1 1,-1-1 0,1 0 0,-1 0-1,1 0 1,-1 0 0,1 1 0,-1-1-1,0 0 1,1 0 0,-1 1 0,1-1-1,-1 0 1,0 1 0,1-1 0,-1 0-1,0 1 1,1-1 0,-1 1 0,0-1 0,0 1-1,1 0 1,11 28 165,-11-25-187,7 19-992,1 0 0,1 0 0,2 0 0,18 29 1,-24-44 202,-1 0 1,1 0 0,1-1-1,-1 0 1,1 0-1,0-1 1,1 1 0,0-2-1,0 1 1,0-1-1,0 0 1,1-1 0,0 0-1,12 4 1,11-2-929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2.9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82 216,'0'-2'492,"0"0"0,0 0-1,0 0 1,0 0 0,0 0 0,1 0-1,-1 0 1,0 1 0,1-1 0,0 0-1,-1 0 1,1 0 0,0 0 0,0 1-1,0-1 1,0 0 0,0 1 0,1-1 0,-1 1-1,0 0 1,1-1 0,-1 1 0,1 0-1,-1 0 1,1 0 0,0 0 0,2-2-1,3 1 364,0 1 0,0-1-1,0 1 1,0 0 0,1 1 0,8 0-1,3-1-1544,120-11 712,11-1-3526,-115 12 34,0 1-1,41 6 0,-62-4 1083,-9 0 388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3.3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0 900,'-8'7'398,"-2"2"436,0 0 1,0 0-1,1 1 0,0 0 1,-8 13-1,16-22-686,0 1-1,0 0 1,0-1-1,0 1 1,0 0 0,1 0-1,-1 0 1,0-1 0,1 1-1,-1 0 1,1 0 0,0 0-1,0 0 1,0 0 0,0 0-1,0 0 1,0 0 0,0 0-1,1 0 1,-1 0 0,1 0-1,-1 0 1,1-1-1,0 1 1,0 0 0,0 0-1,0-1 1,0 1 0,0 0-1,0-1 1,0 1 0,1-1-1,-1 1 1,1-1 0,-1 0-1,1 0 1,-1 0 0,1 0-1,0 0 1,0 0 0,-1 0-1,1 0 1,3 0 0,8 5 261,1-1 1,0-1 0,0 0 0,1-1 0,-1-1 0,1 0 0,-1 0 0,16-2 0,122-11-42,-120 7-520,73-10-1209,-35 4-4718,123-2 1,-159 14 4030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3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0 208,'1'0'236,"0"1"0,0-1 0,-1 0-1,1 1 1,0-1 0,0 0 0,0 1 0,0-1 0,-1 1-1,1 0 1,0-1 0,0 1 0,-1-1 0,1 1 0,-1 0 0,1 0-1,0-1 1,-1 1 0,1 0 0,-1 0 0,0 0 0,1 0-1,-1 1 1,10 26 1549,-9-21-1177,10 40 1020,-3 1 1,-2 0-1,0 72 0,0-8-472,13 88-1625,-3-67-6153,-15-130 6215,-1 0-65,0 0-1,0 1 1,1-1 0,-1 0-1,1 0 1,0 1 0,0-1-1,0 0 1,0 0 0,1 0-1,-1 0 1,1 0 0,3 3 0,4-4-1184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4.12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57 1436,'10'-23'2813,"6"-9"3682,-11 65-2292,-6 20-2958,5 109 463,-2-143-1669,0-1 0,2 0 1,0-1-1,1 1 0,0-1 1,14 29-1,-14-38-70,-1 0-1,1-1 1,0 0-1,1 0 1,-1-1 0,1 0-1,1 0 1,-1 0-1,1 0 1,0-1 0,0 0-1,10 4 1,-5-3-83,-1-2 1,2 1-1,-1-1 1,0-1 0,1 0-1,-1-1 1,24 2-1,-17-4-14,0 0 0,0-2 1,0 0-1,0-1 0,0-1 0,0 0 0,-1-1 0,0-2 0,0 0 0,0 0 0,19-13 0,-32 17 161,0-1-1,1 0 1,-2 0-1,1 0 1,0 0-1,-1-1 0,1 0 1,-1 0-1,-1 0 1,1-1-1,-1 1 1,0-1-1,0 0 1,0 0-1,1-6 1,-2 3 33,0 0-1,-1 0 1,0 0 0,0 0-1,-1 0 1,0 0 0,-1 0 0,0 0-1,-4-17 1,0 9 7,0 1 0,-1-1 1,-1 1-1,-1 0 0,0 1 0,-1 0 0,-1 0 1,0 1-1,-1 0 0,-21-21 0,23 26-72,0 1 0,-1 0 0,0 1-1,0 0 1,-1 1 0,0 0 0,0 1 0,0 0-1,-1 1 1,-14-4 0,17 6-114,0 1 0,1 0 1,-1 0-1,0 1 0,0 1 1,0-1-1,0 1 0,0 1 0,1 0 1,-1 0-1,1 0 0,-1 1 1,1 1-1,0-1 0,-8 6 0,2-1-729,0 1-1,1 1 0,0 0 0,1 1 1,0 0-1,0 1 0,2 0 0,-1 1 1,1 0-1,1 0 0,1 1 0,0 1 1,-10 24-1,9 0-1446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4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81 240,'3'-17'12601,"30"17"-9554,-23 0-2437,18 0-68,166-5 176,-98-8-4613,-70 8-423,41-15 1,-50 11 1914,-6-3 410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4.9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11 772,'2'-11'13892,"3"31"-13147,1 8-284,-2 1 0,-1 0 1,-1 1-1,-2-1 1,-3 32-1,2 56-218,2-96-220,1-1-1,1 0 0,1 1 0,0-1 1,1-1-1,2 1 0,12 28 0,-15-41-148,0 0 0,0 0 0,1-1 0,-1 1 0,1-1 0,1-1 0,-1 1 0,1-1 0,0 1 0,0-2 0,1 1 0,-1-1 0,1 0 0,0 0 0,0-1 0,1 0 0,-1 0 0,1 0 0,-1-1 0,1-1 0,0 1-1,11 0 1,-4-1-1208,0-1-1,27-3 1,-36 2 648,-1 1 1,1-2-1,-1 1 1,1-1-1,-1 1 1,0-2-1,1 1 1,-1 0 0,0-1-1,6-5 1,-3-3-1359,-4 0 368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5.3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45 55 1152,'-9'-27'4302,"5"0"4059,1 78-4026,-7 33-3130,-2 12-990,6 139-473,17-79-2867,-8-138 1768,0-1 0,1 0 0,7 19 0,-10-31 801,1 0 0,0 0 0,1 0 0,-1 0-1,1-1 1,0 1 0,0-1 0,0 0 0,1 0 0,-1 0 0,1 0 0,0-1 0,0 1 0,9 5 0,13 1-1498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5.8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 31 376,'-4'9'1488,"0"0"0,0 1 1,1 0-1,0-1 0,1 1 0,-3 20 1,4-19-691,1-1 1,0 1-1,1 0 1,0 0-1,0-1 1,6 18-1,-6-22-673,1 0-1,0 0 0,0-1 0,1 1 0,-1-1 1,1 1-1,0-1 0,1 0 0,-1 0 0,1-1 1,0 1-1,0-1 0,1 1 0,-1-1 0,1-1 1,0 1-1,0-1 0,0 0 0,0 0 1,1 0-1,-1-1 0,1 1 0,0-1 0,0-1 1,0 1-1,0-1 0,10 1 0,-2-2-180,-1-1 0,0-1 0,0 0 0,0 0 0,0-1 0,0-1-1,-1 0 1,1-1 0,22-12 0,-21 9-99,-1 0 0,1-1-1,-2 0 1,1-1 0,-2 0-1,1-1 1,-1 0 0,10-15-1,-18 22 121,0-1-1,-1 0 1,0 0-1,0 0 0,0 0 1,0 0-1,-1 0 1,0 0-1,0 0 0,0-1 1,-1 1-1,0 0 1,0-1-1,0 1 0,-1 0 1,0-1-1,0 1 1,0 0-1,0 0 0,-1 0 1,0 0-1,-4-8 1,4 9 34,1 1 0,-1 0 0,0-1 0,-1 1 0,1 0 0,-1 0 0,1 1 0,-1-1 0,0 0 0,0 1 0,0 0 0,0 0 0,0-1 0,0 2 1,-1-1-1,1 0 0,-1 1 0,1 0 0,-1-1 0,0 2 0,1-1 0,-1 0 0,0 1 0,0-1 0,1 1 0,-1 0 0,0 0 0,0 1 0,0-1 0,1 1 0,-8 2 1,1 1-54,1 0 0,0 1 0,0 0 0,0 1 0,1 0 0,0 0 0,0 1 1,0 0-1,1 0 0,0 1 0,1 0 0,0 0 0,0 1 0,-5 9 0,4-6-603,0 1 0,1 0 0,0 0 0,2 0 0,-1 1 0,2-1 1,-1 1-1,2 0 0,-2 25 0,4-32 184,0-1 1,0 1 0,1 0 0,0 0-1,0 0 1,1-1 0,0 1 0,0 0-1,0-1 1,1 0 0,0 1 0,0-1-1,1 0 1,-1 0 0,8 7 0,18 9-1320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31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352 137 804,'25'-29'2615,"13"-16"946,-37 43-3281,1-1 0,-1 1 0,0-1 0,1 1-1,-1-1 1,0 1 0,-1-1 0,1 1 0,0-1-1,-1 0 1,1 0 0,-1 1 0,0-1 0,0 0 0,0 0-1,0 1 1,-1-4 0,0 5-215,0 0 1,1 0-1,-1 0 0,0 0 1,0 1-1,0-1 0,0 0 0,1 0 1,-1 1-1,0-1 0,0 1 0,0-1 1,0 1-1,-1-1 0,1 1 1,0 0-1,0-1 0,0 1 0,0 0 1,0 0-1,0 0 0,-1 0 1,1 0-1,-1 0 0,-30 2 401,17 0-309,1 2 1,-1 0 0,1 0-1,0 2 1,0 0 0,1 0-1,-1 1 1,1 1-1,1 0 1,-19 16 0,8-4 49,1 0 1,2 1-1,0 2 1,-23 33-1,34-42-134,0 0 1,1 1-1,0 0 0,2 0 0,-1 1 0,2 0 1,0 0-1,1 0 0,1 1 0,0-1 0,1 1 0,1 0 1,1 21-1,1-26-87,0-1 0,1 1 1,0-1-1,1 1 1,1-1-1,-1 0 0,2 0 1,0 0-1,0-1 0,1 0 1,0 0-1,0 0 0,2-1 1,-1 0-1,1 0 0,0-1 1,0 0-1,1 0 0,20 13 1,-12-12-352,1 1 0,0-2 1,0-1-1,1 0 1,-1-1-1,2-1 1,-1 0-1,1-2 0,32 2 1,-8-4-2138,0-2 0,0-2 0,56-10 0,-66 6 560,-6-1 356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6.2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7 140 1668,'10'-55'4491,"-3"-30"6698,-7 89-10229,0 31 1652,-4 85-2215,3-108-410,-16 250-299,16-182-2100,10 102 0,-9-179 2295,2 10-1065,0 1 0,0-1 0,6 19 0,-7-30 856,0 1-1,0 0 1,0-1-1,0 1 1,1-1 0,-1 1-1,0-1 1,1 0-1,0 0 1,0 1-1,0-1 1,0 0-1,0-1 1,0 1-1,0 0 1,0-1 0,1 1-1,-1-1 1,1 1-1,-1-1 1,1 0-1,-1 0 1,4 0-1,17 1-1749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6.7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1 147 180,'15'-26'1597,"-9"16"82,0 0 0,0-1 0,-1 0 0,7-21 0,-16 51-245,2-1 0,0 1 0,0 21 0,2-24-1118,1 0 0,1 1-1,1-1 1,6 26-1,-7-34-362,1-1-1,0 0 1,0 0 0,0 0-1,1-1 1,0 1-1,0-1 1,1 0-1,-1 0 1,2 0-1,6 6 1,-8-8 5,1-1 0,0 0 1,0 0-1,1 0 1,-1-1-1,0 0 0,1 0 1,-1 0-1,1 0 1,0-1-1,0 0 1,0 0-1,-1-1 0,1 0 1,0 0-1,9-1 1,-8 0 35,1-1 0,-1 1 0,1-2 0,-1 1 0,0-1 0,0 0 0,0 0 0,0-1 0,-1 0 0,1 0 0,-1-1 0,0 0 0,-1 0 0,1 0 0,-1-1 0,0 1 0,0-1 0,0-1 0,-1 1 0,0-1 0,-1 1 0,1-1 0,4-13 0,-4 10 58,-1 0 0,0-1 0,0 1 0,-1-1-1,-1 1 1,0-1 0,0 0 0,-1 0 0,0 1-1,-1-1 1,0 0 0,0 0 0,-1 1 0,-1-1-1,0 1 1,-6-15 0,7 22-32,1 0 1,-1 0-1,0 0 0,0 0 1,0 0-1,-1 0 0,1 1 1,0-1-1,-1 1 0,0 0 1,0 0-1,1 0 0,-1 0 1,-1 0-1,1 0 0,0 1 1,0-1-1,0 1 0,-1 0 1,1 0-1,-1 0 1,1 1-1,-1-1 0,1 1 1,-1 0-1,1 0 0,-1 0 1,1 0-1,-1 1 0,1 0 1,-1-1-1,1 1 0,-5 2 1,-2 1 40,0 0 1,0 0-1,0 1 1,1 0 0,-1 1-1,1 0 1,0 1-1,1 0 1,-12 12-1,7-5 7,2 1-1,-1 0 1,2 0-1,0 1 0,-12 25 1,18-33-101,1 0 1,0 0 0,0 1 0,1 0-1,0-1 1,1 1 0,-1 0 0,2 0-1,-1 0 1,1 0 0,1 0 0,0 0-1,2 13 1,-2-20-36,-1 1 0,1-1 1,0 1-1,0-1 0,0 0 0,0 1 0,1-1 0,-1 0 1,0 0-1,1 0 0,0 0 0,-1 0 0,1 0 1,0 0-1,0-1 0,0 1 0,0-1 0,0 1 0,0-1 1,3 1-1,-1 0-101,0-1 1,0 0 0,0-1-1,0 1 1,0-1-1,0 1 1,0-1-1,0 0 1,0-1 0,0 1-1,7-2 1,0-1-173,1-1 0,-1 0 0,0-1 0,0 0 1,0 0-1,-1-1 0,16-12 0,10-14 1821,48-53-1,-82 82-1330,-1 3-108,-1-1 1,0 1 0,1-1-1,-1 1 1,0-1-1,1 1 1,-1-1-1,0 1 1,1-1 0,-1 1-1,1 0 1,-1-1-1,1 1 1,-1-1 0,1 1-1,-1 0 1,1 0-1,0-1 1,-1 1 0,1 0-1,-1 0 1,1 0-1,0 0 1,-1-1 0,1 1-1,-1 0 1,1 0-1,0 0 1,-1 0 0,1 1-1,0-1 1,-1 0-1,1 0 1,-1 0 0,2 1-1,-1 0-3,0 0 0,-1 1 0,1-1-1,0 1 1,-1-1 0,1 1 0,-1-1 0,1 1 0,-1 0-1,0-1 1,0 1 0,0-1 0,0 3 0,-3 53 31,-1-35-227,1-11-269,1 0-1,1 0 0,-1 0 1,2 17-1,0-27 208,0 1 0,0-1 0,0 0 0,0 1 0,0-1-1,0 1 1,1-1 0,-1 0 0,1 1 0,-1-1 0,1 0 0,-1 1 0,1-1 0,0 0 0,0 0 0,0 0 0,-1 0 0,1 0 0,0 0-1,0 0 1,0 0 0,1 0 0,-1 0 0,0 0 0,0-1 0,0 1 0,1 0 0,-1-1 0,0 1 0,1-1 0,-1 1 0,0-1 0,1 0-1,-1 0 1,0 0 0,1 1 0,-1-1 0,1 0 0,-1-1 0,1 1 0,-1 0 0,2-1 0,18-4-2062,5-3 284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17.2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0 338 124,'30'-58'3981,"-5"-2"4278,-11 31-3308,-14 29-4913,0 0 0,0 0 0,1 0 0,-1 0 0,0 0 0,0-1 0,0 1 0,0 0 0,0 0 0,0 0 0,0 0 0,1 0 0,-1 0 0,0-1 0,0 1 1,0 0-1,0 0 0,0 0 0,1 0 0,-1 0 0,0 0 0,0 0 0,0 0 0,0 0 0,1 0 0,-1 0 0,0 0 0,0 0 0,0 0 0,0 0 0,1 0 0,-1 0 0,0 0 0,0 0 0,0 0 0,0 0 0,1 0 0,-1 0 0,0 0 0,0 0 0,0 0 0,0 0 0,0 1 0,1-1 0,1 17 252,2 65-988,16 94-1,-20-173 547,1 0 1,-1 0-1,1-1 0,0 1 0,0 0 1,0 0-1,0-1 0,0 1 1,1-1-1,-1 1 0,4 4 1,-4-6 100,0-1 0,0 1 0,-1-1 0,1 0 0,0 1 1,0-1-1,0 1 0,0-1 0,0 0 0,0 0 0,0 0 1,0 1-1,0-1 0,0 0 0,-1 0 0,1 0 0,0 0 1,0-1-1,0 1 0,0 0 0,0 0 0,0 0 0,0-1 1,0 1-1,0-1 0,0 1 0,-1-1 0,1 1 0,0-1 1,0 1-1,-1-1 0,1 1 0,0-1 0,-1 0 0,1 0 1,0 1-1,-1-1 0,1 0 0,0-1 0,9-11 114,-1-1 1,0 0-1,-1 0 0,0-1 0,-1 0 0,8-28 0,10-18 578,-12 34-364,1 1 0,1 0 0,1 2-1,2-1 1,0 2 0,2 1 0,0 0 0,29-23 0,-39 37-199,0 1-1,1 0 1,0 0 0,0 1 0,1 0 0,0 1-1,0 0 1,0 1 0,18-3 0,-21 6-47,0 0 1,1 0 0,-1 1-1,0 1 1,0-1 0,0 1-1,0 1 1,0 0 0,0 0-1,0 1 1,0 0-1,-1 0 1,1 1 0,11 7-1,-10-5-72,-1 1-1,1 0 1,-1 1 0,0 0-1,-1 0 1,0 1-1,0 0 1,-1 0-1,0 1 1,9 16-1,-1 5-1082,-2 1 1,13 42-1,12 31-6506,-36-100 6973,1-1 0,-1 0 0,1 0 0,-1 1 1,1-2-1,5 7 0,3 0-1224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0.0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37 948,'1'-1'353,"2"-3"1163,1 0-1,-1 0 1,1 0-1,1 0 1,-1 1-1,0 0 1,9-5-1,-12 8-1299,0-1 0,-1 1 0,1 0-1,0 0 1,0 0 0,0 0-1,0 0 1,0 0 0,0 0-1,0 0 1,-1 0 0,1 0 0,0 0-1,0 0 1,0 1 0,0-1-1,0 0 1,-1 1 0,1-1 0,1 1-1,0 1-151,0-1 0,-1 1 0,1 0 0,0 0 0,-1-1 0,0 1 0,1 0 0,-1 1 0,0-1 0,0 0 0,1 3 0,10 27 405,-2 1-1,13 65 1,0 74 113,-10-61-411,0-11-104,38 202-109,-51-299-20,1-1 0,0 1 0,0 0 0,0-1 0,0 1 0,0-1 0,0 1 0,1-1 0,-1 0 0,4 5 0,-5-7 36,0 0 0,1 0 0,-1 0 0,0 1 0,1-1 1,-1 0-1,0 0 0,1 0 0,-1 0 0,0 0 0,1 0 0,-1 1 1,0-1-1,1 0 0,-1 0 0,0 0 0,1 0 0,-1 0 0,0-1 0,1 1 1,-1 0-1,0 0 0,1 0 0,-1 0 0,0 0 0,1 0 0,-1-1 1,0 1-1,1 0 0,11-18-558,31-92-1245,3-7 522,-42 107 1144,7-14 79,1 1 1,1 0-1,0 1 1,23-28-1,-32 45 128,1 1 0,-1-1 0,1 1 0,0 0 0,0 1 0,0-1 0,1 1 0,-1 0 0,1 0 0,7-3 0,-9 5-11,1 0-1,-1 1 1,0-1 0,0 1 0,1-1 0,-1 1-1,0 1 1,0-1 0,1 1 0,-1-1 0,0 1-1,0 0 1,0 1 0,0-1 0,0 1 0,7 3-1,-4 0-16,0 0-1,0 1 0,0-1 0,-1 1 1,0 1-1,0-1 0,-1 1 0,1 0 1,-1 0-1,-1 0 0,0 1 0,0 0 1,0 0-1,-1 0 0,0 0 0,3 15 1,-2-5-12,-1 0 0,0 0 0,-2 0 0,0 0 1,-1 0-1,0 0 0,-4 20 0,2-27-29,0 0 1,-1 0-1,0 0 0,-1-1 0,0 1 1,0-1-1,-1 0 0,-10 16 0,11-21-188,0-1 0,0 1 0,0-1 0,0 0 0,-1 0 1,1 0-1,-1 0 0,0-1 0,0 0 0,-1 0 0,1-1 0,0 1 0,-1-1 0,0 0 0,1-1 0,-1 1 0,-11 0 0,6 0-701,0-2 0,0 1 0,0-2 0,0 1 0,-13-4 0,22 4 770,0 0 0,0 0 1,0-1-1,0 1 0,1-1 0,-1 0 1,0 1-1,0-1 0,0 0 0,1 0 1,-1 0-1,0 0 0,1 0 0,-1 0 1,1-1-1,0 1 0,-1-1 0,1 1 1,0-1-1,0 1 0,0-1 0,0 1 1,0-1-1,0 0 0,0 0 0,0 0 1,1 1-1,-1-1 0,1 0 0,-1 0 1,1 0-1,0 0 0,0 0 0,0 0 1,0 0-1,0 0 0,1-2 0,4-17-783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0.3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89 592,'29'-16'965,"69"-34"2551,-88 46-3143,0 0-1,1 0 1,-1 1-1,1 1 1,-1 0-1,1 0 1,17 1-1,-24 1-270,0 0-1,0 1 1,0 0-1,0 0 1,0 0-1,0 1 0,0-1 1,-1 1-1,1 0 1,-1 0-1,1 0 1,-1 1-1,0-1 0,0 1 1,0-1-1,0 1 1,0 0-1,-1 0 1,1 1-1,-1-1 1,0 0-1,0 1 0,3 7 1,3 7 488,-1 1 0,-1 1 0,6 31 1,-5-21 63,0 12-22,-6-33-580,0-1 0,1 1 0,0 0 0,0-1 0,7 17 0,-9-25-83,0 0 1,0 0 0,0 0-1,0 0 1,0 0 0,0 0-1,0 1 1,0-1 0,0 0 0,0 0-1,0 0 1,0 0 0,0 0-1,0 0 1,1 0 0,-1 0-1,0 0 1,0 0 0,0 0-1,0 1 1,0-1 0,0 0-1,0 0 1,0 0 0,0 0-1,1 0 1,-1 0 0,0 0 0,0 0-1,0 0 1,0 0 0,0 0-1,0 0 1,0 0 0,0 0-1,1 0 1,-1 0 0,0 0-1,0 0 1,0 0 0,0 0-1,0 0 1,0 0 0,0 0-1,0 0 1,1 0 0,-1 0 0,0-1-1,0 1 1,0 0 0,0 0-1,0 0 1,0 0 0,0 0-1,0 0 1,0 0 0,0 0-1,0 0 1,0 0 0,1 0-1,-1-1 1,0 1 0,0 0-1,0 0 1,0 0 0,0 0 0,0 0-1,0 0 1,0-1 0,3-13-1533,-1-22-935,-8-107-3680,6 82 4572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0.7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1 191 1068,'8'-41'1313,"-5"23"-404,0 0 0,2 0 0,0 1 0,1 0 0,15-31 0,-20 47-926,-1 0 0,1 0 0,0 0 0,0 0 0,0 0 0,0 0 0,0 1 0,0-1 0,0 0 0,0 1 0,0-1 0,0 0 0,0 1 0,0-1 0,0 1-1,1 0 1,-1-1 0,0 1 0,0 0 0,0 0 0,1 0 0,-1 0 0,0 0 0,0 0 0,1 0 0,-1 0 0,0 0 0,0 1 0,1-1 0,-1 0 0,0 1 0,0-1-1,0 1 1,0-1 0,0 1 0,0 0 0,0-1 0,0 1 0,0 0 0,0 0 0,1 1 0,7 5-329,-1 0-1,0 1 1,11 13 0,-14-15 197,26 32-408,-2 2 0,-2 0 0,30 61 0,48 140 4543,-97-216-2709,6 6 7085,-7-98-6821,-6 49-1681,1 1-1,0-1 1,1 1 0,1 0-1,0 0 1,14-33-1,-12 39-117,1-1-1,0 1 0,1 0 0,0 1 0,0 0 1,1 0-1,1 1 0,16-13 0,-9 9-319,1 2-1,0 0 1,1 1-1,36-14 1,-12 11-1042,0 1 1,1 2 0,0 2 0,63-3-1,-43 8-361,-2 3 232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1.2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402 196 1072,'0'-15'1942,"-1"1"-1,-1-1 1,0 1-1,-8-26 1,7 33-1548,1-1-1,-1 1 1,0 0 0,-1 0 0,0 0 0,0 0 0,0 0 0,-1 1 0,0 0 0,-7-7 0,8 11-318,1 0 0,0 0-1,0 0 1,0 1 0,-1 0 0,1-1 0,-1 1 0,1 1 0,-1-1 0,1 0 0,-1 1-1,0 0 1,1 0 0,-1 0 0,0 0 0,1 0 0,-1 1 0,1 0 0,-1 0 0,1 0-1,-1 0 1,1 0 0,-7 4 0,-4 2 65,0 0-1,1 1 1,-1 1-1,-11 11 1,7-6-39,1 2 0,1 0 1,0 1-1,1 1 0,1 0 0,-16 27 0,24-35-87,1 0-1,-1 0 1,2 1-1,0 0 1,0-1-1,1 1 1,0 1-1,1-1 1,0 0-1,1 1 1,0-1-1,0 1 1,2-1-1,2 19 1,-3-26-36,1-1 0,0 1 0,0-1 0,0 1 0,0-1 0,1 1 0,-1-1 0,1 0 0,0 0 0,0 1 1,0-1-1,0-1 0,1 1 0,-1 0 0,1-1 0,-1 1 0,1-1 0,0 0 0,0 0 0,0 0 0,1 0 0,-1 0 1,0-1-1,1 1 0,-1-1 0,1 0 0,-1 0 0,1 0 0,-1-1 0,1 1 0,6-1 0,-4 0-44,1-1 0,-1 0 0,0 0 0,0 0 0,1-1 0,-1 0 0,0 0 1,0 0-1,-1-1 0,1 0 0,0 0 0,-1-1 0,0 1 0,0-1 0,0 0 0,0-1 0,7-7 0,-2-3 312,0 1 0,14-30 1,13-21 2641,-37 65-2878,1-1 1,-1 1-1,0 0 0,0 0 1,0 0-1,0 0 1,0 0-1,0 0 1,0 0-1,0 0 0,0-1 1,0 1-1,0 0 1,0 0-1,0 0 0,1 0 1,-1 0-1,0 0 1,0 0-1,0 0 0,0 0 1,0 0-1,0 0 1,0 0-1,1 0 0,-1 0 1,0 0-1,0 0 1,0 0-1,0 0 0,0 0 1,0 0-1,0 0 1,1 0-1,-1 0 0,0 0 1,0 0-1,0 0 1,0 0-1,0 0 1,0 0-1,0 0 0,1 0 1,-1 0-1,0 0 1,0 0-1,0 0 0,0 0 1,0 1-1,0-1 1,0 0-1,4 9 209,-2 14-94,-5 32-213,1-40-410,1 0 1,0 0-1,1 0 1,1 0-1,0 0 1,1 0-1,6 23 1,-6-34 71,0 0 0,0-1 0,0 1 1,1-1-1,0 0 0,-1 1 1,1-1-1,0 0 0,0-1 1,0 1-1,1 0 0,-1-1 0,1 0 1,-1 0-1,1 0 0,0 0 1,0 0-1,0-1 0,0 0 1,5 1-1,7 2-1027,0-2 0,1 0 0,28-1 1,12-2-673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1.6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279 98 504,'0'-5'682,"0"0"-1,-1 0 1,1 0 0,-1 0-1,0 0 1,0 0 0,0 0-1,-1 0 1,-3-9 0,3 11-336,0 1 0,0-1 1,-1 1-1,1-1 0,0 1 1,-1 0-1,1-1 0,-1 1 1,0 1-1,0-1 0,0 0 1,0 1-1,0-1 1,0 1-1,0 0 0,-4-1 1,-1 0-164,0 1 1,0 0 0,0 1-1,0-1 1,0 2 0,0-1 0,0 1-1,0 0 1,0 0 0,0 1 0,0 0-1,-11 6 1,10-5-120,0 1 0,1 0 0,-1 1 0,1 0 0,0 0 0,0 1-1,1 0 1,0 0 0,0 1 0,-7 9 0,13-15-41,0 0-1,0 0 1,0 0-1,1 0 1,-1 0-1,1 0 1,-1 0-1,1 0 1,-1 0-1,1 0 1,-1 0-1,1 0 1,0 0 0,0 0-1,0 0 1,-1 1-1,1-1 1,0 0-1,0 0 1,1 0-1,-1 0 1,0 1-1,0-1 1,1 0-1,-1 0 1,0 0-1,1 0 1,-1 0-1,1 0 1,-1 0-1,1 0 1,0 0-1,-1 0 1,1 0 0,0 0-1,0-1 1,0 1-1,-1 0 1,1 0-1,0-1 1,0 1-1,0 0 1,0-1-1,0 1 1,0-1-1,0 0 1,2 1-1,7 3 59,1 0 0,-1-1-1,1-1 1,12 2-1,-10-1-60,29 4 30,-16-3-43,0 1 0,36 12 0,-57-16-7,0 1 0,0 0 0,0 0 0,0 1 1,0-1-1,0 1 0,-1 1 0,1-1 0,-1 0 0,0 1 0,0 0 0,0 0 0,0 0 0,-1 0 0,0 1 0,0 0 0,3 6 0,-4-8 3,-1 0 0,0 1-1,0-1 1,0 1-1,-1-1 1,1 1 0,-1-1-1,0 1 1,0-1-1,0 1 1,-1 0 0,1-1-1,-1 1 1,0-1-1,0 0 1,-2 7 0,0-4 19,0 0-1,-1-1 1,0 0 0,1 1 0,-2-1 0,1-1 0,-1 1 0,-8 7 0,-2-1-51,-1-1 0,0 0 1,0-2-1,-1 1 0,-26 8 1,37-15-331,1 0 1,-1 0 0,0-1 0,0 0 0,0 0 0,-6 0 0,11-1 222,0 0-1,1 0 1,-1 0 0,0 0 0,1 0 0,-1 0 0,1-1 0,-1 1 0,0 0 0,1 0 0,-1-1 0,1 1 0,-1 0 0,1-1 0,-1 1 0,1 0 0,-1-1 0,1 1-1,-1-1 1,1 1 0,-1-1 0,1 1 0,0-1 0,-1 1 0,1-1 0,-1-1-120,1 1 0,0-1 0,0 0 0,0 1 0,0-1 0,0 1 0,0-1 0,1 0 0,-1 1 0,0-1 0,1 1 0,-1-1 0,1 1 0,1-3 0,35-57-4755,-11 20 2937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2.2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0 455 388,'43'-31'3296,"-6"6"1025,-2-3 3567,-34 27-7767,-1 0-1,1 1 1,-1-1-1,1 0 1,0 1-1,-1-1 1,1 1-1,0-1 0,-1 1 1,1-1-1,0 1 1,-1 0-1,1-1 1,0 1-1,0 0 0,0-1 1,-1 1-1,1 0 1,0 0-1,0 0 1,0 0-1,0 0 1,-1 0-1,1 0 0,0 0 1,0 0-1,0 0 1,0 0-1,-1 1 1,1-1-1,0 0 1,0 1-1,-1-1 0,1 0 1,0 1-1,0-1 1,-1 1-1,1-1 1,0 1-1,-1-1 0,1 1 1,-1 0-1,1-1 1,-1 1-1,1 0 1,-1-1-1,1 1 1,-1 0-1,1 1 0,2 5 50,0 0-1,-1 0 1,0 1-1,2 11 1,-1-7 138,14 73-13,-11-50-1438,1-1 0,2 0 0,13 33 0,-21-65 770,1 1-1,-1-1 0,1 1 0,-1-1 0,1 1 0,0-1 0,-1 0 0,1 0 1,0 0-1,1 0 0,-1 0 0,0-1 0,0 1 0,4 1 0,-5-3 203,0 1-1,0-1 1,0 0-1,0 1 0,0-1 1,0 0-1,0 0 1,0 0-1,0 0 1,1 0-1,-1 0 0,0 0 1,0 0-1,0-1 1,0 1-1,0 0 0,0-1 1,0 1-1,0 0 1,0-1-1,0 1 1,0-1-1,0 0 0,0 1 1,0-1-1,0 0 1,-1 0-1,1 1 0,0-1 1,-1 0-1,1 0 1,0 0-1,-1 0 1,1 0-1,-1 0 0,1 0 1,-1 0-1,1-1 1,4-15-233,0 0 1,-1-1-1,0 1 0,-2-1 1,0 0-1,-1-19 1,1 14 630,-3-127 3863,-2 95-249,7-66-1,-3 109-3494,1 1-1,1-1 1,0 0-1,0 1 1,9-19-1,-7 20-587,0 0 0,1 1-1,0-1 1,1 2 0,-1-1-1,12-10 1,-13 14-104,0 0 1,1 0-1,0 1 0,0 0 0,0 0 0,0 0 1,1 1-1,-1 0 0,1 0 0,0 1 0,0-1 1,0 2-1,0-1 0,1 1 0,-1 0 1,0 0-1,0 1 0,1 0 0,-1 0 0,0 1 1,0 0-1,14 4 0,-9-1 491,0 0-1,-1 1 1,0 0 0,0 1-1,0 1 1,-1-1 0,1 2 0,-2-1-1,1 1 1,-1 1 0,0 0-1,-1 0 1,0 1 0,-1 0-1,0 0 1,0 1 0,8 17-1,1 10 931,-2 0-1,-1 1 0,-1 1 0,5 41 0,-5-13-108,5 122 0,-15-79-6024,-13-127-1014,5 8 4647,-8-14-845,-2-6 340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2.6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35 244 504,'-4'-5'845,"0"-1"1,0 1-1,0-1 1,1-1-1,0 1 0,0 0 1,1-1-1,0 1 1,0-1-1,-1-8 0,3 12-386,0 0-1,0 1 1,0-1-1,1 0 1,-1 0-1,1 0 1,-1 0-1,1 0 1,0 1-1,0-1 1,0 0-1,1 1 1,2-5-1,-2 3-303,1 1 0,0-1-1,1 1 1,-1-1 0,1 1 0,3-3 0,7-2-185,-1 0 1,1 0 0,0 2 0,1 0 0,-1 0 0,1 1 0,0 1-1,1 1 1,-1 0 0,1 1 0,-1 0 0,1 1 0,16 2 0,-7 0-284,1 2 1,-1 0-1,1 2 1,-1 1 0,0 1-1,-1 1 1,28 13 0,-43-17 315,0 1 0,-1-1 0,1 2 0,-1-1 0,-1 1 0,1 0 0,-1 1 0,0 0 0,0 0 0,-1 0 0,0 1 0,5 9 0,-5-6 74,-1 0 0,0 0-1,-1 1 1,0 0 0,-1 0-1,0 0 1,-1 0-1,0 0 1,0 13 0,-3 7 162,1-24-185,-1 0 0,1 0 0,0 0 1,1 0-1,0-1 0,0 1 0,0 0 0,6 14 0,-8-26-81,1 1-1,-1 0 1,1-1-1,0 1 1,0 0-1,1-1 0,-1 1 1,1 0-1,1-5 1,0-5-141,1-18-831,3 1 0,0 0 0,2 1 0,15-39 0,-15 49-48,0 1 0,1 0 0,1 0 0,1 1 0,1 1 0,0 0 1,24-24-1,-9 15-451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32.5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99 1024,'0'-8'16221,"12"9"-16203,274 0 2738,-242-4-3533,-1-1 0,0-3 0,0-1 0,65-22 0,-105 29 221,1-1-1,-1 1 1,0-1-1,0 1 1,0-1-1,0 0 1,4-4-1,-45-18-9865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2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1 508,'8'2'329,"-1"0"0,1 1 0,-1 0 0,0 1 1,0-1-1,0 1 0,0 1 0,-1-1 0,1 1 0,-1 0 0,-1 1 0,1-1 1,-1 1-1,0 0 0,0 1 0,0-1 0,-1 1 0,0 0 0,-1 0 0,1 0 0,-1 0 1,3 12-1,2 13 303,-1 0 1,-1 1 0,-2 0-1,0 34 1,-2-39-468,-1 34 334,-1-42-83,0 1 0,1 0 0,2-1 1,5 30-1,-7-50-388,-1-1 0,0 1 0,0 0 0,0 0-1,0-1 1,0 1 0,0 0 0,0 0 0,1-1 0,-1 1 0,0 0 0,0 0 0,0 0-1,1-1 1,-1 1 0,0 0 0,0 0 0,1 0 0,-1 0 0,0-1 0,0 1 0,1 0 0,-1 0-1,0 0 1,0 0 0,1 0 0,-1 0 0,0 0 0,0 0 0,1 0 0,-1 0 0,0 0 0,1 0-1,-1 0 1,0 0 0,0 0 0,1 0 0,-1 0 0,0 0 0,0 0 0,1 1 0,-1-1 0,0 0-1,0 0 1,1 0 0,-1 0 0,0 1 0,0-1 0,0 0 0,1 0 0,-1 0 0,0 1-1,0-1 1,0 0 0,0 0 0,1 1 0,-1-1 0,0 0 0,0 0 0,0 1 0,0-1 0,0 0-1,0 1 1,9-24 721,1-11-389,1 1 0,31-62 1,-36 84-400,0-1-1,1 1 1,1 0 0,0 1 0,1 0-1,-1 0 1,2 1 0,-1 0-1,2 0 1,-1 1 0,13-7 0,-15 11 18,-1 1 1,0 1 0,1 0 0,-1 0 0,1 0 0,0 1 0,-1 0 0,1 0 0,0 1 0,0 0 0,0 1 0,-1-1-1,1 1 1,0 1 0,-1 0 0,1 0 0,-1 0 0,1 1 0,-1 0 0,0 0 0,10 7 0,4 3-62,-1 1 1,0 0 0,-1 2-1,0 0 1,23 28-1,-15-11-2205,34 53-1,-19-24-3585,-28-45 3281,0-7 349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4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15 580,'-18'-15'16811,"17"16"-16550,-32 32 1860,26-25-2216,-38 43 598,2 1 0,-50 82-1,69-95-330,3 1 0,1 0 0,2 2-1,-21 70 1,35-97-178,1-1 0,1 1 0,0-1 0,1 1 0,0 0 0,2 0 0,-1 0 0,2-1 0,0 1 0,8 27 0,-7-32-199,1 0 0,0-1 0,0 0 0,1 0-1,0 0 1,1 0 0,0-1 0,0 0 0,1 0-1,0-1 1,0 0 0,1 0 0,0 0 0,0-1-1,1 0 1,14 7 0,-7-6-812,1-1 1,-1 0-1,1-1 1,0-1-1,1 0 0,-1-2 1,28 2-1,-17-4-1064,0-1 0,0-1 1,55-11-1,-31-1 190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5.0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45 1380,'2'-44'17274,"2"66"-16060,17 178 434,5 46-1498,-18-194-1955,3-1 1,28 83-1,-37-130 1309,-1-1 0,0 0 0,1 0 0,-1 0 1,1 0-1,0 0 0,0 0 0,0 0 0,1-1 0,-1 1 0,1-1 0,4 4 0,-5-5 160,0 0-1,0 0 1,0 0 0,0 0-1,0-1 1,0 1-1,0-1 1,0 1-1,0-1 1,0 0 0,0 0-1,0 0 1,1 0-1,-1 0 1,0 0 0,0-1-1,0 1 1,0-1-1,0 1 1,0-1 0,3-1-1,16-10-1719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5.4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0 102 728,'16'-45'4052,"-1"-1"3388,-12 37-5367,-3 9-2005,0 1 0,1-1 0,-1 0 1,0 1-1,0-1 0,0 0 1,0 1-1,0-1 0,1 0 0,-1 1 1,0-1-1,0 0 0,1 0 0,-1 1 1,0-1-1,0 0 0,1 0 0,-1 0 1,0 1-1,1-1 0,-1 0 1,0 0-1,1 0 0,-1 0 0,0 0 1,1 0-1,-1 1 0,0-1 0,1 0 1,-1 0-1,0 0 0,1 0 0,-1 0 1,0 0-1,1-1 0,-1 1 1,0 0-1,1 0 0,-1 0 0,0 0 1,1 0-1,-1 0 0,0-1 0,1 1 1,-1 0-1,0 0 0,0 0 0,1-1 1,-1 1-1,0 0 0,0 0 1,1-1-1,-1 1 0,0 0 0,0-1 1,0 1-1,1 0 0,-1 0 0,0-1 1,0 1-1,0 0 0,0-1 0,0 1 1,0-1-1,0 1 0,0 0 1,0-1-1,12 30 424,1 19-306,-3 0 1,6 60-1,-2 104 68,4 31-3772,-10-203-675,3-17-1970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5.8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111 154 1012,'-19'-6'1487,"6"2"763,-1-1-1,2 0 1,-1-1 0,-21-13-1,34 19-2187,-1 0 1,1-1-1,0 1 0,-1 0 0,1 0 1,0 0-1,0-1 0,-1 1 0,1 0 0,0-1 1,0 1-1,-1 0 0,1 0 0,0-1 1,0 1-1,0 0 0,-1-1 0,1 1 0,0-1 1,0 1-1,0 0 0,0-1 0,0 1 0,0 0 1,0-1-1,0 1 0,0-1 0,0 1 1,0 0-1,0-1 0,0 1 0,0 0 0,0-1 1,1 1-1,-1 0 0,0-1 0,0 1 1,0 0-1,0-1 0,1 1 0,-1 0 0,0-1 1,0 1-1,1 0 0,-1 0 0,0-1 0,1 1 1,-1 0-1,0 0 0,1-1 0,-1 1 1,0 0-1,1 0 0,-1 0 0,0 0 0,1 0 1,-1 0-1,0 0 0,1-1 0,0 1 1,26-7 613,-26 7-659,213-30-4426,51-10-7542,-210 26 10147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6.1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62 488,'60'-33'5202,"-21"7"3956,-39 26-9065,0 0 0,0-1-1,1 1 1,-1 0 0,0 0 0,1 0 0,-1 0-1,0-1 1,1 1 0,-1 0 0,0 0 0,0 0 0,1 0-1,-1 0 1,0 0 0,1 0 0,-1 0 0,1 0-1,-1 0 1,0 0 0,1 0 0,-1 0 0,0 0-1,1 0 1,-1 0 0,0 0 0,0 0 0,1 1-1,-1-1 1,0 0 0,1 0 0,-1 0 0,0 1-1,0-1 1,1 0 0,-1 0 0,0 1 0,7 16 1319,-3 24-825,-4-38-411,-8 282 1081,1-148-1451,6-123-335,0 0 1,2 0 0,0 0 0,0 0 0,8 28 0,-9-42 404,0 1 1,0 0 0,0-1 0,0 1-1,1 0 1,-1 0 0,0-1-1,1 1 1,-1 0 0,0-1 0,1 1-1,-1-1 1,1 1 0,-1-1-1,1 1 1,-1-1 0,1 1 0,-1-1-1,1 1 1,0-1 0,-1 1 0,1-1-1,-1 0 1,1 1 0,0-1-1,0 0 1,-1 0 0,1 0 0,0 1-1,-1-1 1,1 0 0,0 0-1,0 0 1,-1 0 0,1 0 0,0 0-1,-1 0 1,1-1 0,0 1-1,0 0 1,-1 0 0,1-1 0,0 1-1,-1 0 1,1-1 0,0 1-1,-1 0 1,1-1 0,-1 1 0,1-1-1,-1 1 1,1-1 0,-1 1-1,1-1 1,-1 1 0,1-1 0,0-1-1,2-1-525,0-1 0,0 0-1,0 0 1,-1 0-1,1 0 1,-1 0-1,3-7 1,0-9-77,-2 0 1,0 0-1,-1 0 1,-1 0-1,-1 0 0,-3-23 1,-21-120 4484,24 162-3701,-9-46 2313,-16-77 7522,25 123-9832,0 1 0,-1 0 1,1-1-1,0 1 0,0-1 1,0 1-1,-1-1 0,1 1 1,0 0-1,0-1 0,0 1 1,0-1-1,0 1 0,0-1 1,0 1-1,0-1 0,0 1 1,0-1-1,0 1 0,0-1 1,0 1-1,0-1 0,0 1 1,1 0-1,-1-1 0,0 1 1,0-1-1,1 1 0,-1-1 1,0 1-1,0 0 0,1-1 1,-1 1-1,0 0 0,1-1 1,-1 1-1,0 0 0,1 0 1,0-1-1,19 9 822,21 25-558,71 88-235,-69-72-2346,68 62 0,-96-99 1073,0 0 0,1 0 0,0-2-1,1 0 1,0 0 0,1-2-1,0 0 1,0-2 0,22 7-1,-2-9-1243,-4-7 528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6.5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11 144 1440,'-5'-92'6420,"0"41"5746,26 339-10964,-12-95-4348,-9-180 2571,1 9-1299,0-1 0,6 27 0,-7-43 1344,1 0 0,1 0-1,-1 0 1,1-1 0,0 1 0,0 0-1,0-1 1,1 0 0,-1 1 0,1-1 0,0 0-1,0-1 1,0 1 0,1 0 0,6 4 0,13 5-1820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6.9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24 140 540,'-1'-24'1853,"1"18"-787,0 0 1,-1 1-1,1-1 0,-1 0 0,0 0 0,-1 1 0,1-1 0,-9-10 3607,7 23-3265,0 13-515,3-3-652,0 1-1,2-1 1,0 1 0,1-1-1,0 0 1,11 29-1,-5-21-378,1 0-1,2-1 1,24 40-1,-26-51-186,-1-1 0,1-1 0,1 0 0,0 0 0,0-1 0,1 0 0,1-1 0,0 0 0,0-1 0,0-1-1,1 0 1,0-1 0,0 0 0,1-1 0,19 4 0,-25-7 208,-1 0 0,1-1 0,0 0 0,0-1 0,0 0 0,0 0 0,-1-1-1,1 0 1,0 0 0,-1-1 0,1 0 0,0-1 0,-1 0 0,0 0 0,0-1 0,0 0 0,0 0 0,-1-1 0,1 0 0,-1 0-1,-1 0 1,1-1 0,-1-1 0,0 1 0,0-1 0,0 0 0,7-14 0,-3 2 544,0-1 1,-2 0-1,0 0 0,-2-1 1,0 0-1,-1 0 1,-1-1-1,-2 1 0,0-1 1,-1 0-1,-1 1 0,-2-23 1,1 37-275,0 1 0,-1-1 0,1 1 0,-1 0-1,0-1 1,-1 1 0,0 0 0,0 0 0,0 1 0,0-1 0,-1 1 0,0-1 0,0 1 0,-7-6 0,7 8-113,0 0 0,0 0 0,0 0 0,-1 1 0,1 0 0,-1 0 0,0 0 0,1 0 0,-1 1 0,0-1 0,0 1 0,0 0 0,0 1 0,0 0-1,0-1 1,0 1 0,0 1 0,0-1 0,-7 2 0,-1 2-271,1 0 0,-1 0 0,1 1 0,0 1-1,1 0 1,0 1 0,0 0 0,0 0 0,0 1-1,1 1 1,1 0 0,-16 17 0,16-15-549,0 0 1,1 0 0,1 0-1,0 1 1,0 0-1,1 1 1,0-1 0,1 1-1,1 0 1,0 0-1,1 1 1,-2 14 0,8 12-1961,9-5 433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7.2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14 110 592,'2'-6'1301,"2"0"1,-1 0-1,0 0 1,1 0-1,0 1 0,1-1 1,6-6-1,-5 7-454,0-1 0,1 1-1,0 0 1,0 1 0,13-7 0,-12 7-740,-1 1 0,1 0 0,0 1 0,0-1 0,0 2 0,0-1 0,0 1 0,0 0 0,0 1 1,1 0-1,-1 0 0,0 1 0,0 0 0,0 0 0,0 1 0,0 0 0,0 0 0,0 1 0,0 0 1,-1 1-1,13 7 0,-17-9-108,0 0 1,-1 0-1,1 0 0,-1 1 1,1-1-1,-1 1 1,0-1-1,0 1 1,0 0-1,0 0 1,-1 0-1,1 0 0,-1 0 1,0 1-1,1-1 1,-2 0-1,2 7 1,-1-5-14,-1 1 0,-1-1 0,1 1 0,-1-1 0,0 0 0,0 1 0,0-1 1,-1 0-1,0 1 0,-3 5 0,-6 10-96,-1-1 0,-2 0 0,0-1 0,-19 20 1,23-27 22,7-8-18,0-1 0,0 1 0,1 0 0,-1-1 1,1 1-1,-3 7 0,5-11 65,0 1-1,0-1 1,-1 0 0,1 1-1,0-1 1,0 1 0,0-1-1,0 1 1,0-1 0,0 1-1,0-1 1,0 0 0,0 1-1,1-1 1,-1 1 0,0-1-1,0 1 1,0-1-1,0 0 1,1 1 0,-1-1-1,0 1 1,0-1 0,1 0-1,-1 1 1,0-1 0,1 1-1,1-1-90,-1 1 0,1 0 0,-1-1-1,1 0 1,-1 1 0,1-1 0,-1 0 0,1 0-1,0 1 1,-1-1 0,1-1 0,2 1-1,30-3-1546,-2 0 232,50 1-1,-70 2 1672,-1 2 0,1 0 0,-1 0-1,0 1 1,0 0 0,0 0 0,0 2-1,12 5 1,-22-9-122,1 0 0,0 0 0,-1-1 0,1 1 0,-1 0 0,1 0 0,-1 1 0,1-1 0,-1 0 1,0 0-1,0 1 0,0-1 0,1 1 0,-1-1 0,-1 1 0,1-1 0,0 1 0,0-1 0,0 1 0,-1 0 0,1 0 0,-1-1 0,1 3 0,-2-1-5,1-1-1,0 0 0,-1 0 1,0 1-1,1-1 0,-1 0 1,0 0-1,0 0 0,0 0 1,-1 0-1,1 0 0,0 0 1,-1 0-1,1-1 1,-4 4-1,-3 2-66,0 0 0,-1-1-1,0 0 1,0 0 0,0-1 0,-18 7-1,6-6-885,1-1-1,0 0 1,-1-2-1,0-1 1,0 0-1,0-1 0,0-2 1,1 0-1,-1-1 1,0-1-1,0-1 0,1-1 1,0 0-1,-30-14 1,-24-12-1233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7.7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24 109 932,'-16'9'11134,"15"-7"-10670,-5 24 4127,9 35-3523,-2-50-161,0 6-737,2 0 0,0-1 1,0 0-1,2 1 0,0-1 0,0-1 1,2 1-1,10 19 0,-14-30-189,0 0-1,1 0 1,-1 0-1,1-1 1,0 1-1,0-1 1,1 0-1,-1 0 1,1-1-1,0 1 1,0-1-1,0 0 0,0 0 1,1-1-1,-1 1 1,1-1-1,0-1 1,-1 1-1,1-1 1,0 0-1,0 0 1,0 0-1,0-1 1,0 0-1,0 0 1,8-2-1,-2 0-99,0 0 0,0-1 0,0-1 1,-1 0-1,1 0 0,-1-1 0,0-1 0,0 1 0,-1-2 0,0 0 0,0 0 0,0-1 0,12-13 0,-17 16 80,0-1-1,0 0 1,-1 0-1,0 0 1,0-1-1,-1 0 1,1 1-1,-1-1 1,-1 0-1,0 0 0,0-1 1,0 1-1,-1 0 1,0-1-1,0 1 1,-1-1-1,0 1 1,0-1-1,-1 1 1,1-1-1,-2 1 0,-3-14 1,0 8 49,0 1 1,-1 0-1,0 1 1,-1-1-1,0 1 1,0 1-1,-1-1 1,-1 1-1,0 1 0,0 0 1,-1 0-1,0 0 1,-1 2-1,-12-9 1,15 11-113,1 1 1,-1 0-1,0 1 0,1-1 1,-2 1-1,1 1 1,0 0-1,0 0 1,-1 0-1,1 1 1,-1 0-1,1 1 1,-1 0-1,0 0 0,1 1 1,-1 0-1,1 1 1,-1 0-1,1 0 1,0 1-1,0 0 1,-13 6-1,16-6-458,1 1 0,-1-1-1,0 1 1,1 0 0,0 1 0,0-1 0,0 1-1,0-1 1,1 1 0,0 1 0,0-1 0,0 0-1,1 1 1,-1-1 0,1 1 0,1-1 0,-1 1-1,1 0 1,0 0 0,0 0 0,0 11 0,4 0-1608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32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1 956,'-1'0'184,"1"0"-1,-1-1 0,1 1 1,-1 0-1,1 0 1,-1 0-1,1 0 1,-1 0-1,-8 5 3852,8-4-3851,-3 20 2996,8 30-269,-3-44-2268,7 46 1752,20 68 1,26 50-1768,-49-155-696,0-2-731,0 1 0,1-1 0,13 24 0,-17-36 383,-1 0-1,0 1 0,1-1 1,-1 0-1,1 0 0,0 1 1,0-1-1,0-1 0,0 1 1,0 0-1,0 0 0,1-1 1,-1 1-1,0-1 0,1 0 1,-1 0-1,1 0 1,0 0-1,-1 0 0,1 0 1,0-1-1,-1 1 0,1-1 1,0 0-1,0 0 0,-1 0 1,1 0-1,4-1 0,10-5-2015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8.1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8 148 976,'0'-4'443,"-5"-58"3657,3 1 3567,2 59-7433,0 1-1,0 0 1,0 0 0,0-1 0,0 1 0,0 0-1,0 0 1,0 0 0,1-1 0,-1 1 0,0 0-1,1 0 1,-1 0 0,2-2 0,-2 3-166,1 0 1,-1 0-1,0 0 1,1 0-1,-1 0 1,0 0-1,1 0 1,-1 0-1,0 0 1,1 0-1,-1 0 1,0 0-1,1 0 1,-1 1-1,0-1 1,1 0-1,-1 0 1,0 0-1,0 0 1,1 1-1,-1-1 1,0 0-1,0 0 1,1 1-1,-1-1 1,0 0-1,0 1 1,0-1-1,1 0 1,-1 1-1,0-1 1,18 37 1104,14 80-615,-24-78-1989,3 0-1,19 47 1,-30-85 1122,1 1 0,0 0 0,-1-1 0,1 1 0,0-1 0,0 1 0,0-1 0,0 0 0,0 1 0,0-1 0,0 0 0,0 0 0,1 0 1,-1 0-1,0 0 0,1 0 0,-1 0 0,1 0 0,-1 0 0,1-1 0,-1 1 0,1 0 0,2 0 0,-3-2 70,1 1-1,-1 0 1,1-1-1,-1 1 1,1-1 0,-1 1-1,1-1 1,-1 0-1,1 0 1,-1 0-1,0 0 1,1 0-1,-1 0 1,0 0-1,0 0 1,0 0 0,0 0-1,0 0 1,0-1-1,0 1 1,0-1-1,-1 1 1,1 0-1,0-3 1,9-18-769,12-45 1,1-26 4525,-20 79-2667,21-87 12680,-24 101-13479,3 13 620,1 19-844,-4-23 119,1 27-2150,2-1 0,12 63 0,-12-87 1442,0 0-1,1 0 1,1 0 0,0 0 0,0 0 0,1-1 0,0 0 0,0 0-1,2-1 1,-1 0 0,1 0 0,14 12 0,24 13-1440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8.5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14 363 1072,'-7'65'7244,"4"-42"-4474,0 0 1613,3-26-3297,4-37 1542,-1 13-2290,0-4-118,2 1 1,1 0-1,1 0 0,1 0 0,15-32 1,-17 49-679,0 0 0,0 0 1,2 1-1,0 0 1,0 0-1,1 1 0,0 0 1,1 0-1,0 1 0,1 0 1,0 1-1,0 0 1,17-8-1,-16 12-409,0 0 1,1 1-1,0 0 0,-1 1 1,1 1-1,1 0 0,-1 0 1,0 1-1,0 1 1,1 1-1,-1 0 0,21 4 1,20 5-1348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28.9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69 540,'0'-4'748,"0"0"0,0 0 0,0 0 1,1 0-1,-1 0 0,1 0 0,0 0 0,0 0 0,0 0 0,1 1 0,-1-1 1,5-6-1,-5 9-429,0 0 0,0 0 1,0 0-1,0 0 1,0 0-1,0 0 0,1 1 1,-1-1-1,0 0 0,0 1 1,1-1-1,-1 1 0,0-1 1,1 1-1,-1 0 0,1 0 1,-1-1-1,1 1 1,1 0-1,26 7 494,-7 2-464,0 2-1,-1 0 0,-1 2 1,32 24-1,70 68-1,-114-98-314,41 41-193,-2 2 1,-1 2-1,-3 2 1,-3 1-1,-2 3 1,-2 1-1,-3 1 1,-3 2-1,-3 1 1,22 75-1,-36-93-105,-2 1 0,-2 1 0,-3 0 0,-1 0 1,-2 1-1,-7 79 0,0-90 193,-2-1 1,-1 0-1,-2-1 1,-1 1-1,-2-2 1,-1 0-1,-2 0 1,-2-1 0,-26 41-1,-29 18-770,20-25-1374,39-50-850,-18 34 1,27-37 692,10-5 199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35.85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84,'12'13'7649,"-11"-13"-7285,-1 1 1,0 0-1,0 0 0,1 1 0,4 31 2716,-3-23-2257,9 85 1855,0 101 0,0 6-1849,28 68-551,-33-241-278,-5-19-4,2 1 0,-1-1-1,1 0 1,0 0 0,7 13-1,-9-22-15,-1 0-1,1-1 0,-1 1 0,1-1 0,0 1 0,-1-1 0,1 1 1,0-1-1,-1 0 0,1 1 0,0-1 0,0 0 0,-1 0 0,1 1 1,0-1-1,0 0 0,0 0 0,-1 0 0,1 0 0,0 0 0,0 0 1,0 0-1,-1 0 0,1 0 0,0 0 0,0 0 0,-1-1 0,1 1 1,0 0-1,0-1 0,-1 1 0,1 0 0,0-1 0,-1 1 0,1-1 1,0 1-1,-1-1 0,2 0 0,29-26-692,-28 24 617,57-57-435,-2-2 1,-4-2 0,81-124 0,-121 158 898,-14 18-40,-1 12-315,1-1 0,-1 1 0,1 0 0,-1 0 0,1 0 0,-1-1 0,1 1 0,-1 0 0,0 0 0,1 0-1,-1 0 1,1 0 0,-1 0 0,1 0 0,-1 1 0,1-1 0,-1 0 0,0 0 0,1 0 0,-1 0 0,1 1 0,-1-1 0,1 0 0,-1 1 0,0 0 0,-8 4 59,0 1 1,0 0 0,0 1 0,1 0 0,0 0-1,1 1 1,-1 0 0,2 0 0,-9 13 0,-7 13 102,-19 41 0,35-62-143,0 0 0,1 0 0,0 1 0,1-1 0,1 1 0,0 0 0,0 0 0,1 25 0,2-35-70,0 0-1,0 0 1,1 0 0,-1-1-1,1 1 1,0 0 0,0 0-1,1 0 1,-1-1 0,1 1-1,0 0 1,0-1 0,0 0-1,5 6 1,-4-6-76,0-1 0,1 1 1,-1-1-1,0 0 0,1 0 0,-1 0 0,1-1 1,0 0-1,-1 1 0,1-1 0,0 0 1,0-1-1,0 1 0,0-1 0,0 0 0,0 1 1,8-2-1,-1-1-299,1 1 0,-1-1 0,0-1 1,1 0-1,-1-1 0,-1 0 0,1-1 0,0 0 1,-1 0-1,0-1 0,17-14 0,-7 4 371,-1-2 0,-1 0 0,0-1 0,18-27 0,-36 56 499,0 0 0,0-1 0,1 1 0,0 0 1,1 0-1,0 0 0,1-1 0,-1 1 0,6 10 0,-3-13-292,0 0-1,0-1 1,0 1 0,1-1-1,0-1 1,0 1 0,1-1-1,-1 0 1,1 0 0,0-1-1,1 0 1,-1 0 0,1-1-1,-1 0 1,11 3 0,-12-5-130,0 1 0,1-1 0,-1 1 0,0-2 0,1 1 0,-1-1 0,1 0 1,-1 0-1,1-1 0,-1 0 0,0 0 0,1 0 0,-1-1 0,0 0 0,0 0 0,0-1 0,0 0 0,-1 0 1,1 0-1,7-6 0,-10 6-31,0-1 1,0 0-1,0 0 1,-1 0-1,1 0 1,-1 0-1,0 0 1,0-1-1,0 1 1,-1-1-1,1 0 1,-1 1-1,0-1 1,-1 0-1,1 0 1,-1 0-1,0 0 1,0 1-1,-1-1 1,0-5-1,-1-5 6,-1-1 0,0 1 0,-1 1 0,-1-1 0,-7-15 0,11 26-12,-1 1 0,1-1 0,-1 1 0,0 0-1,0 0 1,0-1 0,-1 1 0,1 0-1,-1 1 1,1-1 0,-1 0 0,0 1 0,0 0-1,0 0 1,-1-1 0,1 2 0,0-1 0,-1 0-1,1 1 1,-1 0 0,0-1 0,1 1 0,-1 1-1,0-1 1,0 1 0,0-1 0,1 1-1,-1 0 1,0 0 0,0 1 0,0-1 0,1 1-1,-1 0 1,0 0 0,1 0 0,-1 0 0,-6 4-1,-5 4-160,2 0-1,-1 0 1,1 1-1,0 1 0,1 0 1,0 1-1,1 1 0,1-1 1,0 2-1,0-1 1,1 1-1,1 1 0,1 0 1,-10 26-1,16-39-13,0 0 0,0 0 0,0 1 1,1-1-1,-1 1 0,1-1 0,0 1 0,-1-1 0,1 0 0,0 1 0,1-1 0,-1 1 0,0-1 1,1 1-1,-1-1 0,1 1 0,0-1 0,0 0 0,0 0 0,0 1 0,0-1 0,0 0 0,1 0 0,-1 0 1,1 0-1,-1 0 0,1 0 0,0-1 0,0 1 0,0-1 0,0 1 0,0-1 0,0 1 0,0-1 1,0 0-1,0 0 0,1 0 0,-1 0 0,4 0 0,5 1-574,0 0-1,0 0 1,0-1-1,0-1 1,0 0-1,0 0 1,16-4-1,30-6-1318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36.2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29 65 1360,'13'-8'11298,"-22"32"-8811,-2 13-573,-6 49-1,15-73-1842,1 1-1,0 0 1,1 0 0,0 0 0,1 0 0,1-1 0,4 16-1,-6-27-76,0 0-1,1 0 0,-1-1 0,1 1 0,-1-1 0,1 1 0,0-1 0,0 1 1,0-1-1,0 1 0,0-1 0,0 1 0,0-1 0,0 0 0,0 0 1,1 0-1,1 2 0,-2-3-6,0 1 1,1-1 0,-1 0-1,0 0 1,0 0 0,0 1-1,0-1 1,0 0-1,0-1 1,0 1 0,0 0-1,0 0 1,0 0 0,0-1-1,1 1 1,-1 0-1,0-1 1,0 1 0,-1-1-1,3 0 1,1-2-28,0-1 1,0 1-1,0-1 0,-1 1 0,1-1 1,-1 0-1,0 0 0,0-1 0,4-8 1,8-21-69,9-38 0,14-31 78,-33 91 92,1 1 1,0 0-1,1 0 1,0 0 0,1 1-1,12-13 1,-19 22-51,0 0 1,1 0-1,-1 0 1,0 1-1,1-1 1,-1 0-1,0 1 1,1-1-1,-1 1 1,1 0-1,-1-1 1,1 1-1,-1 0 1,1 0-1,-1 0 1,1 0-1,-1 0 1,1 0-1,-1 0 1,1 1-1,-1-1 1,1 0 0,-1 1-1,1-1 1,-1 1-1,1 0 1,-1-1-1,0 1 1,0 0-1,1 0 1,-1 0-1,0 0 1,0 0-1,0 0 1,1 2-1,5 3 16,-1 0 0,0 1 0,0 0-1,7 12 1,4 13-158,-1-1 0,17 52-1,-3-7-2338,-29-72 1944,1 1 0,0-1-1,0 0 1,0 1 0,1-1 0,0-1 0,-1 1-1,2 0 1,-1-1 0,0 1 0,1-1 0,-1 0 0,1 0-1,0 0 1,0-1 0,0 1 0,0-1 0,0 0 0,1 0-1,-1 0 1,1-1 0,-1 0 0,1 0 0,0 0-1,7 1 1,18-3-1695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37.8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 1596,'26'-41'5187,"-23"35"-3476,0-1 0,-1 0 1,0 0-1,3-12 0,-6 19-1617,1-1 0,0 1 1,0 0-1,0-1 1,0 1-1,0 0 0,0-1 1,0 1-1,0-1 0,0 1 1,0 0-1,0-1 0,0 1 1,1 0-1,-1-1 1,0 1-1,0 0 0,0-1 1,0 1-1,1 0 0,-1-1 1,0 1-1,0 0 1,1 0-1,-1-1 0,0 1 1,0 0-1,1 0 0,-1-1 1,0 1-1,1 0 0,-1 0 1,0 0-1,1 0 1,-1-1-1,0 1 0,1 0 1,-1 0-1,1 0 0,11 14 1206,9 33-1209,-19-42 160,265 693-1426,-248-641-171,-1 2 0,18 117-1,-37-135 564,1-40 777,0 0 1,0 0-1,0 0 0,0 0 0,0-1 0,0 1 0,-1 0 0,1 0 0,0-1 0,0 1 0,-1 0 0,1 0 0,-1-1 0,1 1 0,0 0 0,-1-1 1,0 1-1,1 0 0,-1-1 0,1 1 0,-1-1 0,0 1 0,1-1 0,-1 1 0,0-1 0,1 0 0,-1 1 0,0-1 0,0 0 0,1 1 0,-1-1 0,0 0 1,0 0-1,0 0 0,1 0 0,-1 0 0,0 0 0,0 0 0,0 0 0,1 0 0,-1 0 0,0 0 0,0 0 0,-1-1 0,-6-3 23,1 0-1,-1-1 1,1 0 0,0 0-1,0 0 1,1-1-1,0 0 1,0 0-1,-8-12 1,-44-66-236,58 83 217,-9-12 8,1-2 1,1 1-1,0-1 1,1-1-1,1 1 1,0-1-1,1 0 1,1 0-1,0 0 1,1 0-1,1-1 1,1 1-1,0 0 1,1-1-1,0 1 1,2 0-1,0 0 1,1 0-1,0 0 1,1 0-1,1 1 1,11-21-1,3 2 286,1 0 1,1 2-1,2 1 0,1 1 0,1 1 0,2 1 0,1 2 0,1 1 0,1 1 0,42-25 0,-66 45-139,-1 0-1,1 0 0,0 0 1,0 1-1,1 0 1,-1 1-1,13-4 0,-18 6-135,0 0-1,0 0 0,0 0 0,0 0 0,0 0 0,0 1 0,0-1 0,0 1 0,0-1 0,0 1 0,-1 0 0,1-1 0,0 1 0,0 0 0,-1 0 0,1 0 0,0 1 0,-1-1 0,1 0 0,-1 1 0,0-1 1,1 0-1,-1 1 0,0 0 0,0-1 0,0 1 0,0 0 0,0 0 0,0-1 0,0 1 0,-1 0 0,1 0 0,0 3 0,3 12 2,-1 1 0,-1-1 0,0 0 1,-1 22-1,-1-24-45,0-1 1,1 0-1,0 0 1,1 1-1,1-1 1,0-1-1,8 20 1,-9-29-37,0-1 1,1 1 0,-1 0-1,1 0 1,0-1-1,0 0 1,1 1-1,-1-1 1,1 0 0,-1-1-1,1 1 1,0-1-1,0 0 1,0 1 0,0-2-1,0 1 1,1 0-1,-1-1 1,1 0-1,-1 0 1,1 0 0,-1-1-1,1 1 1,-1-1-1,1 0 1,8-2 0,-4 2-47,0-2 1,0 1-1,0-1 1,-1-1-1,1 1 1,0-2-1,-1 1 1,0-1 0,0 0-1,0-1 1,0 0-1,11-9 1,-13 8 174,0-1 0,-1 1-1,1-1 1,-2 0 0,1 0 0,-1-1 0,0 1 0,0-1-1,3-10 1,0-7 1112,7-43 0,-3 14 715,-11 54-1889,0 0 0,0 0-1,-1 0 1,1 0 0,0-1 0,0 1 0,0 0 0,0 0-1,0 0 1,0 0 0,0 0 0,0 0 0,0-1-1,0 1 1,0 0 0,0 0 0,0 0 0,0 0 0,1 0-1,-1 0 1,0 0 0,0 0 0,0-1 0,0 1 0,0 0-1,0 0 1,0 0 0,0 0 0,0 0 0,0 0-1,0 0 1,0 0 0,1 0 0,-1 0 0,0 0 0,0-1-1,0 1 1,0 0 0,0 0 0,0 0 0,0 0-1,0 0 1,1 0 0,-1 0 0,0 0 0,0 0 0,0 0-1,0 0 1,0 0 0,0 0 0,0 0 0,1 0 0,-1 0-1,0 0 1,0 0 0,0 0 0,0 0 0,0 1-1,0-1 1,0 0 0,1 0 0,4 10-6,2 17-210,-3 6-29,-3-16-462,1 0 0,1-1 0,0 1 0,8 21 0,-9-34 293,-1 0-1,1 0 1,0 0-1,1-1 1,-1 1-1,1 0 1,-1-1-1,1 1 1,0-1-1,0 0 0,1 0 1,-1 0-1,1-1 1,-1 1-1,1-1 1,0 0-1,0 0 1,0 0-1,0 0 1,0-1-1,7 2 0,-5-2-160,1 0 0,-1 0 0,0-1 0,1 0-1,-1 0 1,1 0 0,-1-1 0,11-2 0,-9 0 375,0 1 1,0-1-1,-1 0 1,1-1-1,-1 0 1,10-7 0,-9 5 1049,0 0 1,0-1 0,-1 0 0,13-16-1,-14 15 1503,-1 0 0,1-1 0,-1 1 0,7-19 0,-12 27-2288,1 0 1,-1 0-1,1 0 0,-1 0 1,1 0-1,-1 0 1,1 0-1,-1 0 0,1 0 1,0 0-1,-1 0 0,1 0 1,-1 1-1,0-1 0,1 0 1,-1 0-1,1 1 0,-1-1 1,1 0-1,-1 1 1,0-1-1,1 0 0,-1 1 1,1-1-1,-1 1 0,0-1 1,1 1-1,20 20-313,-10-10 217,0-3-155,-1 0-1,1-1 0,1-1 0,-1 0 0,1 0 1,0-1-1,0-1 0,25 6 0,-26-7-87,-1-1 0,1-1 0,0 0 0,-1 0 0,1-1 0,0-1-1,-1 0 1,1 0 0,0-1 0,-1 0 0,14-5 0,-21 6 255,0 0 0,0 0 1,-1 0-1,1 0 0,0-1 0,-1 1 0,0-1 1,1 1-1,-1-1 0,0 0 0,1 0 0,-1 0 1,0 0-1,-1 0 0,1 0 0,0-1 0,-1 1 1,1-1-1,-1 1 0,1-1 0,-1 1 1,0-1-1,0 0 0,-1 0 0,1 1 0,-1-1 1,1 0-1,-1 0 0,0 0 0,0 0 0,0 0 1,0 0-1,0 1 0,-1-1 0,1 0 0,-1 0 1,0 0-1,0 1 0,0-1 0,0 0 0,-3-3 1,0-2 156,-1 1 1,0-1 0,0 1 0,-1 0-1,1 1 1,-2-1 0,1 1-1,-1 0 1,0 1 0,0 0 0,0 0-1,-13-6 1,15 8-117,0 1 0,-1 0 0,1 1 0,-1-1 1,1 1-1,-1 0 0,1 1 0,-1-1 0,0 1 0,1 0 0,-1 1 0,0-1 0,1 1 0,-12 3 0,15-3-39,-1 0 1,0 0-1,1 1 0,-1-1 0,1 1 0,-1 0 0,1 0 0,0 0 0,-1 0 0,1 0 0,0 0 0,1 0 0,-1 1 0,0-1 0,1 1 0,-1-1 0,1 1 0,0 0 0,0-1 0,0 1 0,0 0 0,0 0 0,0 0 1,1 0-1,0 0 0,-1 0 0,1 0 0,0 0 0,1 5 0,0 0-118,1 0 1,0-1 0,0 1-1,0-1 1,1 0-1,0 1 1,1-1 0,-1-1-1,1 1 1,10 11-1,5 6-448,32 30-1,-42-45 488,123 136-512,-117-127 555,-2 1 0,0 0 0,-2 1 0,0 1 0,-1 0 0,11 31 0,-20-48 47,0-1 0,0 1 0,0-1 0,-1 1 0,1-1 0,-1 1 0,0 0 0,0-1 0,0 1 0,0-1 0,-1 1 0,0 0 0,-1 5 0,2-8 27,-1-1-1,1 1 0,-1 0 0,1 0 0,-1 0 1,0-1-1,1 1 0,-1 0 0,0-1 1,0 1-1,1 0 0,-1-1 0,0 1 0,0-1 1,0 1-1,0-1 0,1 0 0,-1 1 0,0-1 1,-2 0-1,1 1 62,0-1 1,-1 0-1,1-1 1,-1 1-1,1 0 1,-1-1-1,1 1 1,0-1-1,-1 0 1,1 1-1,-4-3 1,0 0 85,1 0 0,-1 0 0,0 0 1,1-1-1,0 0 0,0 0 0,0 0 1,0-1-1,1 0 0,-1 0 0,1 0 1,1 0-1,-1 0 0,1-1 0,0 0 1,0 0-1,0 0 0,-2-7 0,4 7-146,0 0 0,0 1 0,1-1-1,-1 0 1,1 0 0,0 0 0,1 0-1,0 0 1,0 1 0,0-1-1,0 0 1,1 0 0,0 1 0,0-1-1,1 1 1,-1 0 0,1 0-1,0 0 1,1 0 0,5-7 0,6-3-140,0 0 0,1 0 1,0 2-1,1 0 0,35-20 1,102-43-346,-130 65 458,92-38 284,-64 28 352,-1-1 0,-2-2 0,82-54 0,-121 70-547,0-1 0,-1 1 0,0-1-1,0-1 1,-1 0 0,0 0 0,-1 0 0,9-18-1,-14 24-77,0 1 0,0-1 0,-1 1 0,0-1 0,1 0 0,-1 0 0,-1 0 0,1 1 0,0-1 0,-1 0 0,0 0 0,0 0 0,0 0 0,0 0 0,-1 0 0,0 0 0,1 0 0,-2 0-1,1 1 1,0-1 0,-1 0 0,1 1 0,-1-1 0,0 1 0,0-1 0,0 1 0,-1 0 0,1 0 0,-1 0 0,0 0 0,-4-2 0,5 2-10,-1 1 1,0 0 0,0 0-1,-1 0 1,1 0-1,0 1 1,-1-1 0,1 1-1,-1 0 1,1 0-1,-1 0 1,0 0 0,1 1-1,-1-1 1,0 1-1,0 0 1,-5 1 0,3 0-1,1 1 0,-1-1 0,1 1 0,-1 0 0,1 1 0,0-1 0,0 1 0,0 0 0,0 1 0,-6 4 0,-1 4-1,0 0 0,1 0 0,0 1 0,1 1 0,1 0 0,-15 28 0,17-29-5,0 2 1,2-1-1,0 0 1,0 1 0,1 0-1,1 0 1,1 1-1,-2 29 1,4-38-1,1 0-1,0-1 1,0 1 0,0-1 0,0 1 0,1-1-1,0 1 1,1-1 0,-1 0 0,1 0 0,1 0 0,-1 0-1,1-1 1,0 1 0,0-1 0,0 0 0,1 0-1,0 0 1,0-1 0,0 0 0,0 0 0,12 6 0,0-1-192,1-1 1,0-1-1,1-1 1,-1-1-1,1 0 1,0-1-1,29 2 1,-12-4-1326,1-2 1,-1 0 0,39-7-1,-70 6 1198,53-10-3230,-55 10 3239,0 0 0,0 0 0,0-1 0,0 1 1,0-1-1,0 1 0,-1-1 0,1 0 0,0 0 0,-1 0 0,0 0 0,1-1 0,-1 1 0,0-1 0,2-2 0,2-17-2130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38.2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 1 672,'-5'82'12753,"-8"1"-8256,6-40-4761,-4 77 0,11-118 42,0 0 1,0 0 0,0 0 0,1 0 0,-1 0-1,1 0 1,-1 0 0,1 0 0,-1 0 0,1 0-1,0 0 1,0-1 0,0 1 0,0 0 0,0 0-1,1-1 1,-1 1 0,0-1 0,1 1 0,-1-1-1,1 0 1,0 1 0,-1-1 0,1 0 0,0 0 0,0 0-1,-1 0 1,1 0 0,0-1 0,0 1 0,0-1-1,3 1 1,1 0-411,-1 0-1,1-1 1,0 0-1,-1 0 0,1 0 1,0-1-1,-1 0 1,1 0-1,-1 0 1,9-4-1,16-9-1547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38.6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57 1620,'10'-20'2264,"-3"5"405,0-7 5223,-11 29-6220,1 12-463,-4 12-425,0 7-400,4 6-516,-1 2-688,1 0-977,6-2-823,4-4-384,3-7-112,4-6 171,3-5 469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0.1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1 128,'0'2'931,"0"1"0,0-1 0,0 1 0,0-1 0,0 0 0,0 1 0,1-1 0,-1 1 0,1-1 0,0 0 0,0 0 0,1 4 0,3 9 75,53 364 4468,-28-145-4822,61 212-211,-68-356-515,-19-77-279,-3-21-296,-2-7 421,2-20-270,1-1-1,1 1 0,3-1 1,15-58-1,-14 73 531,0 1 0,1-1 1,1 1-1,1 1 0,1 0 0,1 0 0,1 1 1,27-31-1,-38 46 38,1 0 1,0 1-1,-1-1 0,1 1 1,0-1-1,0 1 1,1 0-1,-1 0 1,0 0-1,1 1 0,-1-1 1,1 1-1,-1 0 1,1 0-1,0 0 0,6 0 1,-8 1-56,1 1 0,-1-1 0,1 1 0,-1 0 0,1 0 0,-1 0 0,1 0 0,-1 0 0,0 1 0,0-1 0,0 1 0,0-1 0,0 1 0,0 0 0,0 0 0,0 0 0,-1 0 0,1 0 0,-1 0 0,1 0 1,-1 0-1,0 1 0,0-1 0,2 5 0,2 8-3,1 0 1,-2 0-1,0 0 0,-1 1 1,0 0-1,-2 0 1,0-1-1,0 1 1,-3 25-1,0-27-34,0-1-1,0 0 1,-1 0-1,-1 0 1,0 0 0,0 0-1,-2-1 1,0 1-1,0-2 1,-1 1-1,-13 18 1,14-25-163,1 1-1,-1-1 1,0-1-1,0 1 1,0-1-1,-1 0 1,1 0-1,-1-1 1,0 1 0,0-2-1,-1 1 1,1-1-1,0 0 1,-1-1-1,-11 2 1,13-3-358,0 0 1,0 0-1,-1 0 0,1-1 1,0 1-1,0-2 0,0 1 1,0-1-1,0 0 0,0 0 1,0 0-1,-5-4 0,10 5 346,0 1-1,0-1 1,0 1-1,0-1 1,0 0-1,0 1 1,0-1-1,0 0 0,0 0 1,0 0-1,0 0 1,1 0-1,-1 0 1,0 0-1,1 0 1,-1 0-1,1 0 1,-1 0-1,1 0 0,-1 0 1,1 0-1,0 0 1,0-1-1,0 1 1,-1 0-1,1 0 1,0 0-1,0-1 1,1 1-1,-1-1 0,8-9-1253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0.8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199 230 444,'21'-44'9919,"-7"-10"-6601,-13 47-3178,0 0 0,0 0 0,0 0 0,-1 0 0,0 0 0,-1 0 0,0 0 0,0 1 0,0-1 0,-1 0 0,0 0 0,0 1 0,-4-8 0,5 12-112,0 0 0,0 0 0,0 1 0,-1-1-1,1 0 1,-1 0 0,1 1 0,-1-1 0,0 1-1,0-1 1,1 1 0,-1 0 0,0 0 0,0 0-1,0 0 1,-1 0 0,1 0 0,0 0 0,0 1-1,0-1 1,0 1 0,-1-1 0,1 1 0,0 0-1,-1 0 1,1 0 0,0 0 0,0 1 0,-1-1-1,1 1 1,0-1 0,0 1 0,0 0 0,-1-1-1,1 1 1,0 0 0,0 1 0,0-1 0,-1 2-1,-6 2-31,1 1 0,0 0 0,1 0-1,-1 1 1,1 0 0,1 0 0,-11 15 0,7-6-6,0 1 0,1 1 0,1 0 1,0 0-1,1 1 0,-4 20 1,8-26-43,1-1 0,0 1 1,0 0-1,1 0 0,1-1 0,1 1 1,-1 0-1,2 0 0,0-1 1,5 20-1,-7-30-12,1-1 0,-1 1 0,1 0 1,0-1-1,-1 1 0,1 0 0,0-1 0,0 1 0,0-1 1,0 1-1,0-1 0,0 1 0,0-1 0,0 0 1,1 0-1,-1 1 0,1-1 0,-1 0 0,1 0 1,-1 0-1,1-1 0,-1 1 0,1 0 0,0-1 0,-1 1 1,1-1-1,0 1 0,0-1 0,-1 0 0,1 0 1,0 1-1,0-1 0,0-1 0,-1 1 0,1 0 1,0 0-1,0-1 0,-1 1 0,1-1 0,0 1 0,0-1 1,-1 0-1,1 0 0,-1 0 0,1 1 0,2-4 1,6-2-175,-1-1 0,0 0 0,-1 0 0,1-1 0,-2 0 0,9-11 0,-3 0 425,18-34 1,8-13 1814,-39 66-1988,0 0 0,1 0 1,-1 0-1,0 0 0,0 0 1,0-1-1,0 1 0,0 0 1,0 0-1,0 0 0,0 0 1,0 0-1,0 0 0,1 0 1,-1 0-1,0 0 0,0 0 1,0 0-1,0 0 0,0 0 1,0 0-1,0 0 0,1 0 1,-1 0-1,0 0 0,0 0 1,0 0-1,0 0 0,0 0 1,0 0-1,0 0 0,0 0 1,1 0-1,-1 0 1,0 0-1,0 0 0,0 0 1,0 0-1,0 0 0,0 0 1,0 0-1,0 0 0,1 0 1,-1 1-1,0-1 0,0 0 1,0 0-1,0 0 0,0 0 1,0 0-1,0 0 0,0 0 1,0 0-1,0 1 0,0-1 1,0 0-1,0 0 0,0 0 1,0 0-1,0 0 0,0 0 1,0 0-1,0 1 0,0-1 1,0 0-1,0 0 0,0 0 1,2 17 355,-1 23-184,-1-37-109,0 24-424,1 0 1,2 0 0,0 0-1,14 50 1,-14-68-281,-1 0-1,2-1 1,-1 1 0,1-1-1,0 0 1,1 0 0,0 0 0,0-1-1,1 0 1,0 0 0,0 0 0,1-1-1,-1 0 1,1 0 0,1 0 0,-1-1-1,1 0 1,12 5 0,10 0-1094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33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111 475 144,'-1'1'244,"0"1"-1,0 0 1,0 0-1,0-1 1,0 1-1,1 0 1,-1 0-1,1 0 1,-1 0-1,1 0 1,0 0-1,-1 0 1,1 0-1,0 0 1,1 0-1,-1 0 1,0 0-1,0 0 1,1 0-1,-1 0 1,2 3-1,0-2 25,0 0-1,0 1 0,0-1 0,0 0 0,1-1 0,0 1 1,-1 0-1,1-1 0,0 1 0,6 3 0,2 0 46,-1 0-1,2-1 0,-1 0 0,0-1 1,1 0-1,16 2 0,-14-3-322,1-1-1,-1-1 0,1-1 1,0 0-1,0-1 0,-1 0 1,1-1-1,-1-1 0,1 0 1,-1-1-1,0-1 0,0 0 1,-1-1-1,0 0 0,0-1 1,0 0-1,-1-1 0,15-13 1,-25 19 6,1 0 0,-1 0 0,-1 0 0,1 0 0,0 0 1,0 0-1,-1-1 0,1 1 0,-1-1 0,0 1 0,0-1 0,0 1 1,0-1-1,0 0 0,-1 0 0,1 1 0,-1-1 0,1 0 1,-1 0-1,0-3 0,-1 3 25,0-1 1,0 0-1,0 1 1,-1-1-1,1 1 1,-1-1-1,0 1 1,0-1-1,0 1 1,0 0-1,-1 0 0,1 0 1,-4-2-1,-3-4 93,-1 1 0,0 1-1,0 0 1,-1 1-1,1 0 1,-2 0 0,1 1-1,-14-4 1,7 4 28,-1 1 0,1 1 0,-1 1 0,1 0-1,-1 2 1,0 0 0,0 1 0,1 0 0,-1 2 0,-19 5 0,28-6-100,0 1 1,0 0-1,0 1 1,0 0-1,1 0 0,0 1 1,0 0-1,0 1 0,0 0 1,1 0-1,0 1 1,0 0-1,1 0 0,0 1 1,0 0-1,1 0 0,0 1 1,0-1-1,-6 16 1,11-22-61,-1 0 0,2 0 0,-1 1 0,0-1 0,0 0 0,1 1 0,-1-1 0,1 0 0,0 1 0,0-1 0,0 1 0,0-1 0,0 0 0,0 1 0,1-1 0,-1 1 0,1-1 0,-1 0 0,1 1 0,0-1 0,0 0 0,0 0 0,0 0 0,1 0 0,-1 0 0,0 0 0,1 0 0,0 0 0,-1 0 0,1-1 0,0 1 0,0-1 0,0 1 0,0-1 0,0 0 0,0 0 1,0 0-1,0 0 0,1 0 0,3 1 0,4 1-160,1 0 0,-1-1 0,0-1 0,1 0 0,0 0 0,-1-1 0,1 0 0,10-2 0,5-2-145,-1 0 0,0-2-1,0-2 1,0 0-1,-1-1 1,0-1 0,-1-2-1,36-22 1,-45 25 456,-1-1 0,0-1 1,0 0-1,-1-1 0,-1 0 0,0-1 0,0 0 1,-1-1-1,-1 0 0,0-1 0,-1 1 1,-1-2-1,0 1 0,5-19 0,-3-4 1394,-1 0 0,-2-1-1,-2 1 1,0-44 0,-9 55-682,5 27-841,0 0-1,0-1 1,0 1 0,0 0 0,0 0 0,0 0 0,0 0 0,0 0 0,0 0-1,0 0 1,0 0 0,0 0 0,0 0 0,-1 0 0,1 0 0,0 0-1,0 0 1,0 0 0,0 0 0,0 0 0,0 0 0,0 0 0,0 0 0,0 0-1,0 0 1,-1 0 0,1 0 0,0 0 0,0 0 0,0 0 0,0 0-1,0 0 1,0 0 0,0 0 0,0 0 0,0 0 0,0 0 0,0 0-1,-1 0 1,1 0 0,0 0 0,0 0 0,0 0 0,0 0 0,0 0 0,0 1-1,0-1 1,0 0 0,0 0 0,0 0 0,0 0 0,0 0 0,0 0-1,0 0 1,0 0 0,0 0 0,0 0 0,0 0 0,0 1 0,0-1 0,0 0-1,0 0 1,0 0 0,0 0 0,0 0 0,-3 18 50,-1 66 93,6 99 0,2-138-426,2 0 0,1-1-1,26 84 1,-31-122-88,1 0-1,-1 1 1,1-1 0,0 0-1,1-1 1,-1 1-1,1-1 1,0 1 0,1-1-1,-1-1 1,1 1-1,0 0 1,10 6 0,-6-6-530,0 0 0,0-1 0,1-1 1,-1 1-1,1-2 0,0 1 1,0-1-1,16 1 0,21-1-1694,3-3 391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1.4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0 169 180,'70'-89'5718,"-60"78"-4619,0 0 0,0 1 0,1 1 0,0 0 0,23-14 0,-33 22-1039,0 1 0,1-1-1,-1 0 1,0 1 0,0-1-1,1 1 1,-1-1 0,0 1 0,1-1-1,-1 1 1,0 0 0,1 0-1,-1-1 1,0 1 0,1 0-1,-1 0 1,1 1 0,-1-1-1,0 0 1,1 0 0,-1 1-1,3 0 1,-3 0-34,0 0 0,0 0 0,-1 0 0,1 0 0,0 0 0,0 0 1,0 1-1,-1-1 0,1 0 0,-1 0 0,1 1 0,-1-1 0,0 0 0,1 1 0,-1-1 0,0 1 1,0-1-1,0 2 0,0 6 8,0 1 1,-1-1 0,0 0 0,-1 0 0,-4 13-1,-6 8 84,0-1 0,-3-1-1,-30 48 1,26-47 310,2 0 0,-27 62-1,42-87-372,1 1-1,-1-1 1,1 0-1,0 0 1,0 0-1,1 1 1,-1-1-1,1 0 1,0 1-1,0-1 1,0 1-1,1-1 0,-1 0 1,1 1-1,0-1 1,1 0-1,-1 0 1,3 5-1,-1-4-49,1-1 0,-1 1 0,1-1 1,0 0-1,0-1 0,0 1 0,1-1 0,-1 0 0,1 0 0,0 0 0,0 0 0,0-1 0,0 0 0,6 2 0,5 1-414,0-1 0,0-1 0,0 0 0,1-1 0,-1 0 0,1-2 0,0 0 0,-1-1 0,1 0 0,-1-2 0,28-6 0,-26 4-62,0-1 1,-1 0-1,0-1 0,0-1 0,-1-1 0,0 0 1,-1-1-1,0-1 0,0 0 0,18-18 0,-20 14 923,-1 0-1,0 0 1,-1-1-1,11-23 1,14-34 7121,-38 82-7094,0 1 1,0-1-1,1 1 0,0 0 0,1 10 1,2 64-570,5-20-446,-5-55-363,0 0 0,1-1 1,0 1-1,7 15 1,-8-20 426,1-1 0,-1 1 0,0-1 0,1 1 0,-1-1 0,1 0 0,0 0 0,0 0 0,1 0 0,-1-1 0,0 1 1,1-1-1,0 0 0,-1 0 0,1 0 0,0-1 0,0 1 0,0-1 0,0 0 0,0 0 0,0 0 0,1-1 0,-1 1 0,0-1 1,0 0-1,0 0 0,7-1 0,13-4-1229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1.8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85 1864,'19'-30'5218,"-17"27"-4099,-1 0 0,1 0 1,-1 0-1,0-1 0,0 1 1,0 0-1,1-7 0,-6 100 3357,1-39-4512,4 73 0,-1-124 38,5 26-349,1-19-20,5-16 24,38-70 40,-35 54 312,0 2-1,1 0 0,37-40 0,-42 52 13,1 1-1,1 1 1,-1 0-1,2 1 1,-1 0-1,1 1 1,0 0-1,1 1 1,-1 0 0,30-7-1,-35 12-2,0-1-1,1 1 1,-1 0-1,1 1 1,-1 0-1,1 1 1,-1-1-1,1 1 1,-1 1-1,0 0 1,0 0-1,0 1 1,0 0-1,0 0 1,0 1 0,-1 0-1,1 0 1,-1 1-1,0-1 1,8 9-1,-7-6-2,-1 1 0,-1-1 0,1 1 0,-1 0 0,0 0 0,-1 1 0,0 0 0,-1 0 0,7 17 0,-4-1-473,-1 1 0,5 35 0,-4-11-1528,-5-42 706,0 0 1,0 0-1,6 16 0,-7-22 935,0 0-1,0-1 0,0 1 1,0 0-1,0 0 1,0-1-1,0 1 0,0-1 1,1 1-1,-1-1 0,1 0 1,-1 1-1,1-1 0,-1 0 1,1 0-1,0 0 0,-1 0 1,1 0-1,0-1 1,0 1-1,0-1 0,0 1 1,2 0-1,13-2-1791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2.1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98 1084,'10'-21'1969,"10"-19"4234,4 5 3278,-24 35-9429,0-1 0,1 1 0,-1 0 0,0 0 0,1 0 0,-1 0 0,0 0 0,1-1 0,-1 1-1,1 0 1,-1 0 0,0 0 0,1 0 0,-1 0 0,0 0 0,1 0 0,-1 0 0,0 0 0,1 1 0,-1-1 0,0 0 0,1 0 0,-1 0 0,0 0 0,1 0 0,-1 1-1,0-1 1,1 0 0,-1 0 0,0 0 0,0 1 0,1-1 0,-1 0 0,0 0 0,0 1 0,0-1 0,1 0 0,-1 1 0,0-1 0,0 0 0,0 1 0,0-1 0,0 0-1,1 1 1,-1-1 0,0 0 0,0 1 0,0-1 0,0 0 0,0 1 0,0-1 0,0 0 0,0 1 0,-1 0 0,6 21 139,2 67-490,4 23-3923,-11-108 3811,1-1 1,0 1 0,0-1 0,0 0 0,0 1 0,0-1-1,1 0 1,-1 0 0,1 0 0,0 0 0,0 0-1,0 0 1,1 0 0,-1 0 0,0-1 0,1 0 0,0 1-1,0-1 1,0 0 0,0 0 0,0 0 0,0-1 0,0 1-1,0-1 1,1 0 0,-1 0 0,0 0 0,1 0 0,-1 0-1,1-1 1,-1 0 0,1 1 0,5-2 0,21 0-1792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2.5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73 920,'12'-10'1087,"24"-15"5094,-35 24-5989,0 1 0,-1-1 0,1 1 0,0-1 0,0 1 0,0 0 0,-1 0 0,1-1 1,0 1-1,0 0 0,0 0 0,0 0 0,0 0 0,-1 0 0,1 0 0,0 0 0,0 0 0,0 0 0,0 0 1,0 1-1,-1-1 0,1 0 0,0 1 0,0-1 0,0 0 0,-1 1 0,1-1 0,0 1 0,-1-1 1,1 1-1,0-1 0,-1 1 0,1 0 0,0-1 0,-1 1 0,1 0 0,-1 0 0,0-1 0,1 2 0,7 20 353,-2-1-1,-1 1 0,-1 0 1,0 1-1,-2-1 0,0 32 1,2 15-567,-4-68-24,0 1-1,0-1 1,0 1 0,0-1-1,1 1 1,-1-1 0,0 1-1,1-1 1,-1 1 0,1-1 0,0 0-1,-1 1 1,1-1 0,0 0-1,1 2 1,4-6-508,0-13 415,0-5 187,1 1-1,1-1 1,1 1-1,1 1 1,0 0-1,2 0 1,0 1-1,1 1 1,0 0-1,2 1 1,24-22 0,-30 31-44,-1 0 0,1 1 1,1 0-1,-1 0 1,1 1-1,0 1 1,0 0-1,1 0 1,-1 1-1,18-4 1,-19 6-4,0 1 0,0 0 0,0 0 1,0 1-1,0 0 0,0 0 1,0 1-1,0 0 0,0 1 1,-1 0-1,1 0 0,-1 1 0,0 0 1,10 7-1,-9-6-11,-1 1-1,-1 0 0,1 1 1,-1-1-1,0 2 1,-1-1-1,1 1 1,-2 0-1,1 0 1,-1 0-1,0 1 1,-1 0-1,0 0 1,4 11-1,-1 5-953,-2 0 0,0 0 0,-2 0 0,1 34 0,-4-54 420,5 38-3403,-5-41 3707,0-1 1,1 0-1,-1 1 1,0-1-1,0 0 1,1 0-1,-1 1 0,1-1 1,-1 0-1,1 0 1,0 0-1,-1 0 1,1 0-1,0 0 0,0 0 1,0 0-1,0 0 1,0 0-1,0 0 1,0 0-1,0 0 0,0-1 1,0 1-1,0-1 1,1 1-1,1 0 1,7-3-1877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3.8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84,'1'1'345,"0"0"-1,0 0 1,0 1-1,0-1 1,-1 0-1,1 0 1,0 1-1,-1-1 1,1 0-1,-1 1 1,1 2-1,13 159 7840,-8-1-4249,12 141-1370,33 99-3113,-51-400 373,7 34-1868,-7-34 1739,0-1 1,0 0-1,0 0 0,1 1 0,-1-1 1,1 0-1,-1 0 0,1 1 0,-1-1 1,1 0-1,0 0 0,0 0 0,-1 0 0,1 0 1,0 0-1,0 0 0,0 0 0,0 0 1,0 0-1,0-1 0,0 1 0,2 0 0,-2-1 33,0 0-1,0 0 0,0-1 1,0 1-1,0-1 0,-1 1 1,1-1-1,0 1 0,0-1 1,0 0-1,0 1 0,-1-1 1,1 0-1,0 0 0,-1 1 1,1-1-1,-1 0 0,1 0 1,-1 0-1,1-1 0,7-17-2032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4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273 122 1280,'21'-54'4955,"-7"-2"4015,-12 44-6631,-2 21-1355,-4 23-729,-6 8-196,-1-1 1,-2 0-1,-20 38 1,-62 111 43,68-138-61,-18 27 8,26-45-302,-31 65 0,49-96 241,1 0 0,0-1 0,-1 1 0,1 0 0,0 0 0,0 0 0,0-1 0,0 1 0,0 0 0,0 0 0,0 0 0,0-1 0,0 1 0,0 0 1,0 0-1,0 0 0,1-1 0,-1 1 0,0 0 0,0 0 0,1-1 0,-1 1 0,1 0 0,-1-1 0,1 1 0,-1 0 0,1-1 0,-1 1 0,1 0 0,-1-1 0,1 1 0,0-1 0,-1 1 0,1-1 0,0 0 0,-1 1 0,1-1 0,0 0 0,0 1 0,0-1 0,-1 0 0,1 0 0,0 0 0,0 0 0,0 0 0,48 3-161,-35-3 126,189 13-95,-7 0-2189,-65-14-4184,-118 0 5119,-1 0-1,1-1 0,20-6 1,-5-2-911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4.8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39 42 388,'-4'-9'1742,"-19"-23"10813,23 32-12438,-1 0 1,1 0 0,0 0-1,-1 1 1,1-1 0,0 0-1,-1 0 1,1 1 0,0-1-1,-1 0 1,1 0 0,0 1-1,0-1 1,-1 0 0,1 1-1,0-1 1,0 0-1,-1 1 1,1-1 0,0 0-1,0 1 1,0-1 0,0 1-1,0-1 1,0 0 0,0 1-1,0-1 1,0 1 0,0-1-1,0 0 1,0 1 0,0-1-1,0 1 1,0 0 0,-1 19 519,1-20-537,-3 221 2055,2 159-1710,1-349-444,0-23-8,-1 0 0,2 0 1,-1 0-1,1 0 0,0 0 0,0 0 0,4 8 0,-5-16-8,0 1 0,0-1 1,0 0-1,0 1 0,0-1 0,1 0 0,-1 0 0,0 1 1,0-1-1,0 0 0,1 0 0,-1 1 0,0-1 0,0 0 1,1 0-1,-1 0 0,0 1 0,0-1 0,1 0 0,-1 0 1,0 0-1,1 0 0,-1 0 0,0 1 0,1-1 0,-1 0 1,0 0-1,1 0 0,-1 0 0,0 0 0,1 0 0,-1 0 1,0 0-1,1-1 0,12-7-372,11-19-203,-22 26 523,48-67-860,-15 20 120,65-68 1,-87 103 696,0 2 0,0-1-1,1 1 1,0 1 0,1 1 0,0 0 0,1 1 0,0 0 0,32-9 0,-44 15 120,1 1 1,-1 0 0,1 1 0,-1-1 0,1 1-1,-1 0 1,1 0 0,-1 0 0,1 0 0,-1 1 0,7 1-1,-10-1 10,1 0-1,-1-1 0,1 1 0,-1 0 0,1 0 0,-1 0 0,0 1 0,1-1 0,-1 0 1,0 0-1,0 1 0,0-1 0,0 0 0,0 1 0,0-1 0,0 1 0,0 0 1,-1-1-1,1 1 0,0 0 0,-1-1 0,0 1 0,1 0 0,-1 0 0,0-1 0,0 1 1,0 0-1,0 0 0,0-1 0,0 1 0,-1 0 0,0 1 0,-1 8 51,0-1-1,-1 0 0,-1 0 1,0-1-1,0 1 0,-1-1 1,0 0-1,-1 0 0,0 0 1,0-1-1,-14 14 0,-5 4-251,-2-2-1,-32 24 0,-6-6-2154,19-23-2310,45-18 4486,0-1 1,0 0-1,1 1 0,-1-1 1,0 0-1,0 1 1,0-1-1,1 0 1,-1 0-1,0 0 0,0 0 1,0 0-1,0 0 1,0 0-1,1 0 1,-1 0-1,0 0 1,0 0-1,0-1 0,0 1 1,1 0-1,-1-1 1,0 1-1,0 0 1,1-1-1,-1 1 1,0-1-1,1 1 0,-1-1 1,0 1-1,1-1 1,-1 0-1,1 1 1,-1-1-1,1 0 0,-1 1 1,1-1-1,-1 0 1,1 0-1,0 0 1,-1 1-1,1-1 1,0 0-1,0 0 0,0 0 1,0 1-1,0-1 1,0 0-1,0-1 1,2-21-1894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5.4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206 13 1280,'-6'-12'6590,"6"11"-6407,-15 10 3601,-11 25-1083,0 21-1765,2 1 0,4 0 0,1 2 1,-14 79-1,18-52-564,4 0 0,0 126 0,12-169-277,1 0-1,12 70 1,-11-97-378,0-1-1,1 0 1,1 0-1,0 0 1,1-1-1,0 0 1,1 0-1,1 0 1,0-1-1,0 0 1,13 13 0,-15-19-321,0-1 1,0 0 0,1 0 0,0 0-1,0-1 1,0 0 0,0-1 0,1 1-1,-1-2 1,1 1 0,0-1 0,0 0-1,0 0 1,0-1 0,0 0 0,0 0-1,0-1 1,0 0 0,1-1 0,-1 0-1,0 0 1,0-1 0,9-2 0,24-13-1533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6.0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27 169 884,'8'-95'6561,"-5"22"5932,-18 325-11292,2-74-1040,9-87-75,-1 158 72,5-243-170,1 1 0,0-1 0,0 0 0,0 1 0,4 8 0,-4-14 1,-1 0 1,0 0-1,1 0 0,-1-1 1,1 1-1,-1 0 0,1 0 1,-1-1-1,1 1 0,-1 0 1,1-1-1,0 1 0,0 0 1,-1-1-1,1 1 1,0-1-1,0 0 0,-1 1 1,2 0-1,-1-1-8,1 0 0,-1-1 0,0 1 0,0 0 0,0 0 0,0 0 0,0-1 0,0 1 0,0 0 0,0-1 0,0 1 0,0-1 0,0 1 0,0-1 0,0 0 0,0 1 0,0-1 0,-1 0 0,1 0 1,1-1-1,9-11-135,-1-1 1,0 0 0,-1-1 0,0 0 0,-1 0 0,8-25 0,23-39-162,-26 57 263,2 0 0,0 1 0,1 1 1,22-21-1,-32 35 57,1 0-1,-1 0 1,2 0-1,-1 1 1,0 0 0,1 1-1,0 0 1,0 0-1,1 0 1,-1 1-1,1 0 1,-1 1 0,1 0-1,0 0 1,13 0-1,-19 2-1,0 0-1,1 0 0,-1 0 1,0 1-1,0-1 0,1 1 1,-1 0-1,0 0 0,0 0 1,0 0-1,0 1 0,0-1 1,0 1-1,-1 0 0,1-1 1,0 1-1,-1 0 0,1 1 0,2 2 1,-2-1 2,-1 0-1,0 0 1,1 1 0,-1-1-1,-1 0 1,1 1 0,-1 0 0,1-1-1,-1 1 1,0 0 0,0 8 0,-1 2 8,-1-1 0,0 1 1,-1-1-1,0 0 0,-1 0 1,0 0-1,-10 24 0,1-12-143,0 0-1,-2 0 1,0-1-1,-2-1 0,-1-1 1,-1 0-1,-34 34 1,22-36-1743,13-15-875,13-24-4882,4 16 7302,1 0-1,0 1 1,0-1-1,0 0 1,0 1-1,0-1 1,1 1-1,1-2 1,0-1-183,16-19-1477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6.5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224 170 592,'27'-23'2019,"11"-12"5131,-32 28-5665,0 0 0,0-1 0,-1 0-1,1 0 1,-2 0 0,1 0 0,3-11-1,-8 18-1494,0 0 0,0-1-1,0 1 1,0 0 0,0 0-1,0 0 1,-1 0 0,1 0 0,0 0-1,0 0 1,-1 0 0,1 0-1,-1 0 1,1 0 0,-1 0-1,1 0 1,-1 0 0,0 1-1,1-1 1,-1 0 0,0 0 0,0 0-1,0 1 1,1-1 0,-1 1-1,0-1 1,0 0 0,-2 0-1,0-1-61,0 1-1,1-1 1,-1 1-1,0 0 1,0 0-1,0 0 1,0 0-1,-6 0 1,2 1 51,-1 2-1,1-1 1,0 1 0,-1 0 0,1 0-1,0 1 1,0 0 0,1 0 0,-1 1-1,0 0 1,1 0 0,0 1-1,-9 7 1,-1 3 74,0 1 0,1 0 0,-17 25 0,14-16 17,1 1 0,-21 46 0,33-61-92,0 1 0,1-1 0,0 1 1,1-1-1,0 1 0,1 0 0,0 0 0,1 0 1,1 20-1,0-29-39,0 0 1,1 0-1,-1 0 1,1 0-1,0 0 1,0 0-1,0 0 1,0 0-1,0 0 1,1 0-1,-1-1 1,1 1-1,0 0 0,0-1 1,0 0-1,0 1 1,0-1-1,0 0 1,1 0-1,2 2 1,-1-2-116,0 0 1,0-1-1,0 1 0,1-1 1,-1 0-1,0 0 1,0-1-1,1 1 0,-1-1 1,0 0-1,1 0 1,-1 0-1,5-1 1,2-1-114,-1-1 0,0 1 0,0-2 0,1 1 1,-2-1-1,1-1 0,0 0 0,-1 0 1,0-1-1,0 0 0,9-9 0,-10 6 783,-1-1 0,0 1 0,0-1 0,-1-1 0,-1 1 0,7-18 0,15-25 4446,-25 96-4375,-3-24-697,-1 3-602,0 1 0,2-1-1,0 1 1,2-1 0,6 35 0,-7-53 219,1 0-1,-1-1 1,1 0-1,-1 1 1,1-1 0,0 0-1,0 0 1,1 0-1,-1 0 1,1 0 0,-1 0-1,1-1 1,0 0-1,0 1 1,0-1 0,0 0-1,0 0 1,1 0-1,-1-1 1,0 1-1,1-1 1,-1 0 0,1 0-1,0 0 1,-1 0-1,1-1 1,4 1 0,15-1-1795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11.6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1 420,'1'13'7693,"6"41"-3375,1 6-2271,-5 8-1315,-3 1 0,-3-1-1,-13 75 1,6-55-560,3-21-132,-16 249-208,23-315 140,0-1-1,-1 0 1,1 0 0,0 0-1,0 1 1,0-1 0,0 0 0,0 0-1,0 1 1,0-1 0,0 0-1,0 0 1,0 1 0,0-1 0,1 0-1,-1 0 1,0 0 0,0 1-1,0-1 1,0 0 0,0 0-1,0 0 1,0 1 0,0-1 0,1 0-1,-1 0 1,0 0 0,0 0-1,0 1 1,0-1 0,1 0 0,-1 0-1,0 0 1,0 0 0,0 0-1,1 0 1,-1 0 0,0 0-1,0 0 1,0 1 0,1-1 0,-1 0-1,11-7-1405,7-13-1170,14-25-2394,28-53-1,-36 53 3518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35.5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27 158 296,'4'-26'1348,"-1"4"248,-3 2 208,7 2-195,-4 1-373,-3 2-488,4 3-828,-8 1-844,1 3-520,-4 3-305,-10 1-131,0 6 100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33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 1260,'11'-49'17204,"2"74"-16799,-2 15 84,-1 0 1,8 77-1,-7 88-336,-7-113-246,0-2-105,8 130-771,-11-216 1433,0 22-3806,-32-79-10300,20 28 11536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7.00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0 321 1320,'24'-56'4024,"-10"19"-484,2 1 1,31-52 0,-42 80-3188,0 0-1,0 0 1,1 1 0,1 0-1,-1 0 1,1 1 0,0-1-1,0 1 1,1 1 0,0 0-1,0 0 1,0 0 0,0 1-1,1 0 1,17-5 0,-24 9-335,1-1 0,-1 0 1,1 1-1,0 0 0,-1 0 1,1 0-1,-1 0 1,1 0-1,0 0 0,-1 1 1,1-1-1,-1 1 0,1 0 1,-1-1-1,1 1 0,-1 1 1,0-1-1,1 0 0,-1 0 1,4 4-1,-4-2-7,1 0-1,0 0 1,-1 0 0,1 1-1,-1 0 1,0-1 0,0 1-1,-1 0 1,1 0 0,-1 0-1,2 7 1,0 2-17,-2-1 0,0 0 0,0 1 0,-1-1 0,0 1 0,-1-1 1,-5 24-1,-1-16-206,0 0 0,-1 0 0,0 0 0,-2-1 0,-1 0 0,0-1 0,-1 0 0,-1-1 0,0-1-1,-2 0 1,-29 26 0,38-37 141,0 1 0,0 0 0,1 0 0,-1 0 0,2 1 0,-6 8 0,10-14 77,0-1-1,0 1 1,0-1-1,0 1 1,0 0-1,0-1 0,0 1 1,1-1-1,-1 1 1,0-1-1,0 1 1,1-1-1,-1 1 1,0-1-1,1 1 1,-1-1-1,0 1 1,1-1-1,-1 1 1,1-1-1,-1 0 1,0 1-1,1-1 1,-1 0-1,1 1 1,-1-1-1,1 0 1,0 0-1,-1 1 1,1-1-1,-1 0 1,1 0-1,-1 0 1,1 0-1,0 0 1,-1 0-1,1 0 1,-1 0-1,1 0 1,-1 0-1,1 0 0,0 0 1,29 0 171,388-38 552,-329 27-4013,-1-3-3287,-68 8 403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8.42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 1 112,'-3'-1'17793,"6"11"-18654,6 20 1563,-2 0 1,-1 0-1,3 42 1,-3-20-354,8 104-294,-8-84-2305,-6-50-1150,-13-51-7301,10 12 10453,-1-22-1666,1-7 409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49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1 298 280,'4'-29'835,"18"-107"8080,-18 118-7376,1 0-1,1 0 1,1 1-1,0 0 1,13-22 0,-20 39-1542,0-1 1,1 1 0,-1-1-1,0 1 1,0 0 0,1-1-1,-1 1 1,0 0 0,1-1-1,-1 1 1,0 0 0,1 0 0,-1-1-1,1 1 1,-1 0 0,0 0-1,1 0 1,-1 0 0,1-1-1,-1 1 1,1 0 0,-1 0-1,1 0 1,-1 0 0,1 0-1,-1 0 1,0 0 0,1 0-1,-1 0 1,2 1 0,13 9-655,7 20-1261,26 45-3351,29 49 431,-57-88 4906,24 61-1,-27-51 869,-8-18 578,1-1-1,26 47 1,-35-73-1459,-1 0 1,1 0-1,-1 0 1,1 0-1,-1-1 0,1 1 1,0 0-1,-1 0 1,1-1-1,0 1 1,0 0-1,0-1 0,-1 1 1,1-1-1,0 1 1,0-1-1,0 1 1,0-1-1,0 0 0,0 0 1,0 1-1,0-1 1,0 0-1,0 0 1,0 0-1,1 0 0,0 0 2,0-1 0,0 0 0,0 1 0,-1-1 0,1 0-1,0 0 1,-1 0 0,1 0 0,0 0 0,-1-1 0,1 1 0,1-3-1,3-3 14,0-1-1,0 1 0,-1-1 1,6-13-1,5-19-87,-2-1 1,-1-1-1,12-77 0,13-41 1861,-38 159-1816,0 1 0,0-1 1,0 1-1,0 0 0,0-1 0,0 1 0,0 0 0,0-1 1,0 1-1,0 0 0,0-1 0,1 1 0,-1 0 0,0-1 1,0 1-1,0 0 0,1-1 0,-1 1 0,0 0 0,0 0 1,1-1-1,-1 1 0,0 0 0,1 0 0,-1 0 0,0-1 0,1 1 1,-1 0-1,0 0 0,1 0 0,-1 0 0,0 0 0,1-1 1,8 12 362,4 27-213,-12-34-120,53 166 334,-11-40-239,49 259-1,-88-357-187,0 1 0,-3-1 0,-4 64-1,2-87 33,0 1 0,0-1 0,-1 0-1,0 0 1,-1 0 0,0 0-1,-1 0 1,0-1 0,0 1-1,0-1 1,-1 0 0,-1 0 0,1-1-1,-1 1 1,0-1 0,-1-1-1,0 1 1,-9 6 0,11-10 17,-1 0 0,1-1 1,-1 1-1,0-1 1,0-1-1,0 1 0,0-1 1,0 0-1,0 0 1,0 0-1,0-1 0,0 0 1,0-1-1,-1 1 1,1-1-1,0 0 0,0 0 1,0-1-1,0 0 1,-6-3-1,8 3-25,0 0 0,-1 0 1,1 0-1,0-1 0,0 0 0,0 1 0,1-2 1,-1 1-1,1 0 0,-1-1 0,1 1 0,0-1 1,1 0-1,-1 0 0,1 0 0,-1 0 0,1-1 1,1 1-1,-1-1 0,0 1 0,1-1 0,0 1 1,0-1-1,1 0 0,-1 0 0,1-6 0,1-2-175,1 0-1,1 0 0,0 0 0,1 0 1,0 1-1,1 0 0,0 0 1,1 0-1,11-17 0,10-11-754,37-42 0,-61 78 901,51-58 660,3 2-1,73-58 1,-127 115-498,0 0 1,0 1 0,1-1-1,-1 1 1,1 0 0,-1 0 0,1 0-1,0 0 1,7-1 0,-9 2-99,0 1 0,0 0-1,0 0 1,0 0 0,0 1 0,0-1 0,-1 0 0,1 1-1,0-1 1,0 1 0,0 0 0,0-1 0,-1 1 0,1 0 0,0 0-1,-1 0 1,1 0 0,-1 1 0,1-1 0,-1 0 0,0 1-1,3 2 1,27 36 73,-24-30-52,0 1 0,1-2 0,1 1 0,-1-1 0,12 8 0,-17-14-31,1-1 0,0 0 0,-1 0 0,1 0 0,0 0 0,1-1 0,-1 1 0,0-1 0,0 0 0,1 0 0,-1-1 0,0 1 0,1-1 0,-1 0 0,0 0 0,1-1 0,-1 1-1,9-3 1,-7 1-18,-1 0 0,1 0 0,0-1 0,-1 0-1,1 0 1,-1 0 0,0-1 0,0 1 0,0-1 0,-1-1-1,1 1 1,-1 0 0,0-1 0,0 0 0,-1 0-1,0 0 1,1-1 0,-2 1 0,1-1 0,-1 0 0,1 1-1,-2-1 1,1 0 0,1-7 0,-1 0-20,1-1 0,-2 0 0,1-1 0,-2 1 0,0 0 0,-1 0 0,0 0 0,-1 0 0,-6-21 0,6 30 15,0 0 0,0 0 0,-1 0 0,1 1 0,-1-1 0,0 1 0,0-1 0,-1 1 0,1 0 0,-1 0 0,0 0 0,0 1 0,0 0 0,0-1 1,-1 1-1,0 1 0,1-1 0,-1 1 0,0 0 0,0 0 0,0 0 0,-9-1 0,10 2 15,0 0 1,-1 1 0,1-1 0,0 1-1,-1 0 1,1 0 0,0 1 0,-1-1-1,1 1 1,0 0 0,0 0-1,0 1 1,0-1 0,0 1 0,0 0-1,0 0 1,0 0 0,1 1-1,-1-1 1,1 1 0,-1 0 0,1 0-1,0 0 1,0 0 0,1 0 0,-1 1-1,1-1 1,-4 7 0,3-4-1,1-1 0,-1 1-1,1 0 1,1 1 0,-1-1 0,1 0 0,0 0 0,0 1 0,1-1 0,-1 1 0,1-1 0,1 0 0,0 1 0,-1-1 0,2 0-1,-1 1 1,1-1 0,0 0 0,0 0 0,1 0 0,0-1 0,0 1 0,0 0 0,5 5 0,0-1-41,-1-1 1,1 0 0,1 0-1,-1-1 1,2-1-1,-1 1 1,1-1-1,0-1 1,0 0 0,1 0-1,0-1 1,13 4-1,6 0-44,0-1-1,32 4 0,-46-9 123,-1-2 0,0 0 1,1-1-1,-1-1 0,0 0 0,18-4 1,-32 5-29,0 0 0,0-1 0,0 1 0,0-1 0,0 1 1,0-1-1,0 1 0,-1-1 0,1 0 0,0 0 0,0 1 0,-1-1 1,1 0-1,0 0 0,-1 0 0,1 0 0,-1 1 0,1-1 0,-1 0 1,0 0-1,1 0 0,-1 0 0,0 0 0,1 0 0,-1 0 0,0-1 1,0 1-1,0 0 0,0 0 0,0 0 0,0 0 0,-1-1 1,-8-44 182,4 25-75,4 15-76,1 0 0,-1 0 0,2 0 0,-1 0 0,0 0 0,1 0 0,0 0-1,1 1 1,-1-1 0,1 0 0,0 1 0,0-1 0,1 1 0,0-1 0,0 1-1,0 0 1,0 0 0,1 1 0,0-1 0,0 1 0,0 0 0,1 0 0,-1 0-1,1 0 1,0 1 0,0 0 0,0 0 0,0 0 0,7-2 0,-6 2-21,2 1 1,-1-1 0,0 2 0,0-1 0,1 1 0,-1 0-1,1 0 1,-1 1 0,1 0 0,-1 0 0,1 1 0,-1 0-1,0 0 1,1 1 0,-1 0 0,0 0 0,0 0-1,0 1 1,0 0 0,-1 1 0,1 0 0,11 8 0,-8-2-227,0-1 1,-1 1 0,0 1-1,0 0 1,12 21 0,26 64-6673,-33-66 2839,-12-26 3195,0 1 0,1-1-1,-1 0 1,1 0 0,0 0-1,5 4 1,0 0-1370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0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0 321 1576,'33'-146'7597,"-5"15"1314,-25 120-8315,6-19 1470,-8 30-2049,-1 0 0,0-1 0,0 1 0,0 0 0,0 0 0,0 0-1,0 0 1,0 0 0,0-1 0,1 1 0,-1 0 0,0 0 0,0 0 0,0 0 0,0 0 0,0 0 0,1 0-1,-1 0 1,0 0 0,0 0 0,0-1 0,0 1 0,1 0 0,-1 0 0,0 0 0,0 0 0,0 0 0,1 0-1,-1 0 1,0 0 0,0 0 0,0 1 0,0-1 0,1 0 0,-1 0 0,0 0 0,0 0 0,0 0 0,0 0-1,0 0 1,1 0 0,-1 0 0,0 0 0,0 1 0,9 16 238,1 23-185,-2 0 1,-1 1-1,-3 0 0,0 51 1,-1-34-828,11 72 1,-10-107-219,2 1 0,0-1 0,10 24 1,-13-40 292,1 0 1,-1 0 0,1 0 0,0-1 0,0 0 0,1 1 0,0-1 0,0-1 0,1 1 0,-1-1 0,1 0 0,0 0 0,11 5 0,-15-8 411,0-1 0,0 0 0,0 0 0,1 0 1,-1-1-1,0 1 0,1-1 0,-1 1 0,1-1 1,-1 0-1,1 1 0,-1-1 0,0 0 0,1-1 1,-1 1-1,1 0 0,3-2 0,15-8-1400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0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0 355 56,'48'-118'4745,"-11"-3"4778,-37 121-9481,0-1-1,0 1 1,0 0 0,0 0-1,0 0 1,0-1 0,0 1-1,0 0 1,0 0 0,0 0-1,0-1 1,0 1 0,0 0-1,0 0 1,0 0 0,0 0-1,0-1 1,0 1 0,1 0-1,-1 0 1,0 0 0,0 0-1,0-1 1,0 1 0,0 0-1,1 0 1,-1 0 0,0 0-1,0 0 1,0 0 0,0-1-1,1 1 1,-1 0 0,0 0-1,0 0 1,0 0 0,0 0-1,1 0 1,-1 0-1,0 0 1,0 0 0,0 0-1,1 0 1,-1 0 0,0 0-1,0 0 1,0 0 0,1 0-1,-1 0 1,0 0 0,0 0-1,0 0 1,1 0 0,-1 1-1,9 13 918,5 25-421,-14-38-485,4 13 34,2 1 0,-1-1 1,2 0-1,0-1 0,0 1 0,1-2 0,1 1 0,14 15 1,-20-24-107,0-1 1,1 0-1,-1 0 1,1 0 0,-1 0-1,1 0 1,0-1 0,0 0-1,0 0 1,1 0 0,-1 0-1,0-1 1,1 0 0,-1 0-1,1 0 1,-1 0-1,1-1 1,0 1 0,-1-1-1,1 0 1,0-1 0,-1 1-1,1-1 1,-1 0 0,1 0-1,-1 0 1,1-1-1,-1 0 1,0 1 0,0-2-1,0 1 1,4-3 0,0-1-63,-1 0 0,0 0 0,0-1 0,-1 0 1,1-1-1,-2 1 0,1-1 0,-1-1 0,0 1 0,-1 0 1,0-1-1,0 0 0,-1 0 0,4-17 0,-5 19 68,0 0-1,0 0 1,-1 0-1,0 0 1,-1-1 0,0 1-1,0 0 1,0-1-1,-1 1 1,0 0-1,0 0 1,-1 0-1,0-1 1,0 2 0,-1-1-1,1 0 1,-2 0-1,1 1 1,-1 0-1,-5-7 1,6 9 31,0 1 0,-1 0-1,1 0 1,-1 1 0,0-1 0,0 1 0,0 0 0,0 0 0,0 0-1,0 0 1,-1 1 0,1-1 0,-1 1 0,1 1 0,-1-1 0,1 0 0,-1 1-1,1 0 1,-1 0 0,1 0 0,-1 1 0,0 0 0,1 0 0,-1 0-1,1 0 1,0 1 0,0-1 0,-1 1 0,1 0 0,-7 5 0,0 0 46,0 0 0,0 1 0,1 0 1,1 1-1,-1 0 0,1 0 1,1 1-1,0 0 0,-13 20 1,12-12 4,0 0 0,1 1 0,1 0 0,-6 22 0,11-33-110,0 0 0,1-1-1,-1 1 1,2 0 0,-1 0 0,1 0 0,0 0-1,1 0 1,0 0 0,0 0 0,1 0 0,0 0 0,4 9-1,-5-14-82,1 0 0,-1-1 0,1 1-1,-1 0 1,1-1 0,0 1 0,0-1 0,0 0-1,0 0 1,1 0 0,-1 0 0,1 0 0,-1 0-1,1-1 1,-1 1 0,1-1 0,0 1 0,5 0-1,-4-1-86,0 0 0,1-1-1,-1 0 1,0 0 0,1 0-1,-1 0 1,0-1 0,1 1-1,-1-1 1,0 0 0,0-1-1,4-1 1,2-1-48,0-1 1,-1 0 0,0 0-1,0-1 1,0 0 0,-1-1-1,0 0 1,0 0 0,-1-1-1,7-9 1,1-5 775,-2-1 1,14-30 0,12-24 4455,-40 81-4800,-1 1 1,1 0 0,0 0-1,0 0 1,0 0 0,0 0-1,1 0 1,0 5 0,-1 8 10,-1-2-95,0-2-156,1-1 0,0 1 0,1 0 0,2 25 0,-1-35-147,0-1-1,-1 0 0,1 1 0,1-1 0,-1 0 0,0 0 1,1 0-1,-1 0 0,1 0 0,0-1 0,0 1 1,0 0-1,0-1 0,1 0 0,-1 1 0,1-1 0,-1 0 1,1 0-1,0 0 0,0 0 0,0-1 0,0 1 1,0-1-1,0 0 0,5 1 0,5 1-717,-1-1 0,1-1 0,-1 0 0,1-1-1,0 0 1,-1-1 0,1-1 0,-1 0 0,1 0 0,19-8 0,12-7-802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0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128 191 1024,'5'-7'565,"38"-62"4663,-38 60-3738,0-1 0,-1 0 1,0 0-1,0-1 0,3-14 0,-7 24-1398,0 0 0,1 0-1,-1 0 1,0-1 0,0 1 0,0 0-1,0-1 1,0 1 0,0 0 0,0 0-1,0-1 1,0 1 0,-1 0 0,1 0-1,0-1 1,-1 1 0,1 0 0,-1 0-1,1 0 1,-1 0 0,0 0 0,0 0-1,1 0 1,-1 0 0,0 0 0,0 0-1,0 0 1,0 0 0,0 0 0,0 1-1,0-1 1,0 0 0,0 1 0,0-1-1,-1 1 1,1-1 0,0 1 0,0 0-1,-1 0 1,1-1 0,-2 1 0,-1 0-91,0 0 1,0 0 0,-1 0-1,1 1 1,0-1 0,0 1-1,0 0 1,0 1 0,0-1-1,0 1 1,-5 2 0,-1 3-33,0 0 0,0 0 1,0 1-1,1 1 0,0 0 1,-14 18-1,18-20 27,0 0-1,0 0 1,1 1 0,0-1-1,0 1 1,1 0 0,0 0 0,0 0-1,1 1 1,-2 14 0,4-20-13,0-1 0,0 1 1,0 0-1,1-1 0,-1 1 1,1 0-1,-1-1 0,1 1 0,0 0 1,0-1-1,1 1 0,-1-1 1,0 0-1,1 1 0,0-1 0,-1 0 1,1 0-1,0 0 0,0 0 1,0 0-1,0-1 0,0 1 0,1-1 1,-1 1-1,0-1 0,1 0 1,-1 0-1,1 0 0,3 1 0,8 3-179,0-1 0,1-1 0,-1-1 0,16 2 0,-27-4 151,35 2-947,1-2 0,63-7 0,-46 2-52,-56 5 1055,0 0-1,0 0 1,0 0 0,0 0 0,-1 0 0,1 0 0,0 1 0,0-1 0,0 0 0,0 0 0,0 0 0,-1 0-1,1 1 1,0-1 0,0 0 0,0 0 0,0 0 0,0 0 0,0 1 0,0-1 0,0 0 0,0 0 0,0 0-1,0 1 1,0-1 0,0 0 0,0 0 0,0 1 0,0-1 0,0 0 0,0 0 0,0 0 0,0 1-1,0-1 1,0 0 0,0 0 0,0 0 0,0 0 0,0 1 0,1-1 0,-1 0 0,0 0 0,0 0 0,0 0-1,0 1 1,0-1 0,1 0 0,-1 0 0,0 0 0,0 0 0,0 0 0,1 0 0,-1 0 0,0 0 0,0 1-1,0-1 1,1 0 0,-1 0 0,0 0 0,0 0 0,0 0 0,1 0 0,-1 0 0,-17 15 607,15-13-530,-11 9 39,0 2-1,0-1 1,1 1 0,1 1 0,0 0 0,1 1-1,1 0 1,0 1 0,1 0 0,0 0 0,2 0 0,0 1-1,-4 20 1,9-33-379,1-1-1,-1 0 0,1 0 0,0 1 1,0-1-1,0 0 0,1 1 1,-1-1-1,1 0 0,0 0 1,0 0-1,0 0 0,0 1 0,1-1 1,-1-1-1,1 1 0,0 0 1,0 0-1,0-1 0,0 1 0,0-1 1,0 1-1,1-1 0,-1 0 1,1 0-1,-1 0 0,1 0 1,4 2-1,2 0-555,0-1 0,1 1 0,-1-1-1,0-1 1,1 0 0,0 0 0,-1-1 0,16 0 0,22-2-1217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2.2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0 252 712,'11'-77'5205,"-5"-38"7571,-4 105-11868,2 12-403,4 20-260,0 61-85,4 27-73,-10-99-147,0 0-1,1-1 0,1 0 1,-1 0-1,1 0 0,1 0 1,9 15-1,-12-22-15,-1-1-1,1 0 1,0 0-1,0 0 1,0 0-1,0 0 1,0 0-1,0-1 1,0 1-1,0 0 0,1-1 1,-1 0-1,0 0 1,1 0-1,0 0 1,-1 0-1,1 0 1,-1 0-1,1-1 1,0 1-1,0-1 1,-1 0-1,1 0 1,0 0-1,-1 0 1,5-1-1,-3 0 19,-1-1-1,0 1 0,1 0 1,-1-1-1,0 0 1,0 0-1,0 0 0,0 0 1,-1 0-1,1-1 0,0 1 1,-1-1-1,0 1 1,1-1-1,-1 0 0,-1 0 1,1 0-1,0 0 0,2-7 1,10-32 954,17-85 1,3-11 1026,-34 137-1911,0 0 0,0 0 1,1 0-1,-1 1 0,0-1 0,0 0 0,1 0 0,-1 0 0,0 1 0,1-1 1,-1 0-1,1 0 0,-1 1 0,1-1 0,-1 1 0,1-1 0,0 0 0,-1 1 1,1-1-1,0 1 0,-1-1 0,1 1 0,1-1 0,-2 1-5,1 1-1,0-1 0,-1 0 1,1 1-1,0-1 1,-1 0-1,1 1 0,-1-1 1,1 1-1,0-1 1,-1 1-1,1-1 0,-1 1 1,0-1-1,1 1 1,-1-1-1,1 1 0,-1 0 1,0-1-1,1 2 1,15 47 58,-14-42-47,6 22-1,4 14-43,20 49 0,-27-81-92,-1-1 0,1 0-1,1-1 1,-1 1-1,2-1 1,-1 0-1,1-1 1,1 1-1,-1-1 1,13 9-1,-17-15 99,-1 0-1,1 0 1,0 0-1,0-1 1,0 1-1,1-1 1,-1 1-1,0-1 1,0 0-1,1 0 1,-1-1 0,1 1-1,-1-1 1,1 0-1,-1 1 1,0-2-1,1 1 1,-1 0-1,1-1 1,-1 1-1,1-1 1,-1 0-1,0 0 1,0 0-1,1-1 1,-1 1-1,0-1 1,0 0-1,0 0 1,-1 0-1,1 0 1,0 0-1,-1-1 1,1 1-1,-1-1 1,0 1-1,2-4 1,8-11 269,0-1 0,-1 0 0,-2-1 0,15-36 0,-18 40-102,28-72 812,-33 86-956,-1 1 1,0 0 0,0 0 0,0 0 0,0 0-1,0-1 1,1 1 0,-1 0 0,0 0 0,0 0-1,0 0 1,0-1 0,1 1 0,-1 0 0,0 0-1,0 0 1,1 0 0,-1 0 0,0 0-1,0 0 1,0 0 0,1 0 0,-1 0 0,0 0-1,0 0 1,1 0 0,-1 0 0,0 0 0,0 0-1,0 0 1,1 0 0,-1 0 0,0 0 0,0 0-1,1 0 1,-1 1 0,0-1 0,0 0 0,0 0-1,1 0 1,-1 0 0,0 0 0,0 1 0,0-1-1,0 0 1,0 0 0,1 0 0,-1 0-1,0 1 1,0-1 0,0 0 0,0 0 0,0 1-1,0-1 1,0 0 0,0 0 0,0 0 0,0 1-1,0-1 1,0 0 0,0 0 0,0 1 0,0-1-1,0 0 1,7 20 34,-7-19-28,4 11 57,2 13-269,2 0 0,0-1 0,2 1 0,21 38 0,-27-58-110,-1 1 0,1-1 0,0 0-1,0 0 1,1 0 0,-1-1 0,1 1 0,0-1 0,0 0 0,0-1-1,1 1 1,0-1 0,-1 0 0,1-1 0,0 1 0,0-1 0,1 0-1,-1-1 1,0 1 0,0-1 0,1 0 0,-1-1 0,1 0 0,11-1 0,-13 1 174,-1-1 0,1 0 0,-1-1 0,0 1 0,0-1 0,0 0 0,1 0 0,-2 0 0,1-1 0,0 1 1,0-1-1,-1 0 0,0 0 0,1 0 0,-1 0 0,0-1 0,-1 1 0,1-1 0,0 0 0,-1 0 0,0 0 0,0 0 1,0 0-1,1-6 0,4-12 1088,-1-1 0,0 0 0,2-35 0,-4 32 914,6-18 1674,-9 44-3507,-1 0 1,1 0-1,-1 1 0,1-1 1,-1 0-1,1 1 0,-1-1 0,1 0 1,-1 1-1,1-1 0,-1 1 1,1-1-1,-1 1 0,0-1 0,1 1 1,-1-1-1,0 1 0,0-1 1,1 1-1,-1-1 0,0 1 1,0-1-1,0 1 0,0 0 0,0-1 1,0 1-1,0-1 0,0 1 1,0 0-1,9 27 4,-9-28-21,4 17 3,2-1 1,0 0-1,1 0 0,0-1 0,1 0 0,1 0 1,0-1-1,15 17 0,-18-24-58,1 0-1,0 0 1,0-1 0,1 0-1,0 0 1,0-1 0,1 0-1,-1 0 1,1-1-1,0 0 1,0-1 0,0 0-1,0 0 1,1-1 0,-1 0-1,13 0 1,-13-1-4,0-1-1,1 0 0,-1-1 1,1 0-1,-1 0 1,0-1-1,0-1 1,0 1-1,0-1 0,0-1 1,-1 1-1,1-2 1,-1 1-1,0-1 1,0 0-1,7-7 0,-9 7 53,-1-1-1,1 0 0,-1 0 0,0 0 0,-1-1 1,1 1-1,-1-1 0,-1 0 0,1-1 0,-1 1 1,0 0-1,-1-1 0,0 0 0,0 0 0,-1 0 1,0 1-1,0-1 0,-1 0 0,0-10 0,-1 7 20,0 0 0,-1 0 0,-1-1 0,1 1 0,-2 1 0,0-1 0,0 0 0,-1 1 0,0 0 0,-13-18 0,16 24-7,-1 0-1,0 0 0,0 1 1,0-1-1,-1 1 1,0 0-1,1 0 1,-1 0-1,0 0 1,0 1-1,0 0 0,-1 0 1,1 0-1,0 0 1,-1 0-1,0 1 1,1 0-1,-1 0 1,0 0-1,1 1 1,-1 0-1,0 0 0,0 0 1,1 0-1,-1 1 1,0-1-1,1 1 1,-8 3-1,1 0 44,1 1-1,1 0 1,-1 1-1,1 0 1,0 1-1,0-1 1,1 2-1,0-1 1,0 1-1,0 1 1,-9 14-1,-1 2 154,2 2 0,-26 53 0,39-72-205,0-1 1,0 1-1,1 0 1,0 0-1,0 1 0,0-1 1,2 0-1,-1 0 1,1 1-1,0-1 0,0 1 1,3 11-1,-2-17-59,0 1-1,0-1 1,0 0-1,1 1 1,-1-1-1,1 0 1,0 0-1,0 0 1,0 0 0,0 0-1,0 0 1,1 0-1,-1-1 1,1 1-1,0-1 1,0 0-1,0 0 1,0 0-1,0 0 1,0-1-1,0 1 1,1-1-1,-1 1 1,0-1 0,1 0-1,-1-1 1,1 1-1,0-1 1,-1 1-1,7-1 1,-1 0-96,-1-1 0,1 0 1,-1 0-1,1-1 0,-1 0 1,0 0-1,0-1 0,0 0 1,0 0-1,0-1 0,-1 0 1,1-1-1,-1 1 0,9-9 0,8-9 78,0-1-1,31-40 0,-36 40 804,1 0 1,29-25-1,-49 48-718,1 0 0,-1-1 0,0 1 1,1 0-1,-1 0 0,1-1 0,-1 1 0,0 0 0,1 0 0,-1-1 0,1 1 0,-1 0 1,1 0-1,-1 0 0,1 0 0,-1 0 0,0-1 0,1 1 0,-1 0 0,1 0 0,-1 0 1,1 1-1,-1-1 0,1 0 0,-1 0 0,1 0 0,-1 0 0,1 0 0,-1 0 0,0 1 1,1-1-1,-1 0 0,1 0 0,-1 1 0,0-1 0,1 0 0,-1 1 0,1-1 0,-1 0 1,0 1-1,0-1 0,1 0 0,-1 1 0,0-1 0,0 1 0,1-1 0,-1 0 0,0 1 1,0-1-1,0 1 0,0-1 0,0 1 0,0-1 0,0 2 0,5 32 143,-4-27-109,0 9-103,2 0 0,0 0 1,0-1-1,8 20 0,-9-29-170,1 1-1,0-1 1,1 0-1,0 0 1,0 0-1,0-1 1,0 1-1,1-1 1,0 0-1,0 0 1,1-1-1,8 7 1,3-1-808,1-1 0,0-1 0,1 0 0,-1-2 0,2 0 0,-1-1 0,27 3 0,145 8-5043,-172-15 5608,85 3-1599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2.9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46 984,'-16'-32'12150,"11"26"-10630,-8-1 3082,-7 7-5170,0 5 576,1 0-1,0 1 0,0 1 0,1 0 0,-27 16 0,36-18-7,0 0-1,1 1 0,-1 0 1,1 1-1,1 0 1,-1 0-1,1 1 1,0-1-1,1 1 0,0 1 1,0-1-1,-6 15 1,10-18-4,0 1 1,1-1-1,0 1 1,0-1-1,0 1 1,0 0-1,1-1 0,0 1 1,0-1-1,1 1 1,0 0-1,-1-1 1,2 1-1,-1-1 1,1 0-1,0 1 1,0-1-1,0 0 1,1 0-1,0 0 1,0 0-1,4 4 1,9 12-85,1-2 0,1 0 0,33 27 0,-2-1-73,-43-38 149,-2-4 12,0 1 0,-1-1 0,1 1 0,-1 0 0,0 0 0,0 1 0,0-1 0,2 7 0,-5-10 2,1 0 0,-1 0 0,0 0 0,0 0 0,0 0 0,0 0 0,0 0 0,0 0 0,0 0 0,0 0 0,-1-1 0,1 1 0,0 0 0,0 0 0,-1 0 0,1 0 0,-1 0 0,1 0 0,-1 1 0,-1 0 4,0 0 0,0 0 0,0 0 0,0-1 0,0 1 0,0-1 0,-1 1 0,1-1 0,-5 3 0,-16 4-336,-1 0 0,1-2 0,-1-1 0,-1 0 0,1-2 0,0-1 0,-44-1 0,51-5-2479,16 3 2696,1 1 0,0 0 0,0-1 0,0 1-1,0 0 1,0-1 0,0 1 0,0 0 0,1-1 0,-1 1-1,0 0 1,0-1 0,0 1 0,0 0 0,0-1 0,0 1-1,1 0 1,-1 0 0,0-1 0,3-1-1132,32-17-3666,-29 16 4850,31-14-2063,9-4 351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3.3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44 564,'39'-22'3553,"-18"0"2284,-27 47-668,6 10-3440,9 30-854,-7-55-770,0 0-1,0-1 1,1 0 0,0 1-1,1-1 1,0-1 0,0 1-1,7 9 1,-10-16-102,1 0-1,0 0 1,-1 0 0,1-1 0,0 1-1,0 0 1,0-1 0,0 1-1,1-1 1,-1 0 0,0 1-1,1-1 1,-1 0 0,1-1 0,-1 1-1,1 0 1,-1-1 0,1 1-1,-1-1 1,1 0 0,0 0 0,-1 0-1,1 0 1,-1 0 0,1-1-1,0 1 1,-1-1 0,1 1-1,-1-1 1,1 0 0,-1 0 0,0 0-1,1-1 1,3-2 0,-6 4-75,0 0 1,1 0 0,-1 0-1,0 0 1,1 0 0,-1 0 0,1 0-1,-1 0 1,0-1 0,1 1-1,-1 0 1,0 0 0,1 0-1,-1-1 1,0 1 0,0 0-1,1-1 1,-1 1 0,0 0 0,0 0-1,1-1 1,-1 1 0,0 0-1,0-1 1,0 1 0,0-1-1,0 1 1,1 0 0,-1-1-1,0 1 1,0 0 0,0-1 0,0 1-1,0-1 1,0 1 0,0 0-1,0-1 1,0 1 0,0-1-1,-1 1 1,1 0 0,0-1-1,0 1 1,0 0 0,0-1 0,0 1-1,-1 0 1,1-1 0,0 1-1,0 0 1,-1-1 0,1 1-1,0 0 1,0 0 0,-1-1-1,1 1 1,0 0 0,-1 0 0,1 0-1,0-1 1,-1 1 0,1 0-1,-1 0 1,1 0 0,0 0-1,-1 0 1,0 0 0,-40-14-6627,15 7 1772,12 0 3235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3.9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 1040,'9'-2'8032,"2"9"-4369,11 19-1972,-15-17-539,35 42-98,-2 3-1,-3 0 1,-2 3-1,-3 0 1,44 112-1,-61-130-1109,-3 2 0,-1 0 0,-2 0-1,-2 1 1,-2-1 0,-2 2 0,-1-1-1,-2 0 1,-2 0 0,-9 51 0,-2-39-1009,-1-1 1,-3-1 0,-46 97 0,60-141 569,-3 4-724,0 1 0,1 0 1,-5 20-1,9-31 985,1-1 0,-1 1-1,1 0 1,-1-1 0,1 1 0,0 0 0,0-1 0,0 1-1,0 0 1,0 0 0,0-1 0,0 1 0,1 0 0,-1 0-1,0-1 1,1 1 0,0-1 0,-1 1 0,1 0-1,0-1 1,0 1 0,0-1 0,0 1 0,0-1 0,0 0-1,0 0 1,0 1 0,0-1 0,1 0 0,-1 0 0,1 0-1,-1 0 1,1 0 0,-1 0 0,1-1 0,2 2 0,27 1-1984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34.4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71 1172,'-7'-12'1384,"5"9"-362,0 0-1,0 0 1,0 0 0,1 0 0,-1 0 0,1-1 0,-1-5 0,2 8-856,0 0-1,0 1 1,0-1-1,0 0 1,1 0-1,-1 0 1,0 0 0,0 0-1,1 0 1,-1 1-1,1-1 1,-1 0-1,1 0 1,-1 0-1,1 1 1,0-1 0,-1 0-1,1 1 1,0-1-1,-1 1 1,1-1-1,0 1 1,0-1-1,-1 1 1,1-1 0,0 1-1,0 0 1,0-1-1,0 1 1,0 0-1,0 0 1,-1 0-1,1-1 1,2 1 0,12-2 44,1-1 0,0 2 0,0 0 0,0 1 0,-1 1 0,1 0 0,21 5 0,9 4-207,51 19 0,-69-20 89,-2 2-1,1 1 1,-2 2-1,1 0 0,-2 1 1,0 2-1,-1 0 0,-1 1 1,0 2-1,30 36 1,-40-42-90,-1 0 1,0 1-1,-1 0 1,-1 1 0,-1 0-1,0 1 1,-1-1-1,-1 2 1,0-1 0,-1 1-1,-1-1 1,-1 1-1,-1 0 1,0 0 0,-1 1-1,-1-1 1,-1 0-1,-3 19 1,3-29-37,-1 0 0,0 0 0,0 0 0,-1-1 0,0 1 0,-1 0 0,1-1 0,-2 0 0,1 0 0,-1 0 0,0 0 0,-10 10 0,7-10-64,-1 0 0,0-1 0,0 0 0,0 0 1,0-1-1,-1 0 0,0-1 0,-18 6 0,-10-2-1184,0-1-1,0-2 1,-1-1-1,-53-3 0,60 0-480,-109 4-5714,109-3 5686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4.6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415 77 584,'-11'-25'9588,"10"22"-9375,-1-1 1,0 1 0,0 0 0,0 0 0,0 0 0,0 1 0,0-1-1,-1 0 1,1 1 0,-1 0 0,0-1 0,0 1 0,0 0-1,0 0 1,0 1 0,0-1 0,-6-1 0,4 1-53,-1 1 0,0 0 1,1 1-1,-1-1 0,0 1 0,0 0 1,1 0-1,-1 1 0,0 0 1,-6 1-1,0 1 13,0 1 1,0 0 0,0 1-1,1 1 1,0-1 0,0 2-1,0 0 1,1 0-1,-15 13 1,7-1-6,0 1 0,1 0 0,2 1 0,0 1 1,-13 25-1,20-33-148,2 1 1,-1-1-1,2 1 1,0 0 0,1 1-1,0-1 1,1 1 0,1-1-1,-1 29 1,3-40-63,0 1 1,1 0-1,-1 0 1,1 0 0,0-1-1,0 1 1,1-1-1,-1 1 1,1 0 0,0-1-1,0 0 1,0 0-1,1 1 1,0-2-1,0 1 1,0 0 0,0 0-1,0-1 1,1 0-1,-1 1 1,1-1 0,0-1-1,0 1 1,0-1-1,0 1 1,1-1-1,-1 0 1,1-1 0,-1 1-1,1-1 1,7 2-1,-3-2-108,-1-1 0,0 1 0,1-1 0,-1-1-1,0 0 1,0 0 0,0 0 0,0-1 0,0 0-1,0-1 1,0 0 0,0 0 0,-1-1 0,0 0-1,1 0 1,-2 0 0,13-11 0,-8 4 144,-1 0 1,0 0 0,-1-1 0,0 0-1,-1-1 1,11-21 0,-2-2 2084,13-47-1,-27 80-961,-2 15-602,-1 30-489,0-9-53,1-12-492,0-1-1,1 1 1,2 0 0,8 32-1,-10-48 49,-1 0-1,1 0 1,0-1 0,1 1-1,0 0 1,-1-1-1,1 1 1,1-1-1,-1 0 1,0 0-1,1-1 1,0 1 0,0-1-1,0 1 1,1-1-1,-1 0 1,1-1-1,-1 1 1,1-1-1,0 0 1,0 0-1,0-1 1,8 3 0,22-1-2342,1-7 377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5.0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0 390 836,'37'-146'5743,"7"-76"7867,-37 200-12308,-7 22-1283,0 0 0,1 0 0,-1 0 0,0 0 1,0 1-1,0-1 0,1 0 0,-1 0 0,0 0 0,0 0 1,0 0-1,1 0 0,-1 0 0,0 0 0,0 1 0,0-1 1,0 0-1,1 0 0,-1 0 0,0 0 0,0 1 0,0-1 1,0 0-1,0 0 0,0 0 0,1 1 0,-1-1 0,0 0 1,0 0-1,0 1 0,0-1 0,0 0 0,0 0 0,0 0 1,0 1-1,0-1 0,0 0 0,0 0 0,0 1 1,0-1-1,-1 0 0,7 48 550,-6-39-563,5 44 119,-2 1-15,2 0-1,3-1 1,18 62-1,-22-101-217,0 0 0,1-1 0,1 0 1,0 0-1,1 0 0,0-1 0,1 0 0,0 0 0,1-1 0,1 0 0,-1 0 0,2-1 0,-1-1 0,2 0 0,-1 0 0,26 13 0,-25-15-140,1-1 0,0-1 0,1-1 0,-1 0 0,1 0 0,0-1 1,0-1-1,0-1 0,0 0 0,18-1 0,-26 0 180,-1-1 0,0 1 0,0-2 0,1 1 0,-1 0 0,0-1 0,0 0 0,0 0 0,0-1 1,0 1-1,-1-1 0,1 0 0,-1 0 0,0-1 0,0 1 0,0-1 0,0 0 0,-1 0 0,1 0 0,-1 0 0,0-1 0,0 0 0,-1 1 0,1-1 0,-1 0 0,0 0 0,0 0 0,-1 0 1,2-8-1,-2 7 109,0 0 0,0-1 1,0 1-1,-1-1 0,0 0 1,0 1-1,-1-1 0,0 1 0,0-1 1,0 1-1,-1 0 0,0-1 1,0 1-1,-1 0 0,1 0 1,-1 0-1,-1 1 0,1-1 1,-1 1-1,0 0 0,0 0 1,-9-9-1,6 8 1,0 1 0,-1 0 0,1 0-1,-1 1 1,0 0 0,0 0 0,0 1 0,-1 0-1,1 0 1,-1 1 0,1 0 0,-1 0 0,0 1 0,0 0-1,0 1 1,-13 1 0,11 0-42,0 1 0,0 1 0,0 0 0,0 1 0,1 0 0,0 0 0,0 1 0,0 0 0,-16 12 0,22-14-73,0 0 0,0 1 0,0-1 0,0 1 0,1 0 0,-1 0 0,1 1 0,0-1-1,1 1 1,-3 4 0,3-6-64,1 0 0,1 0 0,-1 0 0,0 0 0,1 0 0,-1 0 0,1 0 0,0 0 0,0 0-1,0 1 1,1-1 0,-1 0 0,1 0 0,0 0 0,-1 0 0,1 0 0,0-1 0,3 5 0,-2-3-244,1 0 0,0 0 0,1 0 0,-1 0 0,1-1 0,-1 0 0,1 1 1,0-1-1,0-1 0,0 1 0,1-1 0,-1 1 0,1-1 0,-1 0 0,1-1 0,0 1 0,0-1 1,6 1-1,6 1-928,0-1 1,1 0-1,33-2 1,3-6-636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6.0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0 502 1052,'37'-40'3563,"-29"30"-1510,1 0 0,0 1 1,0 0-1,11-8 0,-20 17-1991,0 0 1,1-1 0,-1 1-1,0 0 1,0 0-1,1 0 1,-1 0 0,0 0-1,0 0 1,1 0-1,-1 0 1,0 0 0,1 0-1,-1 0 1,0 0-1,0 0 1,1 0 0,-1 0-1,0 0 1,0 1-1,1-1 1,-1 0 0,0 0-1,0 0 1,1 0-1,-1 0 1,0 1 0,0-1-1,0 0 1,1 0-1,-1 0 1,0 1 0,0-1-1,0 0 1,0 0-1,1 1 1,-1-1 0,0 0-1,0 0 1,0 1-1,0-1 1,0 0 0,0 0-1,0 1 1,0-1-1,0 0 1,0 0 0,0 1-1,0-1 1,0 0-1,0 1 1,0-1 0,1 21 729,-1-19-649,-2 80 993,0-34-924,2 0 1,8 60-1,-7-101-247,9 41-293,-10-46 249,1 0 1,-1 0 0,1 0 0,0 1-1,0-1 1,0 0 0,0 0 0,0 0 0,0 0-1,1 0 1,-1-1 0,1 1 0,-1 0-1,1 0 1,0-1 0,2 2 0,-4-3 35,1 0 1,0 0 0,0 0-1,-1 0 1,1 0-1,0-1 1,-1 1 0,1 0-1,0 0 1,-1-1-1,1 1 1,0 0 0,-1-1-1,1 1 1,-1-1-1,1 1 1,-1-1 0,1 1-1,-1-1 1,1 1-1,-1-1 1,1 0 0,-1 1-1,0-1 1,1 1-1,-1-1 1,0 0 0,1 1-1,-1-1 1,0 0-1,0 0 1,0 1 0,0-1-1,0 0 1,0 0-1,7-33-473,-7 30 419,14-73-929,3 1-1,47-131 1,-44 155 748,4 0 0,1 1 0,2 1 0,53-70 0,-72 109 512,-2 3 370,0 0-1,0 0 0,1 0 1,12-10-1,-18 17-506,1 0 0,-1 0 0,0 0 0,1 0-1,-1 0 1,1 0 0,-1 1 0,1-1 0,-1 1 0,1-1 0,0 1 0,-1-1 0,1 1 0,0 0 0,-1-1 0,1 1 0,0 0 0,-1 0 0,1 1 0,0-1 0,-1 0-1,1 0 1,0 1 0,-1-1 0,1 1 0,0 0 0,-1-1 0,1 1 0,-1 0 0,1 0 0,-1 0 0,0 0 0,3 2 0,2 4-2,-1-1 0,1 1 0,-1 1 1,0-1-1,-1 1 0,0 0 0,0 0 1,-1 0-1,0 0 0,3 13 0,2 14 90,4 42 0,-10-58-105,18 275 194,-19-168-3766,-3-120 678,-4-11 725,-4-15-527,-38-112-1469,27 39 12557,21 92-8331,0-1-1,0 0 1,0 1 0,0-1 0,0 1 0,1-1 0,-1 1 0,1 0 0,-1-1-1,1 1 1,-1-1 0,1 1 0,0 0 0,0-1 0,0 1 0,0 0 0,0 0 0,0 0-1,0 0 1,0 0 0,0 0 0,0 0 0,1 0 0,-1 0 0,0 0 0,1 1 0,-1-1-1,3 0 1,46-15-217,-41 14 194,56-13-692,1 2 0,0 4-1,102-2 1,-161 11 664,1 0 0,-1 1 0,1-1 0,-1 1 1,0 1-1,0-1 0,1 1 0,6 3 0,-11-3-40,-1-1 0,1 1 0,-1 0 0,1 0 0,-1 0 0,0 0 0,1 0 0,-1 0 0,0 0 0,0 1 1,-1-1-1,1 1 0,0 0 0,-1-1 0,0 1 0,1 0 0,-1 0 0,0 0 0,-1 0 0,1 0 0,0 6 0,1 21 195,-1 0 0,-2 0-1,-1 1 1,-9 45 0,0 16 58,10-90-320,1 0 1,1 1 0,-1-1-1,0 0 1,0 1 0,1-1-1,-1 0 1,1 1 0,0-1-1,0 0 1,0 0 0,1 3-1,-2-5 4,1 0-1,-1 0 1,0 1-1,0-1 1,0 0-1,0 0 0,0 0 1,0 0-1,1 1 1,-1-1-1,0 0 1,0 0-1,0 0 1,1 0-1,-1 0 1,0 1-1,0-1 1,0 0-1,1 0 1,-1 0-1,0 0 1,0 0-1,0 0 0,1 0 1,-1 0-1,0 0 1,0 0-1,1 0 1,-1 0-1,0 0 1,0 0-1,1 0 1,-1 0-1,0 0 1,0 0-1,0 0 1,1-1-1,-1 1 1,7-17-605,-4-11 117,-2 0-1,-1-35 1,0-20 496,3 41 175,0-15 501,18-101 1,-20 153-1036,1 0-1,-1 0 1,1 0 0,0 0 0,1 0 0,-1 0 0,1 1 0,0-1 0,0 1 0,0 0 0,1 0 0,-1 0 0,1 0-1,0 0 1,0 1 0,9-6 0,-6 5-483,0 1 0,0 0 0,0 0-1,1 0 1,0 1 0,0 0 0,-1 0 0,1 1-1,0 0 1,13 1 0,13 1-1198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6.3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97 620,'-6'-10'15331,"13"7"-13715,161-26 2837,55-13-8609,-216 40 4287,36-9-6607,-75 29-4803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6.7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1 1360,'-31'31'2224,"11"-4"489,6-1 307,14-4-260,14-4-484,6-3-560,14-6-567,7-4-521,6-3-508,4-4-544,3-1-664,1-3-885,6 1-675,-4-3-304,4-3 8,-7-3 259,-6-4 505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0:57.1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8 301 772,'-3'-19'1422,"1"1"-1,0 0 1,1-1 0,1 0-1,1 1 1,3-22 0,-3 33-1056,1 1 1,0-1-1,0 1 0,0-1 1,1 1-1,-1 0 1,2 0-1,-1 0 1,1 0-1,0 1 1,0-1-1,0 1 0,1 0 1,-1 0-1,2 1 1,-1-1-1,0 1 1,1 0-1,-1 1 1,8-4-1,4 0-205,-1 1 0,1 1 0,-1 0-1,1 2 1,1 0 0,-1 0 0,0 2 0,1 0-1,-1 1 1,0 1 0,1 0 0,-1 2 0,0 0 0,0 1-1,0 0 1,0 1 0,19 10 0,-32-14-131,-1 1 0,1 0-1,-1 0 1,0 0 0,0 0 0,0 1 0,0-1 0,0 1-1,0 0 1,-1 0 0,1 0 0,-1 0 0,0 0 0,0 0-1,0 1 1,-1-1 0,3 8 0,-2-6-8,-1 1 1,0 0-1,-1 0 0,0 0 0,0 0 1,0 0-1,0 0 0,-1-1 0,0 1 1,-3 9-1,-5 9-154,0 0 1,-2-1-1,-1 0 1,-18 27-1,24-41-9,-27 41-887,16-26-1942,-26 50 0,39-66 2007,1 0 0,0 0 1,0 0-1,1 1 0,0-1 1,0 1-1,1 0 1,0 0-1,0-1 0,2 17 1,5 6-1514</inkml:trace>
  <inkml:trace contextRef="#ctx0" brushRef="#br0" timeOffset="1">381 848 284,'17'46'2200,"-3"-2"608,-7-6 405,3-5 239,-7-2-496,4-5-739,-4-2-741,4-4-632,3-4-580,-3-1-796,3-4-1100,0-2-997,1-4-527,5-3-3553,-9-9 3869,3-8 924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4.4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1 668,'-1'2'707,"-1"0"-1,0 0 1,1 1-1,-1-1 1,1 1 0,0-1-1,-1 1 1,1 0-1,0 3 1,-3 29 2794,5-14-2512,8 35-1,-3-24 51,5 92-716,-4 0 1,-12 150-1,4-261-858,0-8-96,1 0-1,-1 1 1,1-1 0,0 0 0,0 0 0,0 1-1,1-1 1,0 0 0,0 0 0,3 7 0,-4-12 525,0 0 0,1 0 0,-1 0 0,0 0 0,1 1 0,-1-1 0,0 0 0,1 0 0,-1 0 0,1 0 0,-1 0 0,0 0 0,1 0 0,-1 0 0,1 0 0,-1 0 0,0 0 0,1 0 0,-1 0 0,0 0 0,1 0-1,-1-1 1,1 1 0,-1 0 0,0 0 0,1 0 0,-1 0 0,0-1 0,1 1 0,-1 0 0,0 0 0,0-1 0,1 1 0,-1 0 0,0-1 0,0 1 0,1 0 0,-1-1 0,0 1 0,0 0 0,0-1 0,0 1 0,1-1 0,11-14-1840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4.8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201 122 456,'4'-13'947,"14"-41"5383,-16 45-3281,0 0-1,0 0 0,0-19 0,-16 57-1353,-6 18-1961,-3-1-1,-32 49 1,33-58-42,0 0 0,3 2 0,-28 76 0,45-109 241,0 0 0,1 0 0,0 0 0,0 1 0,0-1 0,1 0 0,0 0 0,0 0 0,1 1 0,-1-1 0,1 0 0,3 8 0,-2-9-39,0-1 0,1 1 0,-1-1 0,1 1-1,0-1 1,0 0 0,0 0 0,1-1 0,0 1-1,-1-1 1,1 1 0,0-1 0,1 0 0,-1-1-1,6 4 1,12 4-748,0 0 0,1-1-1,44 10 1,27 0-5682,-55-11 1136,-26-6 3997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5.2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243 41 1248,'1'-1'228,"-1"0"0,1 1 0,0-1-1,-1 0 1,1 0 0,-1 0 0,1 0 0,-1 0-1,0 0 1,1 0 0,-1 0 0,0 0 0,1 0-1,-1 0 1,0 0 0,0 0 0,0 0 0,0 0 0,0 0-1,0 0 1,0 0 0,-1 0 0,1 0 0,0 0-1,0 0 1,-1 0 0,1 0 0,-1 0 0,1 0-1,-1 0 1,1 1 0,-1-1 0,1 0 0,-1 0 0,0 0-1,0 1 1,1-1 0,-1 0 0,0 1 0,0-1-1,0 1 1,0-1 0,0 1 0,0-1 0,1 1-1,-1-1 1,0 1 0,0 0 0,0 0 0,0 0 0,0-1-1,-1 1 1,1 0 0,-1 0 0,-5 0 298,0 0-1,0 0 1,0 1 0,0 0-1,1 0 1,-1 0 0,-8 4 0,6-2-477,1 1 0,-1 1 0,1 0 0,-1 0 0,1 0 0,1 1 0,-1 0 0,1 1 0,0 0 0,1 0 0,-1 0 0,1 1 0,1 0 0,0 0 0,0 0 0,-6 14 0,11-20-46,-1-1-1,1 1 1,0-1 0,0 1 0,0-1-1,0 1 1,0-1 0,0 1-1,1-1 1,-1 1 0,0-1 0,1 1-1,-1-1 1,1 1 0,-1-1-1,1 1 1,0-1 0,0 0 0,-1 0-1,1 1 1,0-1 0,0 0-1,0 0 1,0 0 0,1 0 0,-1 0-1,0 0 1,0 0 0,1 0-1,2 1 1,5 2-2,1 1 1,0-2-1,17 6 0,-3-2-73,-21-6 32,0 0-1,-1 0 0,1 0 1,0 0-1,-1 1 1,1-1-1,-1 1 0,1 0 1,-1-1-1,0 1 0,0 0 1,0 1-1,0-1 0,0 0 1,0 0-1,-1 1 0,1-1 1,-1 1-1,1-1 0,-1 1 1,0 0-1,1 5 0,-2-4 6,0-1-1,0 1 0,0-1 0,-1 1 1,0-1-1,1 1 0,-1-1 0,-1 1 1,1-1-1,0 0 0,-1 1 0,0-1 1,0 0-1,0 0 0,0 0 0,0-1 1,0 1-1,-5 4 0,-18 16-233,0-1-1,-41 26 1,25-23-7307,115-71 794,-37 21 5068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5.6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40 280,'37'-40'17649,"-38"45"-17482,-1 0 1,1-1-1,0 1 1,1 0-1,-1 0 0,1 0 1,0 0-1,0 0 0,1 0 1,-1 0-1,1 0 1,0 0-1,2 6 0,1 1-338,0 0 0,1-1 0,0 1 0,8 12 0,-8-17-163,0 0-1,1 0 1,0 0 0,0 0-1,0-1 1,1 0-1,-1-1 1,2 1 0,-1-1-1,1 0 1,13 6-1,-18-10 308,-1 0 0,1 0 0,0 0-1,0-1 1,0 1 0,0-1 0,0 1-1,0-1 1,-1 0 0,1 0 0,0 0 0,0 0-1,0-1 1,0 1 0,0-1 0,0 0-1,0 0 1,-1 0 0,1 0 0,0 0-1,-1-1 1,1 1 0,-1-1 0,1 0-1,-1 0 1,0 0 0,0 0 0,1 0-1,-2 0 1,1 0 0,0-1 0,0 1-1,-1-1 1,1 1 0,-1-1 0,0 1-1,0-1 1,1-4 0,2-5 811,-1-1 0,-1 1 1,2-22-1,-1 17 2868,6 78-3761,-7-43-957,1 0-1,0 0 0,1 0 0,8 20 1,-10-33 577,0-1 0,0 0-1,0 0 1,0 0 0,1 0 0,0 0 0,0-1 0,0 1 0,0-1 0,0 0 0,1 0-1,-1 0 1,1 0 0,0 0 0,0-1 0,0 0 0,0 0 0,0 0 0,1 0 0,-1 0 0,7 0-1,26 2-1933,6-5 486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53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7 165 1128,'-6'0'16668,"26"2"-14970,32 15-1490,-1-3 0,2-2 0,82 9 0,163-11-546,-42 5-5,-60 0-83,-53-20-332,-22 0-939,-133-4 1531,1 0-1,-1-1 1,-16-19-1,10 10 272,-8-6 215,-1 1-1,0 1 0,-52-32 1,64 46-349,-1 2-1,0-1 1,0 2 0,0 0 0,-1 1 0,0 1-1,0 0 1,0 2 0,-31-2 0,22 2-366,-51 2-1281,72 0 1055,0 1 0,0 0 0,0 0 1,0 0-1,0 1 0,-9 3 0,13-4 453,1-1 0,-1 0 0,0 1 0,1-1 1,-1 1-1,1-1 0,-1 1 0,1 0 0,-1-1 0,1 1 1,-1 0-1,1-1 0,-1 1 0,1 0 0,0-1 0,0 1 1,-1 0-1,1-1 0,0 1 0,0 0 0,0 0 1,0 0-1,0-1 0,0 1 0,0 0 0,0 0 0,0-1 1,0 1-1,0 0 0,0 0 0,0-1 0,1 1 0,-1 0 1,0 0-1,1-1 0,-1 1 0,0 0 0,1-1 1,-1 1-1,1-1 0,-1 1 0,1 0 0,-1-1 0,1 1 1,0-1-1,-1 1 0,1-1 0,-1 0 0,1 1 1,0-1-1,1 1 0,11 8-1477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6.0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80 252,'-11'-19'3502,"10"17"-2561,0-1-1,0 1 1,0 0-1,0 0 1,0-1 0,0 1-1,0-5 1,2 6-712,-1 0 0,0 0 1,1 0-1,-1 0 1,0 0-1,1 1 0,0-1 1,-1 0-1,1 0 1,-1 0-1,1 0 0,0 1 1,0-1-1,-1 0 1,1 1-1,0-1 0,0 0 1,0 1-1,0-1 0,0 1 1,0 0-1,0-1 1,0 1-1,0 0 0,0-1 1,0 1-1,0 0 1,1 0-1,24-5-132,1 1-1,-1 1 1,38 2 0,-9-1-2148,-33 0 394,-12 1 95,0 0-1,0 1 0,0 0 1,0 1-1,19 3 0,-22 0-994,-6 2 460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6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17 524,'-20'24'1868,"3"-6"496,10-3 313,7 1 2535,17-14-3420,0-2-576,14-5-704,6-3-736,0-3-732,7-1-884,0-1-520,4 0-324,-1 2 19,8 2 253,2 0 416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6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16 333 1720,'-16'17'14944,"26"-23"-14701,0-1 1,-1 0 0,0-1 0,0 0 0,0-1 0,-1 1 0,-1-2 0,13-18 0,43-86-577,-63 113 341,68-142 1807,-79 169-1560,2 0 0,0 1 0,-7 41 0,10-32-1414,1 0 0,1 47 0,3-71 173,2 0 0,-1 0 0,2 0 0,-1 0 0,6 17 0,-6-26 657,0 0 1,0 0-1,1 0 0,-1 0 0,1-1 0,-1 1 1,1 0-1,0-1 0,0 1 0,0-1 0,0 0 0,1 0 1,-1 0-1,1 0 0,-1 0 0,1 0 0,0 0 1,0-1-1,-1 0 0,1 1 0,0-1 0,0 0 1,0-1-1,0 1 0,1 0 0,2-1 0,24 0-1629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7.1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71 88 348,'39'-40'5699,"-33"32"-2355,0 0 0,-1-1 0,10-13 2525,-14 32-5188,-2 15-573,-11 20-1168,-3 0 1,-1-2 0,-31 59-1,24-53-1520,16-24-1463</inkml:trace>
  <inkml:trace contextRef="#ctx0" brushRef="#br0" timeOffset="1">17 176 820,'-16'-76'20031,"16"76"-19946,14 12 1130,50 59-382,-47-55-2592,36 29 0,-42-38 520,0 0 0,0 0 0,0-1 0,1 0 0,0-1 0,0-1 0,0 0 0,1 0 0,0-1 0,-1-1 0,1 0 0,21 0 0,-4-3-1008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7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2 135 1584,'-2'-40'6140,"4"-1"7453,-2 41-13529,9 6 1185,6 11-610,-6 2-1063,-1 1 0,8 24 0,5 15-3925,5-10-2893,-24-46 6643,0 0 0,1-1 0,-1 1 0,1 0 0,0-1 0,0 1 0,0-1 0,0 0 0,0 0 1,0 0-1,0 0 0,7 2 0,12 0-1417</inkml:trace>
  <inkml:trace contextRef="#ctx0" brushRef="#br0" timeOffset="1">432 86 660,'3'-4'628,"25"-43"4974,-15 12 2935,-16 61-4522,0 30-2967,-1 17-1704,3-59 787,-1 2-1376,0-1 0,2 1 0,0 0 0,3 24 1,-2-36 751,-1 0 0,1 0 1,1 0-1,-1-1 1,0 1-1,1 0 1,0-1-1,0 1 0,0-1 1,0 0-1,1 1 1,-1-1-1,1 0 1,0-1-1,0 1 0,0 0 1,0-1-1,0 0 1,0 1-1,1-1 1,-1 0-1,1-1 0,3 2 1,17 5-1119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8.5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0 164 792,'2'1'701,"0"0"0,1 0 0,-1 1 0,0-1 0,-1 1 1,1 0-1,0-1 0,0 1 0,-1 0 0,1 0 0,-1 0 0,1 0 0,-1 0 0,0 0 0,1 4 0,5 35 4994,-4-11-4382,-2-25-1297,-1-1 0,1 0-1,0 0 1,1 0 0,-1 0-1,1 0 1,-1 0 0,1 0 0,1 0-1,-1-1 1,0 1 0,1-1 0,0 1-1,0-1 1,0 0 0,0 0 0,7 5-1,-5-5-13,1 0 0,-1-1 0,1 0 0,0 0-1,-1 0 1,1 0 0,0-1 0,0 0 0,0 0-1,1-1 1,8 0 0,-2-1-84,0 0 1,0-1-1,0 0 1,0-1-1,-1-1 1,1 0-1,-1-1 1,0 0-1,0 0 1,-1-2-1,14-8 1,-9 2 173,-1 1 1,-1-2 0,0 0-1,-1-1 1,0 0-1,-1-1 1,-1 0 0,-1-1-1,17-36 1,-25 50-74,-1 1 1,0-1-1,0 0 1,0 0-1,-1-1 0,1 1 1,-1 0-1,0 0 1,0 0-1,0 0 1,0 0-1,0 0 1,-1-1-1,1 1 0,-1 0 1,0 0-1,0 0 1,0 0-1,0 0 1,-1 1-1,-1-4 1,0 3-26,0-1 0,0 1 0,0 0 0,-1 0 0,0 0 1,1 0-1,-1 1 0,0 0 0,0-1 0,0 1 0,-1 1 1,-7-3-1,-3 0-78,1 1 1,0 1-1,-1 0 1,0 1-1,1 1 1,-1 0-1,-28 4 1,28-1-192,0 1 1,1 1-1,0 0 1,0 1-1,-22 12 0,27-13-565,1 1 0,-1 0-1,1 1 1,1-1-1,-10 11 1,15-15 387,1-1 0,-1 1 0,0 0 0,1 1 0,0-1 0,-1 0 0,1 0 0,0 1 0,0-1 0,0 1 0,1-1 0,-1 0 0,0 1 0,1 0 0,0-1 0,-1 1 0,1-1 0,0 1 0,0-1 0,1 1 0,0 3 0,7 1-1365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8.8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36 1780,'14'1'13025,"6"3"-7766,-4 0-6445,0-2-1,0 0 1,28 1-1,-33-4-166,0 0 0,0-1 1,0 0-1,-1-1 0,1 0 0,-1 0 1,0-1-1,0-1 0,15-8 0,-10-1-377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9.2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2 168,'-7'-1'15637,"4"9"-15338,-6 39 1625,-4 48 0,10-22-4213,8-1-3290,-5-67 4820,1 0 1,-1 0-1,1-1 1,1 1-1,-1 0 1,1 0-1,0-1 1,0 1-1,0-1 1,0 1-1,6 6 1,2-2-1476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19.6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58 1164,'3'-35'4570,"-2"12"1297,0 57 1064,2 29-5948,0-17-682,-3-35-314,0 2-222,1 1-1,0 0 1,1 0-1,0-1 1,1 0-1,1 1 1,7 19-1,-8-30 16,-1 0 0,1-1 0,-1 1 1,1 0-1,0-1 0,0 1 0,0-1 0,0 0 0,1 0 1,-1 0-1,1-1 0,-1 1 0,1-1 0,-1 0 0,1 0 1,0 0-1,0 0 0,-1-1 0,5 1 0,5 0-853,0 0 0,0-1 0,0-1-1,18-3 1,-26 4 549,1-1-1,-1 0 1,1-1 0,-1 1 0,0-1-1,1 0 1,-1 0 0,0-1-1,0 0 1,5-3 0,1-7-1001</inkml:trace>
  <inkml:trace contextRef="#ctx0" brushRef="#br0" timeOffset="1">265 156 1140,'-10'-8'9673,"9"9"-9412,-10 13 4089,-6 34-2611,15-39-1006,-35 135 239,30-68-2991,7-63 624,0-1 1,1 0-1,6 24 0,-6-32 834,0 0-1,1 1 0,0-1 0,0 0 0,0 0 0,0 0 1,1 0-1,-1 0 0,1-1 0,0 1 0,0-1 0,0 1 1,1-1-1,3 3 0,16 6-1553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0.0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30 848,'6'7'10267,"8"-5"-6010,19-2-2776,-27 0-544,199-18 521,-70-2-9624,-124 19 6322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54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1 504,'-9'1'654,"0"0"1,0 1-1,0 0 0,0 0 1,1 1-1,-1 0 0,-15 8 1,13-5 190,-1-1 1,-24 6-1,20-3 239,16-8-1036,0 0-1,0 0 1,0 1-1,0-1 1,0 0-1,0 1 1,0-1-1,0 0 1,0 0-1,0 1 1,0-1-1,0 0 1,0 1-1,0-1 1,0 0 0,0 0-1,0 1 1,0-1-1,1 0 1,-1 0-1,0 1 1,0-1-1,0 0 1,0 0-1,0 1 1,1-1-1,-1 0 1,0 0-1,0 0 1,0 1-1,1-1 1,-1 0-1,3 2 149,-1-1-1,1 1 0,-1-1 1,1 0-1,-1 0 0,1 0 1,0 0-1,-1 0 0,7 0 1,227 10 2814,-47-4-2097,229 44-524,67 4-433,-447-52-51,-16-1-124,-1-1 0,1-1 0,0 0 0,0-2-1,26-5 1,-77-1-10359,-15 8 6875,15-3 2305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0.3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32 28 372,'-8'6'1087,"5"-4"-389,-1 0-1,1 0 1,0 1 0,1-1 0,-1 1 0,0 0 0,1-1 0,2 10 3150,1-11-3682,-1-1-1,1 0 1,-1 0 0,0 0 0,1 0-1,-1 0 1,1 0 0,-1 0 0,0 0-1,1 0 1,-1 0 0,1 0 0,-1 0 0,1 0-1,-1 0 1,1 0 0,19 0 1189,-20 0-1219,140-13 2804,-2-8-6390,-3 0-6208,-102 16 7279,-5-1 387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1.5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 1620,'7'-3'10369,"0"31"-7017,4 27-1531,2-1 0,21 55 0,13 48-2295,-45-148 176,13 48-2265,1-24-5112,-15-33 7481,-1 1 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2.0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118 141 284,'5'-11'912,"25"-52"5095,-27 55-4260,0 1 0,0-1 0,-1 0 0,-1 0 0,1 0 0,0-11 0,-3 48 1361,0-11-3057,-1 0 0,-1 0 0,-5 18 0,-13 28-452,-42 85 1,-1 0-975,63-147 1337,0-1-1,1 0 1,-1 1 0,1-1-1,-1 0 1,1 1 0,-1-1-1,1 1 1,0-1 0,0 1 0,0-1-1,0 1 1,0-1 0,0 1-1,0-1 1,0 1 0,1-1-1,-1 0 1,0 1 0,1-1 0,0 1-1,-1-1 1,1 0 0,0 1-1,-1-1 1,1 0 0,0 0-1,0 0 1,2 2 0,1-1-129,0 0 0,0 0 0,0 0 0,0-1 0,0 1 0,1-1 0,-1 0 0,9 0 0,234 20-11224,-201-18 8293,-15-2 1103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2.4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266 94 420,'2'-1'612,"0"0"0,1 0 0,-1 0 0,0 0 0,0 0 0,0-1 0,0 1 0,0-1 0,0 1 0,0-1-1,0 0 1,-1 0 0,1 0 0,0 0 0,-1 0 0,0 0 0,2-5 0,-2 6-303,-1 0-1,0-1 1,1 1 0,-1-1-1,0 1 1,0 0 0,0-1-1,0 1 1,-1-1 0,1 1-1,0 0 1,0-1 0,-1 1-1,1 0 1,-1-1 0,-1-2 0,-13-13-696,12 15 390,0 0 0,0 0 1,1 0-1,-1 1 1,0-1-1,0 1 1,0 0-1,-1 0 0,1 0 1,0 0-1,0 0 1,-1 1-1,1 0 1,0-1-1,-1 1 1,-5 1-1,3 0 27,-1 1 1,1-1-1,0 1 0,-1 0 1,1 1-1,0 0 0,0 0 0,-5 4 1,-3 2 90,1 1 0,1 0 1,0 1-1,0 0 0,1 1 0,-11 15 1,13-15-176,1 1 1,0 1 0,0-1 0,1 1 0,1 0 0,1 1 0,0 0 0,-4 18 0,9-32-7,0 1 0,-1-1 1,1 0-1,0 1 1,0-1-1,0 0 0,0 1 1,0-1-1,0 0 1,0 1-1,1-1 0,-1 0 1,0 0-1,1 1 1,-1-1-1,1 0 0,-1 0 1,1 1-1,0-1 1,-1 0-1,1 0 0,0 0 1,0 0-1,0 0 1,0 0-1,1 1 0,0-1-76,1 0 0,-1 0 0,1 0-1,-1-1 1,1 1 0,-1-1-1,1 1 1,-1-1 0,1 0-1,-1 0 1,1 0 0,4-1-1,3 0-230,-1-1-1,1 0 0,0-1 0,-1 0 0,0-1 1,11-5-1,-5 0 409,-1-1 0,0-1 1,21-20-1,12-17 6491,-47 75-3493,1 11-3600,-1-35 121,0 1 0,0-1 0,1 1 0,0-1 0,-1 0 0,1 1 0,0-1 0,1 0 0,-1 0 0,3 5 0,-2-6-3,0-1-1,-1 1 0,1-1 1,0 0-1,0 0 0,0 1 0,0-1 1,0 0-1,0-1 0,0 1 1,0 0-1,1-1 0,-1 1 0,0-1 1,0 1-1,0-1 0,4 0 1,55-3-4820,-21-1 3367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2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361 37 4,'1'-2'384,"7"-33"12817,-8 36-13091,-10 10 2093,-78 116 1549,-56 54-4198,110-144-118,-23 29-1544,27-21-2216,23-28-25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3.3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8 234 1268,'-8'-39'14168,"19"48"-9998,38 42-2825,6-8-3876,-39-32 698,1-1 1,1 0-1,0-2 0,0 0 0,1-1 0,0 0 0,0-2 0,33 5 0,-10-5 161</inkml:trace>
  <inkml:trace contextRef="#ctx0" brushRef="#br0" timeOffset="1">1079 66 20,'-2'-37'4900,"2"36"-4408,0 0 1,0-1-1,0 1 0,0 0 0,1-1 1,10-17 7874,-8 17-7874,-2 2-357,0 0 1,0 0-1,-1 1 1,1-1-1,0 0 1,-1 0-1,1 0 1,0 1 0,0-1-1,-1 1 1,1-1-1,-1 0 1,1 1-1,0-1 1,-1 1-1,1-1 1,-1 1 0,1-1-1,-1 1 1,1 0-1,-1-1 1,0 1-1,1 0 1,-1-1-1,0 1 1,1 0 0,-1-1-1,0 2 1,8 22 697,-3 21-440,-1-1 0,-2 1 1,-2 1-1,-8 60 0,1-2-1501,4-64 170,-1 18-1713,8-21-2026,-4-36 4452,1 0 0,-1-1 0,0 1 0,0 0 0,1 0 0,-1-1 0,0 1 0,1 0 0,-1 0 0,1-1 0,-1 1-1,1 0 1,-1-1 0,1 1 0,0-1 0,-1 1 0,1-1 0,0 1 0,-1-1 0,1 1 0,0-1 0,-1 0 0,1 1 0,0-1 0,0 0 0,0 1-1,-1-1 1,1 0 0,1 0 0,1 0-131,-1 0 0,0 0 0,0-1 0,0 1 0,-1-1 0,1 0 0,0 1-1,0-1 1,0 0 0,0 0 0,0 0 0,2-2 0,15-12-1664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3.8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159 123 124,'10'-60'5868,"-6"-2"6566,-1 71-8628,14 54-3226,-16-32-815,-1-1-1,-1 1 0,-1-1 1,-2 1-1,-1-1 1,-2 0-1,-1 0 0,-1-1 1,-1 0-1,-2-1 1,-1 0-1,-1-1 0,-24 36 1,36-60-39,0 0-1,-1 0 1,1 0 0,-1 0-1,0-1 1,0 1 0,0-1 0,0 0-1,-1 1 1,-5 2 0,8-5 171,0 0 0,0 1-1,0-1 1,0 0 0,0 0 0,0 1 0,0-1 0,0 0 0,0 0 0,0 0 0,0 0 0,0-1-1,0 1 1,0 0 0,0 0 0,0-1 0,0 1 0,0 0 0,0-1 0,0 1 0,0-1 0,0 1-1,0-1 1,0 0 0,0 1 0,1-1 0,-1 0 0,0 0 0,0 1 0,1-1 0,-1 0 0,1 0-1,-1 0 1,1 0 0,-1 0 0,1 0 0,-1 0 0,1 0 0,0 0 0,0 0 0,-1 0 0,1 0 0,0-1-1,0 1 70,0 0-1,0 0 0,0 0 1,0 0-1,0 0 0,1 0 1,-1 0-1,0 0 0,0 0 1,1 0-1,-1 1 0,0-1 0,1 0 1,-1 0-1,1 0 0,-1 0 1,1 1-1,0-1 0,-1 0 1,1 0-1,0 1 0,0-1 1,-1 1-1,1-1 0,0 1 0,0-1 1,0 1-1,0-1 0,1 0 1,32-11-456,-30 11 416,50-11-362,-1 2 1,1 2 0,65 0-1,11-2-5238,-96 7 3950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4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 1140,'18'-5'16120,"-17"8"-15686,0-1-1,0 0 1,0 0 0,0 1-1,-1-1 1,1 0-1,-1 1 1,1-1 0,-1 4-1,-1 58-148,-5-17-41,-2 18-548,3 0 1,4 83-1,1-138-55,2 0-1,-1 1 1,5 14-1,-6-24 340,0-1 0,0 0 0,1 0-1,-1 0 1,0 0 0,0 0-1,0 0 1,0 0 0,1 1 0,-1-1-1,0 0 1,0 0 0,0 0-1,1 0 1,-1 0 0,0 0 0,0 0-1,1 0 1,-1 0 0,0 0-1,0 0 1,0 0 0,1 0 0,-1 0-1,0-1 1,0 1 0,0 0-1,0 0 1,1 0 0,-1 0 0,0 0-1,0 0 1,0 0 0,0-1-1,1 1 1,-1 0 0,0 0 0,0 0-1,0 0 1,0-1 0,0 1-1,0 0 1,1 0 0,-1 0-1,0 0 1,0-1 0,0 1 0,0 0-1,0 0 1,0 0 0,0-1-1,0 1 1,0 0 0,0-1 0,9-15-399,-8 13 252,0 1 95,19-34-1323,34-49 0,-45 74 1230,-1 1 0,1 0 0,1 0 0,0 1 0,0 1-1,1-1 1,0 2 0,19-11 0,-27 16 76,6-3 305,1 1 0,-1 0-1,1 0 1,12-2 0,-21 6-137,0 0 0,1-1 1,-1 1-1,0 0 0,1 0 0,-1 0 0,0 0 1,1 0-1,-1 0 0,0 1 0,1-1 0,-1 0 1,0 1-1,1-1 0,-1 1 0,0-1 0,2 2 1,-2-1-12,0 0 0,-1 0 0,1 0 0,0 0 0,-1 1 0,1-1 0,-1 0 0,1 0 0,-1 1 0,0-1 0,1 0 0,-1 0 1,0 1-1,0-1 0,0 0 0,0 1 0,0-1 0,0 0 0,0 0 0,0 1 0,-1-1 0,0 2 0,-1 5 52,-1 0-1,1 0 1,-2-1-1,1 1 1,-1-1-1,-1 0 1,1 0-1,-1 0 1,0 0-1,0-1 1,-1 0-1,-9 8 1,3-4-501,-1 0 0,0 0 0,0-2 0,-1 1 0,-22 8 0,34-16-13,0 0 0,-1 0 0,1-1 1,0 1-1,0-1 0,-1 1 1,1-1-1,0 0 0,-1 0 1,1 0-1,0 0 0,0 0 1,-5-2-1,7 2 173,-1 0 0,0-1 0,1 1 0,-1-1 0,1 1 1,-1-1-1,0 1 0,1-1 0,-1 1 0,1-1 0,-1 1 0,1-1 0,0 0 1,-1 1-1,1-1 0,-1 0 0,1 1 0,0-1 0,0 0 0,0 0 1,-1 1-1,1-1 0,0 0 0,0 0 0,0 0 0,0 1 0,0-1 0,0 0 1,0 0-1,0 1 0,1-1 0,-1 0 0,0 0 0,0 1 0,1-1 0,-1 0 1,0 1-1,1-1 0,-1 0 0,1 1 0,-1-1 0,1 0 0,0 0 0,8-13-1412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4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1140,'5'-1'12537,"16"3"-8079,36 3-4988,-41-3 1729,152 5-1495,-112-10-2663,-2-3-3661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5.2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41 1 1116,'-20'20'1944,"6"-4"396,7-1 185,11-4-173,9-4-504,14-1-524,11-5-540,6-1-572,3-1-580,11-3-632,3-3-532,3-1-496,4 3-288,3-1-17,4 1 225,-4-3 368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55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53 168,'-16'-13'743,"0"1"0,-20-11 0,35 23-676,1-1 0,-1 1 1,0-1-1,1 1 0,-1 0 1,0-1-1,1 1 0,-1 0 0,0 0 1,1-1-1,-1 1 0,0 0 1,1 0-1,-1 0 0,0 0 0,0 0 1,1 0-1,-1 0 0,0 0 0,0 0 1,1 0-1,-1 0 0,0 1 1,1-1-1,-1 0 0,0 0 0,1 1 1,-1-1-1,0 1 0,1-1 1,-1 0-1,1 1 0,-1-1 0,0 1 1,1-1-1,-1 1 0,0 0 1,1 0 34,0 0 1,0 1 0,-1-1 0,1 0 0,0 0 0,0 0 0,0 0 0,0 0 0,0 0 0,1 1 0,-1-1 0,0 0 0,0 0 0,1 0 0,-1 0 0,1 0 0,-1 0 0,1 0 0,-1 0 0,1 0 0,0 0 0,-1 0 0,1-1 0,0 1-1,0 0 1,0 1 0,33 27 2347,41 29 0,29 26-292,-85-65-1696,31 37 0,-44-47-1052,1 0 1,-1 1-1,-1 0 1,0 0-1,0 0 1,-1 0-1,3 12 1,-5 12-6700,-2-26 5131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5.6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0 260,'-7'11'6674,"8"-10"-6443,-2 20 2852,1-16-2045,-9 158 8091,4-111-9182,2 0 1,7 100 0,-3-145-722,0 0 0,0-1-1,1 1 1,0 0 0,0-1 0,4 9 0,-5-13 361,0-1 1,0 1-1,0-1 0,0 1 0,0-1 1,0 1-1,0-1 0,1 0 0,-1 1 1,1-1-1,-1 0 0,1 0 0,-1 0 1,1 0-1,0 0 0,-1-1 0,1 1 1,0 0-1,0-1 0,-1 0 0,1 1 1,0-1-1,0 0 0,0 0 1,0 0-1,-1 0 0,4 0 0,10-3-1737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6.0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2044,'22'-32'5803,"-3"4"5939,-19 28-11650,6 14 1769,1 17-986,-4-12-576,-1 2-371,1 0 0,1 0 0,1 0 0,11 30 0,-13-45-58,0 0 0,0 0 0,0-1 0,1 1 0,0-1 0,0 0 0,0 0 0,1-1 0,-1 1 0,1-1 0,0 0 0,1 0 0,-1 0 0,0-1 0,1 0 0,0 0 0,0 0 0,0-1 0,10 3 0,-9-3 38,0-1 0,1 1-1,-1-1 1,1 0-1,0-1 1,-1 1-1,1-2 1,0 1 0,-1-1-1,1 0 1,-1-1-1,1 1 1,-1-2-1,0 1 1,1-1-1,-1 0 1,11-7 0,-10 4 75,0 0 0,0-1 0,-1 0 0,0 0 1,0-1-1,-1 0 0,0 0 0,0-1 0,-1 1 1,0-1-1,0 0 0,5-19 0,-6 17 157,0 0 0,-1-1-1,0 1 1,-1-1 0,-1 1 0,0-1-1,0 0 1,-1 0 0,-3-22-1,2 30-120,0 0-1,0 0 0,0 1 0,0-1 1,-1 1-1,0-1 0,1 1 0,-1-1 1,0 1-1,-1 0 0,1 0 1,0 0-1,-1 0 0,0 0 0,0 1 1,0-1-1,0 1 0,0 0 0,0 0 1,0 0-1,-1 0 0,1 0 0,-1 1 1,0-1-1,1 1 0,-1 0 1,0 0-1,0 1 0,1-1 0,-1 1 1,0 0-1,0 0 0,-6 1 0,0 0-403,1 0 0,0 0 0,-1 1 0,1 1 0,0 0 0,0 0 0,0 1 0,1 0 0,-1 0 0,1 1 0,0 0 0,-12 10 0,14-10-340,1-1-1,0 1 1,0 0 0,0 0 0,1 0-1,0 1 1,0 0 0,0 0-1,1 0 1,0 0 0,0 0 0,1 1-1,-1-1 1,1 1 0,1-1 0,-1 1-1,0 13 1,2-4-939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6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54 716,'10'-22'11341,"4"20"-8649,3-1-591,3 3-685,7-2-628,4 0-552,-1 0-660,4 0-724,0-1-873,0-1-667,-4 2-400,-6 0-64,0 0 315,-4 1 529,-3-3 768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6.7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0 740,'1'3'13539,"-1"24"-9900,-1 41-3085,-2-42-553,0-1-1,2 1 1,1 0 0,1 0-1,1 0 1,9 41-1,-9-63-107,-1-1 0,0 1 0,1-1 0,-1 1 0,1-1 0,0 1 0,0-1 0,0 0 0,1 0 0,-1 0 0,1 0 0,0 0 0,0-1 0,-1 1 0,2-1 0,-1 0 0,6 4 0,-4-5-89,0 1-1,0 0 1,0-1 0,1 0 0,-1 0 0,0-1-1,0 1 1,1-1 0,-1 0 0,0-1 0,10-1-1,-5 0 44,0-1-1,1 0 1,-2 0-1,1-1 0,0-1 1,-1 1-1,0-1 1,0-1-1,0 0 0,-1 0 1,0-1-1,12-12 0,-14 10 402,1 0 0,-2-1 0,6-10 0,-7 11 780,1 1 0,0-1-1,0 1 1,7-8-1,-8 30 918,-18 60-1337,-3 32-2654,17-96 896,-1 1 1,1 0 0,1 0-1,0-1 1,0 1 0,1 0 0,5 15-1,-5-21 541,1 0-1,-1 0 0,0 0 1,1-1-1,0 1 0,0-1 1,1 0-1,-1 0 0,1 0 1,0 0-1,0-1 0,8 6 1,17 8-1046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7.1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348 0 1996,'3'3'21382,"-6"1"-22099,-148 174 3333,-18 24-8814,156-183 4029,-2 1-1159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7.5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51 1260,'14'-51'17062,"9"77"-15366,7 17-157,-16-23-2279,-1-1-1,2 0 1,1-1 0,21 19 0,-31-32-200,1 0 0,1 0 1,-1 0-1,0-1 0,1 0 0,0-1 1,0 0-1,0 0 0,0 0 0,1-1 0,-1-1 1,1 1-1,-1-1 0,1-1 0,15 0 1,17-3-1197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7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75 10 380,'-9'-8'4909,"8"8"-4603,1 0 1,-1-1 0,0 1 0,0 0 0,1 0-1,-1 0 1,0 0 0,0 0 0,1 0 0,-1 0-1,0 0 1,0 0 0,1 1 0,-1-1 0,0 0-1,0 1 1,-1 0 72,1 0 1,-1 1-1,1-1 1,0 1-1,0-1 0,0 1 1,0-1-1,0 1 0,0 0 1,0 0-1,0-1 0,0 4 1,-3 9 701,1 1 0,-3 21 0,6-34-901,-11 146 2485,3-70-2077,2 85 0,8-113-1669,9 59-1,-11-104 340,1 1 0,1-1 1,-1 0-1,1 1 0,0-1 0,0 0 0,4 7 0,-5-10 423,0-1 0,-1 0 0,1 0 0,0 0 0,0 0 0,0 0 0,0 0 0,0-1 0,0 1 0,1 0 0,-1 0 0,0-1 0,0 1 0,0-1 0,1 1-1,-1-1 1,0 1 0,1-1 0,-1 0 0,0 0 0,1 1 0,-1-1 0,0 0 0,1 0 0,-1-1 0,0 1 0,1 0 0,-1 0 0,0-1 0,1 1 0,-1 0 0,0-1 0,0 0 0,1 1 0,-1-1 0,2-1 0,7-5-1719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8.2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350 66 764,'6'-23'677,"4"-20"14432,-20 73-12289,-1 2-2368,-2-2-1,-1 1 1,-28 43-1,-66 82-419,56-84 72,-56 86-845,107-157 698,0 0-1,1 0 0,-1 0 0,0 0 1,1 0-1,-1 0 0,1 0 1,-1 1-1,1-1 0,0 0 1,-1 0-1,1 1 0,0-1 1,0 0-1,0 0 0,0 1 0,0 1 1,0-3 11,1 1 1,-1 0-1,1-1 0,-1 1 1,0 0-1,1-1 0,-1 1 1,1 0-1,0-1 1,-1 1-1,1-1 0,-1 1 1,1-1-1,0 0 0,-1 1 1,1-1-1,0 0 1,-1 1-1,1-1 0,0 0 1,0 1-1,7 0-163,-1 0 0,0-1-1,1 1 1,13-2 0,-6 0 27,235-4-3016,-176 0-2932,102-20 1,-132 15 4125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8.6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44 1116,'-15'-43'12515,"13"64"-8162,2 284-1283,0-303-3090,0 0 0,0 0 1,0 0-1,0 0 0,0 0 0,0 0 0,0 0 1,1 0-1,-1 0 0,1 0 0,-1 0 1,1 0-1,0 0 0,0 0 0,0-1 0,0 1 1,1 2-1,0-4-25,-1 0 0,0 0-1,1 0 1,-1 0 0,1 0 0,-1 0 0,0 0 0,1 0 0,-1 0 0,0-1-1,1 1 1,-1-1 0,0 1 0,1-1 0,-1 1 0,0-1 0,0 0 0,1 0-1,-1 1 1,0-1 0,0 0 0,0 0 0,0 0 0,1-2 0,37-29-1802,63-38 0,-90 63 1672,1 0-1,0 0 1,0 1 0,0 1-1,1 0 1,0 1 0,0 1-1,0 0 1,28-2 0,-41 5 249,0 0 0,1-1 0,-1 1 1,0 0-1,0 1 0,0-1 0,1 0 0,-1 0 1,0 0-1,0 1 0,0-1 0,0 1 1,0-1-1,1 1 0,-1-1 0,0 1 0,0-1 1,0 1-1,0 0 0,-1 0 0,1 0 1,0-1-1,0 1 0,0 0 0,-1 0 0,1 0 1,0 0-1,-1 0 0,1 0 0,-1 0 1,1 1-1,-1-1 0,0 0 0,1 0 0,-1 0 1,0 0-1,0 1 0,0-1 0,0 0 1,0 0-1,0 0 0,0 1 0,0-1 0,0 0 1,-1 0-1,0 2 0,0 3 81,-1 0 0,0-1 1,0 1-1,-1-1 0,1 1 0,-1-1 0,0 0 1,-4 5-1,-5 3-55,-1-1 0,0 0 1,0 0-1,-1-2 0,-28 18 1,30-22-449,-1 0 0,0 0 1,-14 4-1,19-8-470,-1 0 1,1 0-1,0-1 0,-1 0 0,-15 0 1,1-7-3796,22 6 4437,0 0-1,1-1 0,-1 1 0,0 0 0,1-1 0,-1 1 1,1-1-1,-1 1 0,1-1 0,-1 1 0,1-1 0,-1 0 1,1 1-1,0-1 0,-1 1 0,1-1 0,0 0 0,0 1 1,-1-1-1,1 0 0,0 1 0,0-1 0,0 0 0,0 0 1,0 1-1,0-1 0,0 0 0,0 1 0,0-1 0,0 0 1,0 0-1,1 0 0,4-13-1804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9.05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38 1504,'21'-5'9516,"1"4"-3725,5 1-2344,13 3-2432,13 0 249,125-12-2132,-148 5-3222,55-15 1,-71 14-727,-36 7-3022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29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1 115 712,'4'-6'1792,"1"1"0,0 0 1,0 0-1,1 1 0,-1-1 0,1 1 0,0 0 1,0 1-1,9-5 0,22 1-1215,23 3-795,104-10 1160,-138 10-2070,0-1 1,0-1-1,-1-1 1,27-12-1,-94 26-12385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9.41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 0 1260,'-1'2'232,"0"-1"1,0 1-1,0-1 0,0 1 0,0 0 0,1-1 0,-1 1 1,1 0-1,-1-1 0,1 1 0,0 0 0,0 0 1,-1 0-1,1-1 0,0 1 0,1 0 0,-1 0 1,0 0-1,0-1 0,1 1 0,0 2 0,0-2 18,1 0 0,-1-1 0,0 0 1,1 1-1,-1-1 0,1 0 0,-1 1 0,1-1 0,0 0 0,-1 0 0,1 0 0,0-1 0,0 1 0,-1 0 0,1-1 0,3 1 0,8 2 630,1-2 0,0 0 0,-1 0 0,20-2 0,-32 1-870,232-11 1677,-87 5-4957,-1-1-3497,-126 6 5294,1-1-1,19-4 1,-11-3-214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29.7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99 52 804,'-1'-2'657,"-1"-1"0,1 1 0,0 0 1,0-1-1,0 1 0,0-1 0,0 1 0,1-1 0,4-18 7811,-2 19-8078,-1 1 72,1 0-1,0 1 0,-1-1 1,1 0-1,-1 1 0,1-1 0,0 1 1,-1 0-1,1-1 0,0 1 0,0 0 1,-1 0-1,1 0 0,2 0 0,22 6-643,42 20-266,0 2 1,94 57-1,-155-81 399,3 1 1,0 1 1,-1 0-1,0 0 0,17 16 1,-25-21 38,0 0 0,1 1 0,-1-1 1,0 1-1,0 0 0,0-1 0,0 1 1,0 0-1,0 0 0,0 0 0,0 0 1,-1-1-1,1 1 0,-1 0 0,0 0 1,1 0-1,-1 0 0,0 0 0,0 0 1,0 0-1,-1 0 0,1 0 0,0 0 1,-1 0-1,1 0 0,-1 0 0,0 0 1,1 0-1,-1 0 0,0-1 0,0 1 1,0 0-1,-3 2 0,-3 5-72,-1 0-1,0-1 0,-1 0 1,0-1-1,0 0 1,-17 10-1,-66 30-1139,35-20-89,-173 93-10192,196-102 9168,3-4 311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0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11 252,'4'-11'9799,"-3"11"-9541,9 11 4391,9 23-1611,-1 15-2147,-2 0 0,-2 1 0,14 95 0,2 9-5254,-20-117-810,6-5-4502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0.8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303 81 516,'21'-49'4128,"-9"17"2040,-34 78 2185,-60 81-7100,-19-1-1186,-7 11-279,105-133 187,0 0-1,1 1 0,-1-1 1,1 1-1,0-1 1,0 1-1,0 0 0,-1 6 1,3-9 12,0-1 1,0 1-1,0-1 0,0 1 1,0 0-1,1-1 0,-1 1 1,0-1-1,1 1 1,-1-1-1,1 1 0,0-1 1,-1 1-1,1-1 1,0 0-1,0 1 0,0-1 1,0 0-1,0 0 1,0 1-1,0-1 0,1 0 1,-1 0-1,0 0 1,1-1-1,-1 1 0,0 0 1,1 0-1,2 0 0,25 10-166,0-2-1,1 0 1,0-2 0,41 4-1,-17-3-230,108 14-3600,1-7-5639,-150-13 8670,18 0-1292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1.3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53 24,'0'-12'634,"0"-29"14902,0 59-11101,0 9-3469,4 130 1309,-2-127-2681,2 0 0,1 0 0,10 34 1,-15-63 382,0-1 0,1 0 0,-1 1 0,0-1 0,0 0 1,0 1-1,0-1 0,1 0 0,-1 1 0,0-1 0,0 0 0,1 0 1,-1 1-1,0-1 0,0 0 0,1 0 0,-1 1 0,0-1 0,1 0 1,-1 0-1,0 0 0,1 0 0,-1 0 0,0 1 0,1-1 0,-1 0 1,0 0-1,1 0 0,-1 0 0,0 0 0,1 0 0,-1 0 0,1 0 1,-1 0-1,0 0 0,1 0 0,-1-1 0,0 1 0,1 0 1,-1 0-1,0 0 0,1 0 0,-1 0 0,0-1 0,1 1 0,-1 0 1,0 0-1,0-1 0,1 1 0,-1 0 0,0 0 0,0-1 0,1 1 1,17-20-498,-14 15 412,11-10-156,0 1-1,1 0 1,1 1 0,29-18-1,-35 24 254,0 2 0,0-1 0,0 1-1,1 1 1,0 0 0,0 0 0,0 2-1,1-1 1,13 0 0,-23 3 45,1 0-1,-1 0 1,0 0 0,0 0-1,1 0 1,-1 1-1,0-1 1,0 1 0,0 0-1,0 0 1,0 0-1,0 1 1,0-1 0,0 1-1,0-1 1,0 1-1,-1 0 1,1 0 0,-1 0-1,0 0 1,1 1-1,-1-1 1,0 1 0,3 4-1,-4-3-14,0-1 0,0 0 0,0 0 0,0 1 0,-1-1 0,1 1 0,-1-1 0,0 1 0,0-1 0,0 0 0,0 1 0,-1-1 0,0 1 0,1-1 0,-1 0 0,-1 0 0,1 1 0,0-1 0,-1 0 0,1 0 0,-1 0 0,0 0 0,-3 3 0,-4 5-19,0 0 0,-1-1 0,0 0 0,0-1 0,-1 0 0,-1 0 0,-17 9 1,21-13-380,-1-1 0,0 0 0,-1 0 0,-17 4 0,22-7-216,-1 0-1,1-1 1,0 1-1,-1-1 0,1 0 1,0-1-1,-1 1 1,1-1-1,-9-2 1,14 3 447,0 0 0,-1 0 0,1 0 0,-1 0 0,1 0 0,-1 0 0,1-1 0,-1 1 0,1 0 0,0 0 0,-1 0 0,1-1 0,-1 1 0,1 0 0,0 0 0,-1-1 0,0 0-591,1 0 591,-1 1 0,1-1 0,0 1 0,0 0 0,0-1 0,0 1 0,-1-1 0,1 1 0,0-1 0,0 1 0,0-1 0,0 1 0,0 0 0,0-1 0,0 1 0,0-1 0,0 1 0,0-1 0,0 1 0,1-1 0,-1 1 0,0 0 0,0-1 0,0 1 0,1-1 0,14-16-2721,7-1 1043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1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63 408,'9'-25'17443,"-7"22"-16417,0 2-369,0-1 1,0 1 0,0 0-1,1-1 1,-1 1-1,0 0 1,0 0-1,1 0 1,-1 1-1,4-2 1,6 1-832,0 0 0,1 0 0,22 2 0,-7 0 931,54-3-1982,44-3-1832,-44-5-3551,-69 7 1805,-50 4-3714,9 7 6944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2.1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124 0 84,'-15'10'628,"-2"1"925,0 1-1,0 1 1,1 0-1,-16 19 1,31-31-1380,0 0 1,1-1 0,-1 1-1,0 0 1,0 0 0,1 0-1,-1 0 1,1-1-1,-1 1 1,1 0 0,-1 0-1,1 0 1,0 0 0,-1 0-1,1 0 1,0 1-1,0-1 1,0 0 0,0 0-1,0 0 1,0 0-1,0 0 1,0 0 0,0 0-1,0 0 1,0 0 0,1 0-1,-1 0 1,1 2-1,1-2 55,-1 1 0,1-1 0,0 1-1,-1-1 1,1 0 0,0 1-1,0-1 1,0 0 0,0 0-1,0 0 1,0-1 0,0 1-1,3 0 1,9 2 413,0-1 1,0 0-1,19-1 0,1-2-737,0-1 0,0-2 0,40-10 1,-17 0-4759,1-3-5291,-48 13 7651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5.4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93 1 480,'0'7'783,"1"0"0,-1-1 1,0 1-1,-1 0 0,1 0 0,-1 0 0,-1 0 0,1-1 1,-1 1-1,0-1 0,-4 8 0,-4 18 1299,-32 175 4100,30-120-5745,-2 142 0,14-213-1027,0 18-1638,7-15-3698,-2-17 3811,-5-2 1923,1 0 0,-1 0 0,1 0 0,-1 0-1,1 0 1,-1 0 0,1 0 0,-1 0 0,1 0-1,-1 0 1,1 0 0,-1-1 0,1 1 0,-1 0 0,15-16-4579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5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72 1856,'17'-36'5259,"-6"0"7049,-11 78-11522,-31 123-168,11-66-2438,6-1-6511,7-60 119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6.5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19 183 572,'1'0'336,"0"1"1,0 0-1,0 0 1,0-1-1,0 1 1,0 0-1,-1 0 0,1 0 1,0 0-1,0 0 1,-1 0-1,1 0 0,-1 0 1,1 0-1,-1 0 1,1 0-1,-1 0 1,0 1-1,0-1 0,1 0 1,-1 0-1,0 0 1,0 0-1,0 1 0,0-1 1,-1 2-1,-4 42 1564,3-31-1219,-15 96 2238,14-73-1649,1-20-853,0 0 0,1 0 0,1 1 0,1-1 0,5 30 0,-5-42-405,0-1 0,1 0 0,-1 0 0,1 1 0,0-1 0,1 0 0,-1 0 0,1-1 0,-1 1 0,1 0 0,0-1 0,1 0 0,-1 1 0,0-1 0,1-1 0,0 1 0,0 0 1,-1-1-1,2 0 0,-1 0 0,0 0 0,0 0 0,1-1 0,-1 0 0,0 0 0,10 1 0,-4 0-89,1-1 0,0 0 0,0-1 1,0 0-1,0-1 0,0 0 0,-1-1 1,1 0-1,0 0 0,-1-1 0,1-1 1,12-5-1,-10 2 62,-1-1 1,0 1-1,0-2 1,0 0-1,-1 0 1,-1-1-1,1 0 1,12-18-1,-8 8 102,-1-2-1,-1 1 1,-1-2-1,-1 1 1,-1-2 0,-2 1-1,0-1 1,-1-1 0,-1 1-1,3-34 1,-8 48-85,-1 0 1,0 0-1,0 0 1,-1 1-1,-1-1 0,0 0 1,0 1-1,-1-1 1,0 1-1,0 0 1,-1 0-1,0 0 1,-1 0-1,0 1 1,-12-15-1,13 17-27,-1 1 0,0 0 0,-1 0-1,1 0 1,-1 0 0,0 1 0,0 0 0,-1 0 0,1 1-1,-1 0 1,1 0 0,-1 0 0,0 1 0,0 0 0,0 0 0,-1 1-1,1 0 1,0 0 0,-1 1 0,1 0 0,0 0 0,-8 2-1,1 1-424,0 0-1,1 1 1,0 1-1,0 0 1,0 1-1,1 0 0,-1 1 1,2 0-1,-1 1 1,1 0-1,0 1 1,-16 17-1,19-18-244,0 1-1,0 0 1,1 1 0,0-1-1,1 2 1,0-1 0,1 0-1,0 1 1,0 0 0,1 0-1,1 1 1,0-1 0,0 1-1,1-1 1,0 16-1,4 4-853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30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1068,'7'2'811,"-1"-1"0,0 0 0,0-1 0,0 1 0,1-1 0,-1-1 0,0 1 0,0-1 0,0 0 0,9-3 0,5 1 647,184-7 3067,-127 8-6486,1-1-4199,-68 2 4935,-1 0-1,1-1 1,14-4 0,3-6-841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6.9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69 580,'0'-23'11958,"2"20"-11414,-1 2-145,0 0 0,1 0 0,-1 0 1,0-1-1,1 2 0,0-1 0,-1 0 1,1 0-1,-1 0 0,1 1 0,0-1 0,3 0 1,6-1-147,1 1 1,0 0-1,19 2 0,-17-1 342,55 3-883,25-1-3503,-78-3 1112,-1 0 0,1-1 0,28-7 0,-28 2 212,-1-5 461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7.3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108 14 32,'-16'-13'15419,"11"26"-14659,-47 269 4201,21 4-8938,30-276 3269,-1 46-3677,2-53 3819,0 0 0,0 0-1,0 0 1,1 0 0,-1 0 0,1 0 0,0-1 0,0 1 0,0 0 0,0 0 0,1 0 0,-1-1 0,1 1 0,3 3 0,1-1-1633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7.7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 79 856,'23'-79'17356,"-49"206"-14860,15-79-2209,-8 68 0,18-105-232,1-1 1,-1 1-1,2-1 1,0 1-1,0-1 1,1 1-1,0-1 1,1 0-1,0 0 1,6 12-1,-7-16-79,1-1 0,0 0 0,1 0 0,-1-1 0,1 1-1,0-1 1,0 1 0,0-1 0,1 0 0,0-1 0,-1 1-1,1-1 1,1 0 0,-1 0 0,0-1 0,0 1 0,1-1 0,0-1-1,8 3 1,-4-2-592,0-1 0,0 0 1,0-1-1,-1 0 0,1 0 0,0-1 0,0-1 0,-1 1 0,18-7 0,-22 7 85,-1 0-1,0-1 1,0 0-1,0 0 1,0 0 0,0 0-1,-1 0 1,1-1-1,-1 0 1,1 0 0,-1 0-1,0 0 1,0 0-1,0 0 1,-1-1 0,1 0-1,-1 1 1,0-1-1,0 0 1,0 0-1,-1 0 1,1 0 0,-1-1-1,1-3 1,-1-18-1254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8.1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363 19 192,'-39'-19'14429,"38"21"-14141,-9 13 1372,0 8-435,1 0-1,2 1 1,-7 32 0,-4 14-563,-65 191-2435,38-131-3492,-4-2-3542,42-111 7609,-1 0-1,-1 0 1,-14 20-1,-7 3-264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8.54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1033 2 28,'-5'-1'11534,"-14"14"-8307,-142 147 2376,-71 89-3836,33-36-1221,195-208-563,-226 243 187,91-73-3068,120-153 1182,15-18 616,0 0 1,0 0-1,1 1 0,0-1 0,-4 7 1,34-13-8870,-8-12 8472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8.9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21 1120,'31'-21'15668,"-31"22"-15435,7 18 2656,-5 4-1542,0-1-1,-2 33 1,-18 99 84,8-84-1217,0 8-387,-13 128-3906,22-196 2588,0 0 1,-1 0-1,-5 18 0,-10 7-9015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9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44 224 380,'39'-49'6492,"-7"-3"5995,-25 75-10851,-19 237-2692,5-158 832,6-97 229,1 1-1,0-1 1,0 1 0,0-1-1,1 0 1,-1 1-1,1-1 1,1 0 0,-1 0-1,1 0 1,3 7-1,-4-10-8,1 0 0,0 0 0,-1 0 0,1 0 0,0 0-1,1 0 1,-1 0 0,0-1 0,0 1 0,1-1 0,-1 1-1,1-1 1,-1 0 0,1 0 0,-1 0 0,1-1 0,0 1-1,-1-1 1,1 1 0,0-1 0,0 0 0,-1 0 0,4 0-1,4 0-39,0-1 0,0 0-1,0 0 1,0-1 0,-1-1-1,1 1 1,-1-2-1,0 1 1,1-1 0,-2 0-1,17-11 1,-13 6-15,-1 0 1,-1 0-1,0-1 1,0 0-1,0-1 1,-2 0-1,13-20 1,-7 7 55,-2 0 1,-1-1-1,-1-1 0,-1 1 0,-2-2 1,0 1-1,-2-1 0,3-33 1,-7 47 38,0-1 1,-1 1-1,-1 0 1,0-1-1,0 1 0,-2 0 1,-4-15-1,6 23-25,-1 1-1,0-1 0,0 1 0,0 0 1,0-1-1,0 1 0,-1 1 0,0-1 1,0 0-1,0 1 0,0-1 0,-1 1 0,0 0 1,1 0-1,-1 0 0,0 0 0,0 1 1,0 0-1,-1 0 0,1 0 0,0 0 1,-1 1-1,-6-2 0,0 2-58,0 0-1,0 1 0,0 0 1,0 0-1,0 2 1,0-1-1,0 1 1,0 1-1,0 0 1,1 0-1,0 1 1,-1 1-1,1 0 0,-17 11 1,7-3-1202,0 2-1,1 0 1,1 1 0,1 0-1,-29 35 1,36-37-347,1 0-1,0 0 1,1 1 0,-10 24-1,7-11-436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39.7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 27 312,'-6'-25'18055,"6"25"-17767,1 0 1,0 0-1,-1-1 1,1 1-1,0 0 1,0 0 0,-1 0-1,1 0 1,1 0-1,47 1 647,-6 6-3257,-29-4 336,0-1-1,0 0 1,0 0 0,0-2 0,0 0 0,0 0-1,0-1 1,18-4 0,-9-3 157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0.1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0 208,'-3'5'18994,"-2"8"-18670,-4 25 1098,-24 121 770,31-141-2308,0-1 0,2 1 0,0 0 0,1 0 0,1-1 1,0 1-1,6 19 0,-7-34 7,0 0 0,0 0 0,0 0 0,0 0 0,1 0 1,-1 0-1,1 0 0,0 0 0,0-1 0,0 1 0,0-1 0,0 1 1,1-1-1,-1 0 0,5 3 0,-5-4 47,-1-1 0,1 1 0,-1-1 0,1 1 0,0-1 0,-1 1 0,1-1-1,0 0 1,-1 0 0,1 0 0,0 0 0,-1 0 0,1-1 0,0 1 0,-1 0 0,1-1 0,0 1 0,-1-1 0,1 0 0,-1 1 0,1-1 0,-1 0 0,1 0-1,-1 0 1,0 0 0,1 0 0,-1 0 0,0 0 0,0-1 0,0 1 0,2-3 0,67-95 2217,-68 111-621,-4 12-1385,-2 5-590,2 1 1,0-1 0,2 1 0,6 46-1,-5-66-200,2 1-1,-1-1 1,1 1-1,1-1 1,0 0-1,1 0 1,5 9-1,-6-13-144,0-1-1,0 1 0,0-1 0,1 0 1,-1-1-1,1 1 0,1-1 0,-1 0 1,1 0-1,-1 0 0,1-1 1,9 4-1,8-2-1708,1-5 556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0.5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25 540,'1'-2'252,"0"1"1,-1-1-1,1 0 0,0 1 0,0-1 1,0 1-1,0-1 0,1 1 0,-1-1 1,0 1-1,0 0 0,1 0 0,-1 0 1,1 0-1,-1 0 0,3-2 0,-2 3 1,-1 0-1,1 0 0,-1 1 0,1-1 0,-1 0 1,0 0-1,1 1 0,-1-1 0,1 1 0,-1-1 1,0 1-1,1 0 0,-1-1 0,0 1 0,0 0 1,0 0-1,1 0 0,-1 0 0,0 0 0,0 0 1,0 0-1,0 1 0,10 11 855,0 0-1,-2 1 1,1 0-1,-2 0 1,10 22 0,29 83 1248,-37-93-1920,24 79-23,-5 0-1,-4 2 1,-5 1 0,-5 0-1,2 128 1,-15-179-842,-2 0-1,-2 0 1,-3 0 0,-24 111 0,23-146-366,-2-1 0,0 0 1,-1-1-1,-1 1 0,-1-2 0,-21 30 0,21-35-353,0-1-1,-2 0 1,1-1-1,-1 0 1,-1-1-1,0-1 1,-1 0-1,0-1 1,-24 11-1,-2-4-962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31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 1380,'4'6'13036,"0"-7"-13070,160-26 4483,-45 10-4999,-104 14 147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1.3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224 1 832,'-10'13'7611,"10"-12"-7249,-7 27 2854,4-16-1978,-42 135 2897,-64 242-821,92-312-3332,4 0-1,3 2 1,0 89 0,10-120-99,3 0 1,1-1 0,2 1-1,3-1 1,1-1 0,29 79-1,-30-102-163,2 0-1,1-1 0,1 0 0,0-1 0,2-1 0,19 21 0,-20-26-499,0-1-1,1-1 1,1-1-1,0 0 1,1-1 0,0 0-1,0-2 1,29 12-1,-25-13-819,1-1 0,0 0 0,0-2 0,44 4 0,-13-7-370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2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0 120 1560,'83'-20'11417,"-1"-1"-5156,173-37-2222,-184 47-4828,-25 2-3267,-102 24-10977,26-5 12774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2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 1572,'-4'22'8265,"21"-21"-5513,4-1-696,13-1-752,-1-1-731,5 0-738,2 0-759,-2 0-928,-4 4-632,-14 0-308,-3 2-4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4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33 0 1288,'-8'7'11109,"8"-6"-10838,-4 23 3386,3 29-2168,1-52-1236,0 12-13,-3 343 3982,-8-117-7431,8-223 1545,3-13 992,-1-1 0,1 1 1,-1-1-1,1 1 0,0-1 1,0 1-1,0-1 0,0 1 0,0-1 1,1 1-1,-1-1 0,1 1 0,-1-1 1,3 5-1,2-4-1436,-5-3 1967,1 0 1,-1 0-1,1 0 1,-1 0-1,0 0 0,1 0 1,-1 0-1,0 0 1,1 0-1,-1 0 1,1 0-1,-1 0 1,0 0-1,1-1 0,-1 1 1,0 0-1,1 0 1,1-2-563,-2 2 517,13-8-1687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5.1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167 189 1736,'-4'-24'13221,"-2"44"-12468,1 0-1,1-1 0,1 2 1,1-1-1,1 31 0,-2 0-441,0 19-405,6 91 1,-3-142-54,0-14-33,0 0 0,1 0 0,-1 0 0,1-1 0,-1 1-1,4 7 1,-4-11 113,1 1 0,0-1-1,0 0 1,-1 1 0,1-1 0,0 0-1,0 0 1,1 0 0,-1 0 0,0 0-1,0 0 1,0 0 0,1 0 0,-1 0-1,0 0 1,1-1 0,-1 1-1,1-1 1,-1 1 0,1-1 0,-1 0-1,1 1 1,-1-1 0,4 0 0,5 1 54,0-1 0,0 0 0,0-1 0,0 0 0,0-1 1,0 0-1,-1 0 0,1-1 0,17-8 0,-12 4 120,-1-1 0,1-1-1,-2 0 1,1-1 0,16-16-1,-6 2 88,-2-1 0,-1 0 0,-1-2-1,-1 0 1,22-42 0,-36 59-166,1 0 1,-1-1 0,-1 0-1,0 1 1,-1-2 0,0 1 0,0 0-1,-2-1 1,1 1 0,-1-1-1,-1 1 1,0-1 0,0 1-1,-2-1 1,1 1 0,-1-1 0,-1 1-1,0 0 1,0 0 0,-2 0-1,1 0 1,-9-14 0,4 11-36,1 1 0,-2 0 0,0 1 1,-1 0-1,-16-15 0,23 24-26,-1-1 0,1 1 0,-1 0 1,0 1-1,0-1 0,0 1 0,0 0 0,0 0 0,0 0 0,-1 1 1,1 0-1,0 0 0,-1 0 0,1 1 0,-1 0 0,1 0 0,-1 0 0,1 0 1,-7 2-1,-3 3-151,0-1 0,0 2 0,1 0 0,0 1 1,1 0-1,-1 1 0,1 0 0,1 1 0,-13 11 1,-5 7-1241,2 1 0,-33 42 0,50-58 581,1 1 0,1 0-1,0 1 1,1 0 0,0 0 0,1 1 0,1 0 0,0 0 0,1 0 0,-4 23 0,7-2-1015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5.6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6 141 1712,'-5'-29'16137,"6"29"-15901,7-2 802,1 1 1,-1 0 0,17 1 0,-19 0-1496,50 1 445,-3 0-1096,76-8 0,-110 4-445,-1 0-1,33-11 1,-40 10 100,-1-1-1,1 0 1,-1 0 0,0-1 0,14-11-1,-4-2-1211,-2-3 379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5.9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234 1 2052,'-7'12'2760,"-3"9"353,-10 8 223,-4 9-352,-3 10-763,0 5-809,-4 6-572,4 3-360,7 0-336,3-2-464,7-5-644,0-7-817,6-8-803,4-5-476,10-9-132,1-6 207,2-9 501,4-9 736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6.35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17 213 1380,'21'-33'10621,"-25"52"-6385,2-10-4061,0-1 1,1 1 0,0 0-1,0 0 1,1-1 0,0 1-1,0 0 1,1 0-1,1-1 1,-1 1 0,1 0-1,1-1 1,0 0 0,0 1-1,7 11 1,-8-15-198,1-1 1,0 0-1,0 0 1,0 0-1,1 0 0,0-1 1,-1 0-1,1 1 1,0-1-1,0-1 0,1 1 1,-1 0-1,0-1 1,1 0-1,0 0 1,-1-1-1,1 1 0,0-1 1,0 0-1,0 0 1,0 0-1,0-1 0,0 0 1,0 0-1,0 0 1,0-1-1,0 1 1,7-3-1,-2 0 0,0-1-1,0 0 1,0 0-1,-1-1 1,0 0-1,0 0 1,0-1-1,-1-1 1,0 1 0,0-1-1,0-1 1,-1 1-1,10-15 1,2-4 56,-2 0 1,0-1-1,14-35 1,-24 49-23,-1-1 0,-1 0 0,0 0 0,4-23 0,-9 33-14,1 1 0,-1-1 0,0 0-1,0 0 1,0 1 0,-1-1 0,1 0 0,-1 1 0,0-1 0,-1-5 0,1 7-5,0 0 1,-1 1-1,1-1 1,0 0-1,0 0 1,-1 0 0,1 1-1,-1-1 1,0 1-1,1-1 1,-1 1-1,0 0 1,0 0 0,0 0-1,0 0 1,0 0-1,0 0 1,0 0-1,-2 0 1,-3 0-107,0 0 1,0 0-1,0 1 0,0-1 1,0 2-1,0-1 0,0 1 1,0 0-1,0 0 0,0 1 1,0 0-1,1 1 0,-1-1 1,-10 7-1,-1 0-831,1 2 0,1 0 1,-31 26-1,24-16-546,1 1 1,1 1-1,1 1 1,1 1-1,2 0 1,-19 34 0,14-12-385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31:46.7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138 113 524,'-3'-13'15030,"15"9"-14622,120-27 3218,5 7-3711,58-13-8611,-179 34 6403,-10 3 293,-19 4-3658</inkml:trace>
  <inkml:trace contextRef="#ctx0" brushRef="#br0" timeOffset="1">50 296 944,'-18'15'2394,"14"-12"-1096,0 0 0,0 0 0,0 0 0,1 1 0,-1-1 0,-5 9 0,9-12-1172,0 0-1,0 1 1,0-1 0,0 0 0,0 1 0,0-1 0,0 1 0,0-1-1,0 0 1,1 1 0,-1-1 0,0 0 0,0 1 0,0-1-1,0 1 1,0-1 0,1 0 0,-1 1 0,1 0 503,-1-1-503,1 0 0,-1 1-1,0-1 1,1 0 0,-1 0 0,0 0 0,1 1 0,-1-1-1,1 0 1,-1 0 0,0 0 0,1 0 0,-1 0 0,0 0-1,2 0 1,16 4 1406,9-1-782,44-1 0,30-9-2964,98-29-8801,-179 32 9644,28-7-1360,-4-1 453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31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0 1436,'-7'9'1768,"0"-1"268,4-3 65,10 1-321,3 1-344,14-3-296,6 1-260,4-1-256,10-4-408,0 0-644,0-2-780,0 0-668,0 2-388,1 0-189,-5-3 121,-6-3 420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32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98 740,'4'-15'11450,"-3"12"-10687,1 2-467,-1 0 1,1 1-1,-1-1 1,0 0-1,1 1 0,-1-1 1,1 1-1,0-1 0,-1 1 1,1 0-1,-1-1 0,1 1 1,2 0-1,8-1-70,123-13 552,10-2-1736,-51-4-3457,-93 20 4221,0 0 0,-1 0 1,1 0-1,0 0 0,-1-1 0,1 1 0,-1 0 0,1 0 1,0 0-1,-1 0 0,1-1 0,-1 1 0,1 0 0,-1-1 0,1 1 1,-1 0-1,1-1 0,-1 1 0,1-1 0,-1 1 0,1-1 1,-1 1-1,1-1 0,-1 1 0,0-1 0,0 1 0,1-2 1,-2 1-135,0 1 0,0-1 1,0 0-1,0 0 0,0 1 1,0-1-1,0 1 0,0-1 1,0 1-1,0 0 0,0-1 1,0 1-1,-1 0 1,-1 0-1,-19-4-1599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36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0 964,'-33'28'16010,"39"-24"-14190,8-3-756,-1 3-472,8 0-312,-4 3-312,0 0-428,0 3-708,-7-1-1040,-3 0-765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32.4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0 444,'-11'11'1736,"1"-4"256,7-1 133,6-1-93,7 1-584,7-2-548,10-1-432,7-1-520,7-2-748,3-2-692,7 0-376,3-1-189,4-1-47,-1-5 228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32.9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73 488,'-11'-4'14416,"31"1"-10984,-1 1-3846,38-3 388,71-16 0,-68 6-2736,-2-4-3515,-52 15 4397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33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0 784,'-13'13'1784,"6"-2"240,4-2 133,9-3-293,11 1-512,7-3-468,7-2-512,2-1-656,5-1-872,-1 0-532,-6-1-288,-4 1-153,-7-4 61,-10-2 368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2.0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257 1 1000,'-2'9'10900,"-4"13"-6184,-17 63-2806,-69 170-30,54-160-1949,-28 106 1,47-120-828,8-29-3024,24-70-3392,34-121 1646,2 1 3353,13-40 4395,-3-2 5843,-35 84 684,-24 96-8585,0 0 0,0-1 0,1 1 0,-1-1 0,0 1 0,0 0 0,0-1 0,0 1 0,0 0 0,0-1 0,0 1 0,1 0 0,-1 0 0,0-1 0,0 1 0,1 0 0,-1-1 0,0 1 0,0 0 0,1 0 0,-1 0 0,0-1 0,0 1 0,1 0 0,-1 0 0,0 0-1,1 0 1,-1-1 0,0 1 0,1 0 0,-1 0 0,0 0 0,1 0 0,-1 0 0,1 0 0,-1 0 0,1 0 0,13 10 228,9 20-186,-23-30-55,96 167 343,-5-9-424,52 40-2038,-35-76-4684,-77-93 3084,-30-28 3458,0 0-1,0 0 1,0 0-1,1 0 1,-1 0-1,0 0 1,0 0-1,1-1 1,-1 1-1,1 0 0,-1-1 1,0 0-1,1 1 1,-1-1-1,1 0 1,-1 1-1,1-1 1,-1 0-1,1 0 1,-1 0-1,1 0 1,-1 0-1,3-1 0,-3-4-1314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2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108 113 564,'-40'-8'3016,"-27"-11"11635,67 19-14597,9-6 933,12-2-851,91-14-6868,114-9 0,-148 22 4081,0 0 402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2.8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1632,'4'3'542,"0"0"0,0 0-1,0 0 1,0 1 0,0-1-1,-1 1 1,0 0 0,1 0-1,-2 0 1,1 1 0,0-1-1,-1 1 1,0-1 0,0 1-1,0 0 1,0 0 0,-1-1 0,0 1-1,0 0 1,0 1 0,-1-1-1,1 0 1,-2 8 0,-7 148 3660,1-9-3761,7-118-1423,1 1 0,9 46 0,-9-75 398,0 0-1,0 1 1,1-1-1,0 0 1,1 0-1,-1 0 1,1 0-1,5 6 1,-7-10 333,0 0 0,0-1 0,1 0 0,-1 1 0,1-1 1,-1 0-1,1 1 0,0-1 0,-1 0 0,1 0 0,0 0 0,0-1 0,0 1 0,0 0 0,0-1 0,0 1 0,0-1 1,0 0-1,0 1 0,0-1 0,0 0 0,0 0 0,0 0 0,0-1 0,0 1 0,0 0 0,0-1 0,0 0 0,-1 1 1,3-2-1,23-11-1889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3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 28,'-12'0'6310,"11"1"-6106,-12 15 3897,-4 23 434,13-21-3805,0 1 1,2 0-1,0 0 1,1 0-1,1 1 1,5 34-1,-3-31-410,25 157 598,-11-95-1062,-10-59-116,1 21-1793,-20-94-6286,-14-107 204,20 88 6109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3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24 177 220,'-8'-58'4606,"-4"1"4654,9 42-6206,3 14-2920,0 0 0,0 0 0,0 0 0,0 0 0,0 0 0,0-1 0,1 1 0,-1 0 0,0 0 0,1 0 0,-1 0 0,1 0 0,-1 0 0,1 1 0,-1-1 0,1 0 0,-1 0-1,1 0 1,0 0 0,0 1 0,-1-1 0,1 0 0,0 1 0,0-1 0,0 0 0,0 1 0,0-1 0,0 1 0,0-1 0,0 1 0,0 0 0,2-1 0,40-8 86,-35 8-74,7-1-82,-2-1-136,0 1 0,1 0 1,-1 2-1,1-1 0,13 2 0,-24 0 20,-1-1 0,0 0 0,1 1 0,-1-1-1,0 1 1,1 0 0,-1 0 0,0 0 0,0 0-1,0 0 1,0 0 0,0 1 0,0-1 0,0 1-1,0-1 1,0 1 0,-1 0 0,1 0-1,0 0 1,-1 0 0,0 0 0,0 0 0,1 0-1,-1 0 1,0 0 0,-1 0 0,1 1 0,0-1-1,-1 0 1,1 1 0,-1-1 0,0 1 0,1-1-1,-2 5 1,1 2-50,-1 0 0,0 1 1,-1-1-1,0 0 0,-1 0 0,-6 16 0,-30 52-86,22-45 130,8-15 29,5-11 1,0 1-1,0 0 1,1 0 0,0 0 0,0 0-1,0 0 1,1 1 0,1-1-1,-1 1 1,1-1 0,0 15 0,1-20 9,0-1 0,1 0 1,-1 1-1,1-1 0,0 0 0,-1 0 1,1 1-1,0-1 0,0 0 0,0 0 1,0 0-1,0 0 0,0 0 0,0 0 1,0 0-1,0 0 0,0-1 1,0 1-1,0 0 0,1-1 0,-1 1 1,0-1-1,1 1 0,-1-1 0,2 1 1,42 5-289,-34-5 235,70 3-188,-54-4 254,0 2 0,0 0-1,0 2 1,0 0 0,46 16-1,-69-19 15,0 0 0,0 1 0,-1 0 0,1 0 0,-1 0 0,0 0 0,0 1 0,1-1 0,-2 1 0,1 0 0,0-1 0,0 1 0,-1 1 0,0-1 0,1 0 0,-1 1 0,0-1 0,-1 1 0,1-1-1,-1 1 1,0 0 0,1 0 0,-2 0 0,1 0 0,0-1 0,-1 1 0,0 7 0,0-3 19,-1 0 0,-1-1 0,0 1 0,0 0 0,0 0 1,-1-1-1,0 0 0,-1 1 0,1-1 0,-1 0 0,-1-1 0,-9 13 0,2-6 65,0-1 1,0 0-1,-1-1 0,-1 0 0,0-1 1,-30 16-1,31-19-448,-1-1-1,1-1 1,-21 5 0,24-7-694,-1-2 1,1 1-1,-1-1 1,0-1-1,-12 0 1,23 0 917,0 0-1,-1 0 1,1 0 0,0 0-1,-1 0 1,1 0 0,0 0-1,-1 0 1,1 0-1,0 0 1,-1 0 0,1 0-1,0 0 1,-1-1 0,1 1-1,0 0 1,3-18-5611,12 4 3707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3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12 712,'20'-4'1195,"-5"1"625,0 1 1,0 0-1,17 1 1,-31 1-1616,0 0-1,0 0 1,0 0 0,0 1-1,0-1 1,0 0 0,-1 0-1,1 1 1,0-1 0,0 1-1,0-1 1,0 1 0,0-1 0,-1 1-1,1-1 1,0 1 0,0 0-1,-1-1 1,1 1 0,0 0-1,-1 0 1,1 0 0,-1-1-1,1 1 1,-1 0 0,0 0 0,1 0-1,-1 0 1,0 0 0,1 0-1,-1 0 1,0 0 0,0 0-1,0 0 1,0 0 0,0 0-1,0 0 1,0 1 0,-1 6 254,0 0 0,-1 0 1,-4 15-1,2-9 124,-5 23-67,3 1 1,-4 70 0,10-88-1095,1 1 1,0-1-1,9 40 1,-9-56 246,0-1 0,0 1 1,0 0-1,1 0 0,0-1 0,-1 1 1,1-1-1,0 0 0,1 1 1,-1-1-1,0 0 0,1 0 0,0 0 1,0-1-1,0 1 0,0-1 0,0 1 1,0-1-1,1 0 0,-1 0 1,1-1-1,-1 1 0,5 1 0,1-2-447,0 1 0,0-1 0,0 0 0,0-1 0,0 0 0,0 0 0,0-1 0,0 0 0,10-3 0,28-8-1380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4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281 127 1080,'12'-30'4072,"-8"20"-1371,-1 1-1,-1-1 0,0 1 0,0-1 0,0-19 0,-2 29-2682,0-1 0,0 0 0,0 0 0,0 0 0,0 1 0,0-1 0,-1 0 0,1 0 0,0 0 0,0 1 0,-1-1 0,1 0 0,-1 0 0,1 1 0,0-1 0,-1 0 0,1 1 0,-1-1 0,0 1 0,1-1 0,-1 0 0,1 1 0,-1-1 0,0 1 0,0 0 0,1-1 0,-1 1 0,0 0 0,0-1 0,1 1 0,-1 0 0,0 0 0,0-1 0,0 1 0,1 0 0,-1 0 0,0 0 0,0 0 0,0 0 0,1 0 0,-1 0 0,0 1 0,0-1 0,-1 1 0,-37 12-196,21-4 161,1 1-1,0 1 1,0 1-1,1 0 1,1 1-1,0 1 1,0 0-1,2 1 1,-21 28-1,26-32-46,0 1 0,1 1 0,0-1 0,1 1 0,0 0 0,1 1 0,1-1 0,0 1 0,1 0 0,0 0 0,1 0-1,0 1 1,2-1 0,0 20 0,1-28 32,0 1-1,0-1 1,1 1-1,0-1 1,0 1-1,0-1 1,1 0-1,0 0 1,0 0 0,0-1-1,1 1 1,0-1-1,0 0 1,8 8-1,-5-7 9,0 0-1,1-1 1,-1 0-1,1-1 1,0 1-1,1-2 1,-1 1-1,1-1 1,14 3-1,2-1-181,0-2 0,0 0 0,0-2 0,0-1 1,1-1-1,43-8 0,99-26-4247,77-40-6607,-193 58 8765</inkml:trace>
  <inkml:trace contextRef="#ctx0" brushRef="#br0" timeOffset="1">1040 297 656,'4'-2'7921,"-8"10"-4745,4 6-516,-3 12-599,-4 7-589,4 5-468,-1 8-460,-3 2-424,4-1-564,3-1-668,0-4-869,10-5-799,4-6-368,13-9-40,3-6 267,11-10 493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32.9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 1244,'0'0'6405,"-3"0"-5105,6 0-1432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4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1 980,'-3'2'842,"-1"0"1,1 0-1,0 0 0,0 1 0,1-1 1,-1 1-1,0 0 0,1 0 0,0 0 1,0 0-1,-2 3 0,0 1-79,1-1-1,1 1 0,-1 0 0,1 0 1,-2 9-1,1 4-125,1 0 0,1 1 0,2 21 0,9 106-334,7-1 1,48 199-1,-63-340-2269,-5-36-2545,-7-38 165,-15-38-760,9 45 3140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5.1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30 153 412,'-6'-22'1017,"-9"-35"2768,7 1 3575,8 55-7218,0 0-1,0 0 0,0 1 0,1-1 0,-1 0 0,0 0 0,0 1 0,1-1 1,-1 0-1,0 1 0,1-1 0,-1 0 0,1 1 0,-1-1 0,1 0 0,-1 1 0,1-1 1,-1 1-1,1-1 0,0 1 0,-1-1 0,1 1 0,0 0 0,-1-1 0,1 1 0,0 0 1,0-1-1,-1 1 0,1 0 0,0 0 0,0 0 0,-1 0 0,1-1 0,0 1 1,0 0-1,0 1 0,-1-1 0,1 0 0,0 0 0,1 0 0,38 9 159,-33-6-183,66 16-220,131 55-1,-181-63 20,-1 0-1,-1 1 0,0 0 0,0 2 0,-1 1 0,-1 1 0,0 0 0,-2 1 1,29 35-1,-38-39 107,0 1 0,-1-1-1,-1 2 1,0-1 0,-1 1 0,-1-1 0,0 1 0,-1 1 0,0-1 0,-1 0 0,-1 1 0,-1-1 0,0 1 0,-1-1 0,0 1 0,-1-1 0,-1 0 0,-7 21 0,7-22-37,-2 0 0,0-1-1,0 0 1,-1 0 0,-1-1 0,0 1 0,-1-2 0,0 1 0,0-1 0,-2 0 0,1-1 0,-1 0 0,-1 0 0,0-1 0,0 0 0,-1-1 0,0-1 0,0 0-1,0 0 1,-17 5 0,26-11-436,0 0 1,-1 0-1,1 0 0,-1-1 0,0 1 0,1-1 0,-1 0 1,1 0-1,-1 0 0,1 0 0,-1-1 0,-6-1 0,9 1 217,0 1 0,0-1 0,0 0 0,0 1 0,0-1 0,0 0 0,0 0 0,0 0-1,0 0 1,0 0 0,1 0 0,-1 0 0,0 0 0,1 0 0,-1 0 0,1-1-1,-1 1 1,1 0 0,-1 0 0,1 0 0,0-1 0,0 1 0,-1 0 0,1-1 0,0 1-1,0 0 1,1 0 0,-1-1 0,0 1 0,0 0 0,0 0 0,1-1 0,-1 1-1,1 0 1,-1 0 0,1 0 0,-1 0 0,2-2 0,10-20-1941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5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24 1392,'4'-24'12517,"-5"24"-12325,-17 3 4620,-3 5-5389,9 0 591,0 0 0,1 1 1,-1 0-1,2 0 1,-1 2-1,1-1 0,1 1 1,-14 20-1,8-8-70,1 1-1,1 1 1,-15 41 0,23-52 27,0 0 1,1 0-1,1 0 1,1 1 0,0-1-1,1 0 1,0 1-1,1 0 1,1-1-1,3 21 1,-3-29 4,0-1 0,1 1-1,-1-1 1,1 0 0,1 1 0,-1-1 0,1 0-1,0 0 1,0 0 0,0-1 0,1 1 0,-1-1 0,1 0-1,0 0 1,0 0 0,1 0 0,-1-1 0,1 1 0,0-1-1,0-1 1,0 1 0,0-1 0,1 1 0,-1-2-1,0 1 1,1 0 0,0-1 0,-1 0 0,7 0 0,0-1-99,-1 0 0,0-1 0,0 0 0,1-1 0,-1 0 0,0-1 0,0 0 0,0-1 0,-1 0 0,17-9 1,44-14 1646,-70 27-1465,0 0 0,-1 0-1,1 0 1,0 0 0,0 0 0,-1 0-1,1 1 1,0-1 0,-1 0 0,1 0-1,0 1 1,-1-1 0,1 0 0,-1 1-1,1-1 1,-1 1 0,1-1 0,0 1-1,-1-1 1,0 1 0,1 0 0,-1-1-1,1 1 1,-1-1 0,0 1 0,1 0-1,-1-1 1,0 1 0,0 0 0,1 0-1,8 29-501,-6-20 302,1 1-646,0 1 0,1-1 0,1 0 1,0 0-1,0 0 0,1-1 0,16 18 0,-20-24 369,1-1-1,0 1 1,0-1-1,0 0 1,1 0-1,-1-1 0,1 1 1,-1-1-1,1 0 1,0-1-1,0 1 1,-1-1-1,1 0 1,0 0-1,0 0 1,1 0-1,-1-1 0,0 0 1,0 0-1,0-1 1,10-1-1,22-8-1449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6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1 269 824,'23'-50'5696,"-9"16"4467,-13 34-10062,-1-1-1,0 1 1,1 0 0,-1 0 0,0 0 0,1 0 0,-1 0-1,0 0 1,1 0 0,-1 0 0,0 0 0,1 1-1,-1-1 1,0 0 0,0 0 0,1 0 0,-1 0-1,0 0 1,1 0 0,-1 1 0,0-1 0,0 0-1,1 0 1,-1 0 0,0 1 0,0-1 0,1 0 0,-1 0-1,0 1 1,0-1 0,0 0 0,0 1 0,1-1-1,-1 0 1,0 0 0,0 1 0,0-1 0,0 0-1,0 1 1,0-1 0,13 22-339,-8-15 507,1 2-340,1-1 1,0 1-1,1-1 0,-1-1 0,2 1 1,-1-1-1,1-1 0,0 0 0,1 0 0,-1 0 1,1-1-1,0-1 0,0 0 0,19 5 0,-20-7 71,-1 0-1,0 0 0,1-1 0,0 0 1,-1-1-1,1 0 0,-1 0 0,1-1 0,0 0 1,-1-1-1,1 0 0,-1 0 0,0-1 0,0 0 1,0 0-1,0 0 0,0-1 0,-1-1 1,10-6-1,-11 5 14,-1 0 1,0 1-1,0-2 1,-1 1-1,0 0 1,0-1-1,0 0 1,-1 0-1,0 0 1,0 0-1,-1-1 1,0 1 0,0-1-1,-1 1 1,0-1-1,0 0 1,-1 1-1,0-1 1,-1-9-1,1 10-60,0 1 0,-1-1-1,0 1 1,0-1 0,-1 1 0,0 0-1,0-1 1,0 1 0,-1 0 0,0 0-1,0 1 1,0-1 0,-1 1-1,0-1 1,0 1 0,0 0 0,-1 1-1,0-1 1,0 1 0,0 0 0,0 0-1,-11-6 1,10 8-113,1 1 0,0-1 0,-1 1 0,1 0 0,-1 1 0,1-1 0,-1 1 0,1 0 0,-1 1 0,1-1 0,-1 1 0,1 0 1,-1 0-1,1 1 0,0 0 0,0 0 0,0 0 0,0 0 0,0 1 0,0 0 0,0 0 0,1 0 0,-8 7 0,5-4-646,-1 1 1,1 1 0,0-1-1,1 1 1,0 0 0,0 0-1,1 1 1,0 0-1,0 0 1,1 0 0,0 0-1,-2 12 1,3-3-1467,5-4 368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6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34 122 1676,'-15'-62'5860,"-4"3"3570,20 96-7463,70 296-4995,-70-326 2470,1-1 1,0 1 0,0-1 0,1 0-1,-1 0 1,1 0 0,1 0-1,-1 0 1,9 10 0,-12-16 429,1 1 1,0-1-1,-1 1 1,1-1 0,0 1-1,-1-1 1,1 0-1,0 1 1,0-1 0,-1 0-1,1 1 1,0-1-1,0 0 1,0 0 0,-1 0-1,1 0 1,0 0-1,0 0 1,0 0 0,-1 0-1,1 0 1,0 0-1,0 0 1,0-1-1,-1 1 1,1 0 0,0 0-1,0-1 1,-1 1-1,1-1 1,0 1 0,0-1-1,-1 1 1,1-1-1,-1 1 1,1-1 0,0 1-1,-1-1 1,1 0-1,-1 1 1,0-1 0,1 0-1,-1 0 1,1 1-1,-1-2 1,18-37-2452,-17 37 2462,10-31-58,9-50 0,-9-5 14229,-16 104-12255,4 1-1864,1 0 1,2 28 0,0-31-815,1 1 1,0-1-1,7 19 0,-5-22 55,-1 0-1,1-1 0,1 0 1,0 0-1,0 0 1,1-1-1,0 0 0,1 0 1,0 0-1,0-1 1,17 12-1,18 7-1570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7.4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57 66 456,'-8'-3'1255,"4"1"-106,0 1 1,0 0-1,0-1 0,1 0 1,-1 0-1,0 0 1,1 0-1,-1-1 1,1 1-1,0-1 1,-6-6-1,9 9-1070,0-1-1,0 0 1,1 0-1,-1 1 1,0-1-1,0 0 1,0 1 0,1-1-1,-1 0 1,0 1-1,0-1 1,1 0-1,-1 1 1,1-1 0,-1 0-1,1 1 1,-1-1-1,1 1 1,-1-1-1,1 1 1,-1-1 0,1 1-1,-1 0 1,1-1-1,0 1 1,-1 0-1,1-1 1,0 1 0,-1 0-1,1 0 1,0 0-1,0-1 1,-1 1-1,1 0 1,1 0 0,29-8-32,-29 8-17,-2 0-33,10-2 26,1 0 1,-1 0 0,1 2-1,18 0 1,-27 0-13,-1 0 1,1 0-1,0 0 0,-1 0 1,1 0-1,0 1 0,-1-1 1,1 1-1,-1-1 1,1 1-1,-1 0 0,1 0 1,-1 0-1,1 0 0,-1 0 1,0 0-1,1 0 1,-1 0-1,0 0 0,0 0 1,0 1-1,0-1 0,0 0 1,0 1-1,0-1 1,-1 1-1,1-1 0,0 1 1,-1 0-1,1-1 0,-1 1 1,0-1-1,1 1 1,-1 0-1,0 0 0,0-1 1,0 1-1,0 0 0,-1 1 1,-1 12-123,-2-1 1,0 0 0,0 0-1,-2 0 1,1 0 0,-2-1-1,-8 14 1,4-7-2139,-15 39 0,26-59 2169,0 1 0,-1-1 0,1 0 0,0 1 0,0-1 1,0 0-1,0 1 0,-1-1 0,1 0 0,0 1 0,0-1 1,0 0-1,0 1 0,0-1 0,0 0 0,0 1 0,0-1 1,0 0-1,0 1 0,0-1 0,0 1 0,0-1 0,0 0 1,0 1-1,0-1 0,0 0 0,1 1 0,-1-1 0,0 0 0,0 1 1,0-1-1,1 0 0,-1 1 0,0-1 0,0 0 0,1 0 1,-1 1-1,0-1 0,0 0 0,1 0 0,-1 0 0,0 1 1,1-1-1,0 0 0,19-6-1128,21-21 1048,-16 5 1140,0-2 1,-2-1-1,-1 0 0,24-37 0,-45 62-943,-1 0 0,0-1 0,0 1 0,0-1 0,0 1-1,1 0 1,-1-1 0,0 1 0,0 0 0,1-1 0,-1 1 0,0 0 0,1-1-1,-1 1 1,0 0 0,1 0 0,-1-1 0,1 1 0,-1 0 0,0 0-1,1 0 1,-1-1 0,1 1 0,-1 0 0,1 0 0,-1 0 0,0 0 0,1 0-1,-1 0 1,1 0 0,-1 0 0,1 0 0,-1 0 0,0 0 0,1 0 0,-1 0-1,1 1 1,-1-1 0,1 0 0,-1 0 0,0 0 0,1 1 0,-1-1-1,0 0 1,1 0 0,-1 1 0,0-1 0,1 0 0,-1 1 0,0-1 0,1 0-1,-1 1 1,0-1 0,0 0 0,0 1 0,1-1 0,-1 1 0,0-1 0,0 1-1,0-1 1,0 0 0,0 1 0,0 0 0,12 40-77,-9-25 179,0-7-126,0-1 0,0 0 0,1 0 0,0 0 0,0 0 0,1-1-1,0 0 1,0 1 0,1-2 0,0 1 0,0-1 0,1 0 0,-1 0 0,1-1 0,0 0 0,1 0-1,-1 0 1,1-1 0,0 0 0,0-1 0,1 0 0,-1 0 0,0-1 0,1 0 0,0 0-1,-1-1 1,1 0 0,14-1 0,-6 0-5,-1-1 0,1 0 0,-1-1-1,0-1 1,0-1 0,0 0 0,0-1 0,-1-1 0,23-11-1,-32 14 87,-1 0-1,1-1 0,-1 0 0,0 0 0,1 0 0,-2-1 1,1 0-1,-1 0 0,1 0 0,-1 0 0,-1-1 0,1 1 0,-1-1 1,0 0-1,0 0 0,-1 0 0,1-1 0,-1 1 0,-1 0 0,1-1 1,-1 1-1,-1-1 0,1 0 0,-1 1 0,-1-13 0,-6-61 889,10 83-1423,1 9 107,3 124-2400,-7-126 2124,1-1 0,0 1 0,1-1-1,0 1 1,0-1 0,1 1-1,4 8 1,-5-15 327,-1 0 1,0-1-1,1 0 0,-1 1 0,1-1 1,0 0-1,0 0 0,0 0 0,0 0 0,0 0 1,0 0-1,1-1 0,-1 1 0,0-1 1,1 1-1,-1-1 0,1 0 0,0 0 1,-1 0-1,1 0 0,0-1 0,0 1 1,-1-1-1,1 0 0,0 1 0,0-1 0,0-1 1,3 1-1,20-6-1402,-2-4 411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7.8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0 206 336,'33'-44'4990,"-19"8"10153,-9 56-15367,-1 1 0,-1 0 1,1 21-1,4 30-586,-4-22 364,-1-69 75,1 0 1,0 0-1,2 1 0,0-1 0,1 1 0,18-33 0,-14 31-119,1-1-1,1 1 1,27-32-1,-33 44 529,-1 1-1,1 0 0,0 1 1,1 0-1,-1 0 1,1 0-1,1 1 0,-1 1 1,1-1-1,-1 1 0,1 0 1,12-2-1,-18 5 78,1 1 0,0-1 0,0 1 0,-1 0 0,1 1 0,0-1 0,0 0 0,-1 1 0,1 0 0,0 0 0,-1 0 0,1 0 0,-1 1 0,1 0 1,-1-1-1,0 1 0,0 0 0,0 0 0,0 1 0,0-1 0,0 1 0,0-1 0,-1 1 0,0 0 0,1 0 0,-1 0 0,0 0 0,0 1 0,1 3 0,6 12-222,0 1-1,-2 0 1,0 0-1,4 21 1,-4-14-1088,-6-22 419,1 1-1,0-1 0,0 1 0,1-1 0,-1 0 0,7 10 1,-7-13 390,0 0 0,-1-1 0,1 1 0,0 0 0,0 0 0,0-1 0,1 0 0,-1 1 0,0-1 0,0 0 0,1 0 0,-1 0 0,1 0 0,-1 0 0,1-1 0,-1 1 0,5-1 0,19 1-1802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8.5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0 107 1908,'0'-34'14346,"0"48"-13278,4 23-2436,0 0 0,3 0 0,1 0 0,1-1 0,24 56 0,-27-84 2661,0-16-490,0-25-105,-4 25-584,8-73 247,5-20 153,-12 89-243,0 1 0,1 0 0,0 1 0,1-1 0,0 1 0,12-19 0,-15 26-187,0-1 0,1 1 0,-1 0 1,1 0-1,0 0 0,0 0 0,0 0 0,1 1 0,-1-1 0,1 1 0,-1 0 1,1 0-1,0 0 0,-1 1 0,1 0 0,0-1 0,0 1 0,0 0 0,0 1 0,0-1 1,1 1-1,-1 0 0,0 0 0,0 0 0,0 0 0,0 1 0,6 1 0,-4 0-57,1 0 0,-1 1 0,1 0 0,-1 0 0,0 0 0,0 1-1,-1 0 1,1 0 0,-1 1 0,0 0 0,0 0 0,0 0-1,-1 0 1,1 1 0,4 8 0,0 3-6,-2 1 0,0 0 1,0 0-1,-2 1 0,0 0 0,3 29 0,6 22-76,-7-53-228,-7-17 265,0 0 1,1 1-1,-1-1 0,0 0 1,0 0-1,0 0 0,1 0 1,-1 0-1,0 0 0,0 0 1,1 0-1,-1 1 0,0-1 1,0 0-1,1 0 0,-1 0 1,0 0-1,0 0 0,1 0 1,-1-1-1,0 1 0,0 0 1,0 0-1,1 0 0,-1 0 1,0 0-1,0 0 0,1 0 1,-1 0-1,0 0 0,0-1 1,0 1-1,1 0 0,-1 0 1,0 0-1,0-1 0,16-27-1285,-10 15 1195,2-1-224,6-14 313,1 2 0,2 0 0,21-26 0,-33 46 82,0 0 1,0 1-1,1-1 1,-1 1-1,1 1 1,0-1-1,1 1 1,-1 0-1,1 0 1,0 1 0,0 0-1,0 0 1,0 0-1,0 1 1,1 0-1,-1 1 1,1-1-1,8 1 1,-11 1-21,1 1 1,-1 0 0,1 0-1,-1 0 1,0 1 0,1-1-1,-1 1 1,0 0 0,0 1-1,0-1 1,-1 1-1,1 0 1,0 1 0,-1-1-1,0 1 1,0-1 0,0 1-1,0 0 1,-1 1 0,1-1-1,-1 1 1,0-1-1,-1 1 1,1 0 0,2 8-1,1 2-102,0 1 0,-2 0-1,1 0 1,-2 0-1,0 0 1,-1 0 0,-1 23-1,-1-35 266,1 21-890,5 8-4482,-6-32 4939,0-1-1,1 1 0,-1 0 1,0-1-1,1 1 0,-1 0 1,1-1-1,-1 1 1,1 0-1,-1-1 0,1 1 1,-1-1-1,1 1 0,0-1 1,-1 1-1,1-1 1,0 0-1,0 1 0,-1-1 1,1 0-1,0 1 1,0-1-1,1 0 0,0 0-55,0 0 1,0 0-1,0-1 0,0 1 0,0-1 1,0 0-1,0 1 0,0-1 0,0 0 0,0 0 1,-1 0-1,1-1 0,3-1 0,14-13-1321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8.9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86 208,'6'-14'2006,"6"-14"3954,-6 1 4242,5 68-8406,-8-27-2208,0 1-1,1-1 1,1 1 0,7 15-1,-9-22-40,1 0 0,0-1 0,1 1 0,0-1-1,0 0 1,0-1 0,1 1 0,11 10-1,-14-15 341,1 1 0,-1-1 0,0 0 0,1 0 0,-1-1 0,1 1 0,0-1 0,-1 0 0,1 0 0,0 0 0,0 0 0,0 0 0,0-1 0,0 0 0,0 0 0,0 0 0,-1 0 0,1-1 0,0 0 0,0 1 0,0-1 0,0 0 0,-1-1 0,1 1 0,4-3 1,0-1 424,1-1 0,-1 1 0,0-1 0,-1-1 0,0 1 0,0-2 0,0 1 0,10-16 1,2-3 974,-2 0 0,-1-2-1,21-49 1,-41 138-1897,2-47 448,2 0 1,0 0-1,0-1 0,2 1 1,-1 0-1,2-1 1,0 0-1,0 1 1,7 13-1,-8-21-113,0 0 0,1 0 0,0-1 0,0 1 0,0-1 0,1 1 0,0-1 0,0 0 0,0-1 0,0 1-1,1-1 1,0 0 0,0 0 0,0 0 0,0 0 0,1-1 0,-1 0 0,1 0 0,0-1 0,0 0 0,10 3 0,-5-4-560,1 0-1,0 0 1,0-1-1,0-1 1,0 0 0,0-1-1,0 0 1,18-6-1,17-9-1362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9.4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224 102 324,'18'-46'7960,"-17"43"-7193,0 0-1,0 1 0,-1-1 0,1 0 1,-1 0-1,0 1 0,0-1 0,0 0 1,0 0-1,0 0 0,-1 1 1,1-1-1,-1 0 0,0 1 0,-1-5 1,1 6-734,0 0 1,0 1 0,0-1 0,0 0 0,0 1 0,0-1 0,0 1 0,0-1 0,0 1 0,0 0 0,0-1 0,0 1 0,-1 0-1,1 0 1,0 0 0,0 0 0,0 0 0,0 0 0,-1 0 0,1 0 0,0 0 0,0 0 0,-2 1 0,-31 9-644,30-9 540,-12 5-392,-1 1 0,1 1 0,0 0 0,-17 12 0,26-15 347,0-1-1,1 2 1,-1-1-1,1 1 1,0 0-1,1 0 1,0 0-1,0 1 1,0 0-1,1 0 1,-5 10 0,8-15 121,0 0 0,0 0 0,1 0 0,-1 0 0,1 0 1,0 0-1,-1 0 0,1 0 0,0 0 0,0 0 1,0 0-1,1 1 0,-1-1 0,0 0 0,1 0 0,-1 0 1,1 0-1,0 0 0,0-1 0,2 5 0,-1-3-34,0 0 0,1 0 1,0-1-1,-1 1 0,1-1 0,0 0 0,0 1 0,1-1 0,-1-1 0,7 4 0,3 0-270,0-1 0,1 0 0,0-1-1,0 0 1,15 0 0,6-2-1274,59-5 0,-76 2 1285,-14 4 1001,-11 5-112,-16 9 236,17-13-649,-14 13 235,0 0 0,0 2-1,-23 26 1,25-22-1695,-19 29 0,36-50 1032,1 0-1,-1 0 1,0 0 0,0 1 0,1-1 0,-1 0 0,1 0-1,-1 0 1,1 1 0,0-1 0,-1 0 0,1 1-1,0-1 1,0 0 0,0 1 0,0-1 0,0 0 0,0 1-1,0-1 1,0 0 0,1 0 0,0 3 0,-1-4 74,1 1 1,-1-1 0,1 1-1,0-1 1,-1 1 0,1-1-1,0 0 1,0 0-1,-1 1 1,1-1 0,0 0-1,0 0 1,-1 0 0,1 1-1,0-1 1,0 0 0,0 0-1,-1 0 1,1-1 0,0 1-1,0 0 1,-1 0 0,1 0-1,0 0 1,0-1 0,-1 1-1,1 0 1,0-1 0,0 1-1,-1-1 1,1 1 0,-1 0-1,1-1 1,0 0-1,0 0 1,10-11-1484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34.4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72,'2'9'18076,"3"0"-19251,0 5 1673,-1 0 0,-1 1 1,0-1-1,-1 1 0,1 24 1,-7 79 325,2-79-544,-3 47-387,4 0-1,5 0 1,2-1-1,5 0 0,27 108 1,-30-153-1293,5 13-5330,-13-99-4346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2:59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40 1280,'-4'-5'717,"1"0"1,-1 1-1,0-1 0,0 1 0,-7-7 0,10 11-573,1-1-1,-1 0 0,0 1 0,0-1 0,1 1 0,-1 0 0,0-1 0,0 1 0,0 0 0,0-1 0,1 1 0,-1 0 0,0 0 0,0 0 0,0 0 0,0 0 0,0 0 0,0 0 0,0 0 0,1 0 0,-1 0 0,0 0 0,0 1 0,0-1 0,0 0 0,0 1 0,1-1 0,-1 0 0,0 1 0,0-1 0,1 1 0,-1-1 0,0 1 0,1 0 0,-1-1 0,0 1 0,1 0 0,-1-1 0,1 1 0,-1 0 0,1 0 0,0-1 0,-1 1 0,1 0 0,0 0 0,-1 0 0,1 1 0,-4 9 495,0 0 1,0 1 0,1 0-1,1 0 1,0-1-1,1 1 1,0 1-1,1 12 1,12 100 117,-8-93-961,-2-21-532,-1 0-1,2 0 1,-1 0-1,1 0 1,8 18 0,-9-26 312,-1 0 0,1 0 1,0-1-1,0 1 0,0 0 1,0-1-1,0 1 0,0-1 1,1 0-1,-1 1 0,1-1 1,-1 0-1,1-1 0,0 1 1,0 0-1,0-1 0,0 0 1,0 0-1,0 0 0,0 0 1,0 0-1,1 0 0,5 0 1,15-2-2094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00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47 1184,'14'-46'17194,"-11"53"-16114,1 8-600,-1 5-528,0 6-628,-3 1-768,0 4-981,-3-2-615,-4 1-204,-6-7 52,-1-4 367,-13-6 637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00.5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1620,'-3'13'2212,"3"3"409,0 5 191,0 2-316,6 3-468,-6 1-508,7 1-492,-3-1-395,2 1-353,1-4-380,0-4-452,0-2-529,-4-5-595,4-4-736,3-4-328,4-3 0,3-7 255,-4-6 421</inkml:trace>
  <inkml:trace contextRef="#ctx0" brushRef="#br0" timeOffset="1">279 50 1576,'13'-8'2624,"-3"5"429,1 4 247,-1 9-256,-4 2-692,1 7-939,-3 1-1109,-1 0-1312,0 2-1201,4-2-635,0-4-316,3-1-45,4-8 365,6-3 840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2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13 784,'3'-12'11093,"-6"12"-11257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3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16 1132,'-8'-16'14928,"3"31"-14781,4 21 370,1 0-1,8 55 1,-1-23-242,2 33-333,4 0-1,4-1 1,5-1 0,55 153 0,-77-250-15,0-1 0,0 0 0,1 0 0,-1 1 0,1-1 0,-1 0 0,1 0 0,-1 1 0,1-1 0,0 0 0,-1 0 0,1 0 0,0 0 1,0 0-1,0 0 0,0 0 0,0 0 0,0 0 0,0 0 0,0-1 0,0 1 0,0 0 0,1-1 0,-1 1 0,2 0 0,-1-2-102,0 0 0,0 0 0,0 0 0,0 0 0,-1-1 0,1 1 0,-1 0 0,1-1 0,-1 1 0,1-1 0,-1 0 0,0 1 0,1-1 0,-1 0 0,0 0 0,1-3 0,31-57-3712,26-69 0,-6-3 3302,-31 77 2283,-20 52-1435,1-3 375,0 1-1,0 0 0,0-1 1,-1 1-1,-1-1 1,1 1-1,-1-1 0,0-15 1,-1 23-617,0 0 0,0 0-1,0 0 1,0 1 0,0-1 0,0 0 0,0 0 0,-1 0 0,1 0 0,0 1 0,0-1 0,0 0 0,0 0-1,0 0 1,0 0 0,0 0 0,-1 1 0,1-1 0,0 0 0,0 0 0,0 0 0,0 0 0,-1 0-1,1 0 1,0 0 0,0 0 0,0 0 0,0 0 0,-1 0 0,1 0 0,0 0 0,0 0 0,0 0 0,-1 0-1,1 0 1,0 0 0,0 0 0,0 0 0,0 0 0,-1 0 0,1 0 0,0 0 0,0 0 0,0 0-1,0 0 1,-1 0 0,1 0 0,0-1 0,0 1 0,0 0 0,0 0 0,0 0 0,-1 0 0,1 0 0,0-1-1,0 1 1,0 0 0,0 0 0,0 0 0,0 0 0,0-1 0,0 1 0,0 0 0,0 0 0,0-1-1,-9 17 282,3 0-229,2 1-1,-1-1 0,2 1 1,0 0-1,1 0 1,1 0-1,0 0 0,2 0 1,0 0-1,0 0 1,2 0-1,0 0 0,1 0 1,1-1-1,0 1 1,12 22-1,-15-34-240,1 0-1,0-1 1,0 1 0,1-1-1,-1 0 1,1 0-1,0 0 1,0-1 0,0 1-1,0-1 1,1 0 0,-1 0-1,1-1 1,0 1 0,0-1-1,0 0 1,0 0-1,0-1 1,0 1 0,0-1-1,1 0 1,-1-1 0,0 1-1,1-1 1,-1 0-1,1 0 1,-1-1 0,0 0-1,1 0 1,-1 0 0,0-1-1,6-1 1,1-2-393,1-1 0,-2 1 0,1-2 1,-1 0-1,0 0 0,0-1 0,-1 0 1,0-1-1,0 0 0,-1 0 0,-1-1 0,11-14 1,-8 6 633,0 0 1,9-20-1,-17 31 693,0-1 0,0 0 0,-1 0 1,2-15-1,2 2 2383,-6 21-3089,0 0 0,0 0 0,0-1-1,1 1 1,-1 0 0,0 0 0,0 0 0,0 0 0,1 0 0,-1 0 0,0 0-1,0 0 1,1 0 0,-1 0 0,0 0 0,0 1 0,0-1 0,1 0 0,-1 0 0,0 0-1,0 0 1,0 0 0,0 0 0,1 0 0,-1 0 0,0 1 0,0-1 0,0 0-1,0 0 1,0 0 0,1 0 0,-1 1 0,0-1 0,0 0 0,0 0 0,0 0-1,0 0 1,0 1 0,0-1 0,0 0 0,0 0 0,0 0 0,0 1 0,0-1 0,13 40 1696,2 34-1176,47 177-3189,-56-238 137,-1-47-4476,-5 33 6978,0-27-1700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5.3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97 60,'4'-19'1214,"-3"13"-348,0-1 0,0 1-1,1-1 1,0 1-1,0-1 1,1 1 0,0 0-1,0 0 1,6-9-1,-8 15-749,-1-1 0,1 1 0,0 0 1,0 0-1,-1 0 0,1-1 0,0 1 0,0 0 0,0 0 0,-1 0 0,1 0 0,0 0 0,0 1 0,0-1 0,-1 0 1,1 0-1,0 0 0,0 1 0,-1-1 0,1 0 0,0 1 0,0-1 0,-1 1 0,1-1 0,0 1 0,-1-1 0,1 1 0,-1-1 1,1 1-1,-1-1 0,1 1 0,-1 0 0,1-1 0,-1 1 0,1 1 0,17 25 664,5 19-148,18 51 0,20 43-645,-52-124-118,0-1 1,1 0-1,0-1 1,1 0-1,1 0 1,20 17-1,-30-28 77,1-1 1,0 1-1,-1-1 0,1 0 0,0 0 1,0 0-1,1 0 0,-1-1 0,0 1 1,0-1-1,1 0 0,-1 0 0,1 0 1,-1 0-1,1-1 0,0 1 0,-1-1 1,1 0-1,-1 0 0,1 0 0,0-1 1,-1 1-1,1-1 0,-1 0 0,1 0 1,-1 0-1,0 0 0,1-1 0,-1 1 1,0-1-1,0 0 0,0 0 0,0 0 1,0 0-1,0-1 0,-1 1 1,1-1-1,-1 0 0,0 1 0,4-7 1,7-13 163,0 0 0,-2-1 0,0 0 0,-2 0 1,8-29-1,20-47 931,-30 79-695,-6 17-274,0 0-1,0-1 1,0 1 0,1 0-1,-1 0 1,1 0-1,0 0 1,4-5-1,-6 8-66,0 0-1,1 0 0,-1 0 1,0 0-1,0-1 0,1 1 1,-1 0-1,0 0 0,0 0 1,1 0-1,-1 0 0,0 0 1,0 0-1,0 0 0,1 0 1,-1 0-1,0 1 0,0-1 1,1 0-1,-1 0 0,0 0 1,0 0-1,0 0 0,1 0 1,-1 0-1,0 0 0,0 1 1,0-1-1,1 0 0,-1 0 1,0 0-1,0 0 0,0 1 1,0-1-1,0 0 0,1 0 1,-1 1-1,0-1 0,0 0 1,0 0-1,0 0 0,0 1 1,0-1-1,6 14 15,-6-13-11,8 29-12,8 53 0,-14-64-457,1-1 1,0 0 0,2 0 0,0 0-1,0 0 1,2-1 0,0 0 0,16 27-1,-21-42 277,0 0 0,0 1-1,1-1 1,-1 0 0,0 0-1,1 0 1,0 0 0,-1 0-1,1-1 1,0 1 0,0-1-1,0 0 1,0 1 0,0-2-1,0 1 1,0 0 0,0 0-1,0-1 1,0 0 0,0 0-1,1 0 1,-1 0 0,0 0-1,0 0 1,0-1 0,0 0-1,0 1 1,0-1 0,0 0-1,0-1 1,0 1 0,5-3-1,2-2 34,-1 1 1,1-2-1,-1 1 0,0-1 0,-1 0 0,0-1 0,0 0 0,9-12 0,-7 6 717,-1-1-1,0 0 0,-1 0 1,11-30-1,14-67 6188,-25 82-4194,-5 30-2128,2 9-354,3 13-213,0 30-495,-5-29-243,1 0-1,13 42 1,-16-60 639,1-1 0,0 1 0,0-1 0,0 1 0,0-1 0,1 0 0,0 0 0,0 0 0,0 0-1,0 0 1,1-1 0,-1 0 0,1 1 0,0-1 0,0 0 0,0-1 0,0 1 0,1-1 0,4 2 0,-3-2 80,-1-1 0,1 0 0,0-1 0,-1 1 0,1-1 0,0 0 0,0-1 0,-1 1 0,1-1 0,0 0 0,-1-1 0,1 1 0,-1-1 0,0 0 1,1-1-1,-1 1 0,0-1 0,0 0 0,0 0 0,-1-1 0,1 1 0,-1-1 0,7-7 0,-1 1 143,-1-1 0,0 0 1,0-1-1,-1 0 0,-1 0 0,0 0 0,-1-1 1,7-19-1,-9 20 401,-3 6 18,1 0-1,0 1 1,0-1 0,0 0 0,1 1-1,6-11 1,-8 16-378,-1 0 0,0 0 1,1 0-1,-1 0 0,1 0 0,-1 0 0,1 0 0,-1 0 1,0 0-1,1 0 0,-1 0 0,1 0 0,-1 0 0,0 0 1,1 0-1,-1 1 0,1-1 0,-1 0 0,0 0 0,1 0 0,-1 1 1,0-1-1,1 0 0,-1 0 0,0 1 0,1-1 0,-1 0 1,0 1-1,0-1 0,1 0 0,-1 1 0,0-1 0,0 0 1,0 1-1,1-1 0,-1 0 0,0 1 0,0 0 0,10 19 167,-10-17-123,2 1-48,0 1 0,1 0 0,-1-1 0,1 1 0,-1-1 0,1 0 0,1 0 0,-1 0 0,1 0 0,-1-1 0,1 1-1,0-1 1,0 0 0,0 0 0,1 0 0,-1-1 0,7 3 0,-4-3 1,-1 0 0,1-1 0,-1 1 0,1-2 0,0 1 0,-1-1 0,1 0 0,0 0 0,-1-1 0,1 0 1,0 0-1,-1-1 0,8-2 0,-4 1 112,-1 0 1,0-1 0,0 0 0,0 0 0,0-1 0,-1-1 0,0 1-1,0-1 1,0 0 0,-1-1 0,0 0 0,0 0 0,0-1 0,-1 1-1,0-2 1,-1 1 0,0 0 0,0-1 0,-1 0 0,0 0 0,-1 0-1,1-1 1,-2 1 0,0-1 0,0 0 0,1-18 0,0-30 1402,-1 56-1195,4 9-244,4 12-73,26 62 55,44 156 1,-70-196-94,-1 1 0,-3 0 0,-1 0 0,-2 0 0,-2 1 0,-4 43 1,-1-53-12,0-1 1,-3 0 0,-17 54-1,19-71 44,-1-1-1,0 0 1,-1 0-1,-1-1 1,0 0-1,-1 0 0,0-1 1,-1 0-1,0 0 1,-14 10-1,21-19-3,-1 0-1,1 0 1,-1-1-1,0 1 1,0-1-1,0 0 1,-1 0-1,1-1 1,0 1-1,-1-1 1,1 0-1,-1 0 1,1-1-1,-1 1 1,1-1-1,-1 0 1,1 0-1,-1 0 1,-5-2-1,6 1-40,0 0 0,1 0 0,-1-1-1,1 0 1,-1 0 0,1 0 0,0 0-1,-1 0 1,1-1 0,0 1 0,1-1-1,-1 0 1,0 0 0,1 0 0,-1 0-1,1 0 1,0 0 0,0-1 0,0 1-1,1-1 1,-1 0 0,0-5 0,-2-5-261,2 0 0,0 0 0,1 0 1,0-1-1,1 1 0,0 0 1,2-1-1,-1 1 0,2 0 0,0 0 1,6-18-1,8-15-1446,41-84 0,-37 91 1383,2 0 1,2 1 0,54-64-1,-58 79 1187,1 2-1,0 1 0,2 0 0,0 2 0,2 1 1,42-24-1,-64 40-697,0 0 0,0 0 0,0 0 0,0 1 0,1 0 0,-1 0-1,0 0 1,1 0 0,-1 0 0,1 1 0,-1 0 0,1 0 0,-1 0 0,0 1 0,1-1 0,-1 1 0,6 2 0,-5-1-90,0 0 1,0 1-1,-1 0 1,1 0 0,-1 0-1,1 0 1,-1 1-1,0 0 1,0 0 0,-1 0-1,1 0 1,-1 1-1,5 7 1,5 11-15,-6-10-39,1-1-1,0 0 1,0-1 0,15 16 0,-20-24-60,0-1 0,0 1 1,0 0-1,1-1 0,0 0 0,-1 0 1,1 0-1,0 0 0,0-1 1,0 1-1,0-1 0,0 0 1,0 0-1,0 0 0,1-1 1,-1 0-1,0 0 0,0 0 1,8-1-1,-6 1-26,0-1 0,0-1 0,0 1 0,0-1 1,0 0-1,-1 0 0,1-1 0,-1 0 0,1 0 0,-1 0 0,0 0 1,0-1-1,0 0 0,0 0 0,-1 0 0,0-1 0,6-7 0,-5 5 96,-2 0-1,1-1 1,-1 1 0,0-1-1,0 1 1,-1-1-1,0 0 1,0 0-1,-1 0 1,0 0-1,-1 0 1,0-17-1,-1 8 85,-1-1 0,0 1-1,-2 0 1,-5-20 0,7 31-83,0 1 0,-1-1 1,1 1-1,-1 0 0,0-1 0,-1 1 0,-3-4 1,5 7-19,0 0 0,0 0 0,0 0 1,0 1-1,0-1 0,0 1 0,0-1 1,-1 1-1,1 0 0,0 0 1,-1 0-1,1 0 0,-1 0 0,0 1 1,1-1-1,-5 0 0,3 2 3,-1-1 0,1 0 0,0 1 0,-1 0-1,1 0 1,0 1 0,0-1 0,0 1 0,0 0 0,0 0 0,0 0 0,1 0-1,-1 1 1,1-1 0,-1 1 0,1 0 0,0 0 0,0 1 0,0-1 0,-3 5-1,-3 6 12,0 0 1,0 1-1,-11 28 0,13-26-121,0 0 0,1 1 0,1-1 0,1 2 0,0-1 0,2 0 0,0 0 0,1 1 0,1 28 0,0-44 19,0-1 0,1 0-1,-1 0 1,0 0-1,1 1 1,-1-1 0,1 0-1,0 0 1,0 0-1,0 0 1,0 0 0,0 0-1,0 0 1,0-1-1,1 1 1,-1 0 0,0-1-1,1 1 1,0-1-1,-1 1 1,1-1 0,0 0-1,0 1 1,0-1 0,0 0-1,0 0 1,0-1-1,0 1 1,0 0 0,0-1-1,0 1 1,2-1-1,2 1-87,-1-2 0,0 1-1,0-1 1,0 1 0,0-1 0,0-1-1,0 1 1,0-1 0,-1 0-1,1 0 1,0 0 0,-1-1-1,5-3 1,4-3 259,-1-1-1,-1 0 0,0-1 1,0 0-1,-1-1 1,0 0-1,9-16 1,-8 9 1939,0-1 0,13-25 1886,-23 55-3157,-1 22-771,-1-22 164,1 0-206,0 3-489,0 1 0,0-1-1,1 1 1,1-1 0,0 1 0,1-1-1,7 21 1,-9-32 252,0 0-1,0 0 1,0 0-1,0 0 1,1-1-1,-1 1 0,1 0 1,-1-1-1,1 1 1,-1-1-1,1 1 1,0-1-1,0 0 1,0 0-1,0 0 1,0 0-1,0 0 1,0 0-1,4 1 0,0-2-278,0 1-1,0 0 0,0-1 0,0 0 1,0-1-1,8-1 0,28-4-1532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5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90 780,'9'-23'1909,"-1"-16"4951,-8 38-6585,0-1 1,0 1-1,0 0 0,0 0 0,0 0 0,-1 0 0,1 0 0,0 0 0,-1 0 1,1 0-1,0-1 0,-1 1 0,1 0 0,-1 0 0,0 1 0,1-1 0,-1 0 0,0 0 1,1 0-1,-3-1 0,2 1-164,-1 1 1,0-1-1,1 0 0,-1 1 1,0 0-1,0-1 1,0 1-1,1 0 1,-1 0-1,0 0 0,0 0 1,0 0-1,1 1 1,-1-1-1,0 0 0,0 1 1,-2 1-1,-3 0-115,0 2 0,0-1 0,1 1 0,-1 0-1,1 0 1,0 1 0,0 0 0,1 0 0,-9 9 0,12-12-125,0 1 1,1-1 0,-1 0-1,1 0 1,0 1-1,0-1 1,-1 0 0,1 1-1,1-1 1,-1 1 0,0-1-1,1 1 1,-1 4-1,1-5-1,0-1 0,1 1 0,-1 0 0,1-1 0,-1 1 1,1 0-1,-1-1 0,1 1 0,0-1 0,0 1 0,0-1 0,0 0 0,0 1 0,0-1 0,0 0 0,0 1 0,1-1 0,-1 0 0,0 0 0,1 0 0,-1 0 0,1-1 0,1 2 0,11 4-389,-1-1 0,1 0 0,-1-2 0,18 4 0,40 12 507,-66-17 134,0 0-1,0 0 0,0 0 1,-1 1-1,1 0 1,-1 0-1,1 0 0,-1 1 1,0-1-1,6 8 0,-9-9-74,1 1-1,-1-1 1,1 0-1,-1 1 0,0-1 1,0 1-1,0-1 1,0 1-1,0-1 1,-1 1-1,1 0 0,-1-1 1,0 1-1,0 0 1,0-1-1,-1 6 0,0-3-3,0 0 0,0 0 0,-1 0 0,0 0 0,0 0 0,0-1 0,-1 1 0,-4 5 0,-5 5-133,-1 0 0,-1 0 0,-24 19 0,33-29-4,1-2-204,1 0 1,-1 0-1,0 0 1,0 0-1,-1-1 1,1 1-1,-8 2 1,37-40-5846,-3 13 4648,1-3 205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6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1 297 168,'11'-6'389,"65"-33"3155,-62 32-1666,1 1 0,0 1 0,19-4-1,-33 9-1752,1 0 0,-1 0-1,1 0 1,-1 0-1,1 0 1,-1 1 0,1-1-1,-1 1 1,1-1-1,-1 1 1,0-1 0,1 1-1,-1 0 1,0 0-1,1 0 1,-1 0 0,0 0-1,0 0 1,0 0-1,0 0 1,0 0 0,0 0-1,1 3 1,21 36-343,-17-28 23,-2-6-72,1 1 0,0-1 0,0 0 0,0 0 0,0-1 0,1 1 0,0-1 1,0 0-1,1-1 0,-1 0 0,1 0 0,0 0 0,0-1 0,0 0 0,1 0 0,-1-1 0,1 0 0,-1 0 0,1-1 0,0 0 1,-1 0-1,1 0 0,14-2 0,-15 0 314,0 0 1,0 0-1,0 0 0,0-1 1,0 0-1,0-1 0,0 0 1,-1 0-1,1 0 1,-1-1-1,0 0 0,0 0 1,0 0-1,0-1 1,-1 0-1,8-8 0,-8 6 104,-1-1 0,0 1 0,0-1-1,0 1 1,-1-1 0,0 0 0,0 0-1,-1-1 1,0 1 0,-1-1 0,1-8-1,0-15 613,-3-49 0,0 75-707,1 1 0,-1-1 0,0 0 0,0 0 0,0 0 0,-1 0 1,0 1-1,0-1 0,-1 1 0,1 0 0,-1-1 0,0 1 0,-5-5 0,6 8-51,0 0 0,0 0 0,-1 0 0,1 0 0,-1 1 0,1-1 0,-1 1 0,1-1 0,-1 1 0,0 0 0,1 0 0,-1 1 0,0-1-1,0 0 1,0 1 0,0 0 0,0-1 0,1 1 0,-1 0 0,0 1 0,0-1 0,0 0 0,0 1 0,0 0 0,0-1 0,1 1 0,-1 0 0,-4 3 0,-2 1-16,0 0 0,1 0 1,-1 1-1,1 0 0,0 1 1,1-1-1,0 2 0,0-1 1,1 1-1,-1 0 0,2 0 1,-1 1-1,-4 9 0,3-5-336,1 0-1,1 0 0,0 0 0,1 1 0,0 0 0,1-1 1,1 1-1,-1 27 0,3-38 62,0 1 1,0 0-1,0 0 0,1-1 1,-1 1-1,1-1 0,0 1 1,0-1-1,1 1 0,-1-1 1,1 1-1,2 4 0,-2-7 126,-1 0 0,0 1 0,1-1 0,-1 0 0,0 0 0,1 0 0,0 0 0,-1 0 0,1 0 0,0 0 0,-1 0 0,1-1 0,0 1 0,0-1 0,-1 1 0,1-1 0,0 0 0,0 0-1,0 0 1,0 0 0,-1 0 0,1 0 0,0 0 0,0 0 0,0-1 0,2 0 0,19-7-1014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6.5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0 490 800,'24'-18'1364,"-11"3"296,-2 4 29,-1 4-201,-7 10-324,1 8-440,-1 11-376,-3 9-224,7 2-68,-4 2-88,4-2-164,6-4-272,8-5-408,3-7-372,9-8-293,8-5-99,10-10 60,3-7 216</inkml:trace>
  <inkml:trace contextRef="#ctx0" brushRef="#br0" timeOffset="1">624 217 1224,'-2'-80'4326,"0"46"856,-11-54 0,13 87-5131,0 1-1,0-1 1,0 1 0,0-1-1,0 1 1,0-1-1,0 0 1,0 1 0,0-1-1,-1 1 1,1-1-1,0 1 1,0-1 0,-1 1-1,1-1 1,0 1-1,-1-1 1,1 1 0,0-1-1,-1 1 1,1-1 0,0 1-1,-1 0 1,1-1-1,-1 1 1,1 0 0,-1-1-1,0 1 1,-7 13 352,-3 30-402,1 90-1077,9 221 1,1-342 523,1 1 1,0-1-1,1 0 1,0 0-1,8 23 1,-10-33 332,1-1 0,0 1 0,0 0 1,0 0-1,0 0 0,0-1 1,0 1-1,1-1 0,-1 1 0,1-1 1,-1 1-1,1-1 0,-1 0 0,1 0 1,0 0-1,-1 0 0,1 0 0,2 1 1,-1-2-61,-1 1 0,1-1 0,0 0 0,-1 0 0,1 0 0,0-1 0,-1 1 1,1-1-1,0 1 0,-1-1 0,1 0 0,-1 0 0,1 0 0,-1 0 0,0 0 0,1-1 1,3-2-1,20-16-1731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6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1 201 204,'3'-11'691,"22"-69"3717,-19 60 402,4-42 0,-6 41-2001,-2 14-1452,-2 13-131,0 42-956,4 169-632,9-72-3241,-13-140 3063,1 0-1,1 1 1,-1-1-1,0 0 1,1 0-1,0 0 1,0 0-1,1 0 1,0-1-1,5 9 1,-6-11 169,1 1 1,-1-1-1,1 0 1,-1 0-1,1 0 1,0 0-1,0 0 1,0-1-1,0 1 1,0-1-1,0 0 1,0 0-1,0 0 1,1 0-1,-1-1 1,0 1-1,1-1 1,4 0-1,25-4-1828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34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7 188 1052,'-2'-18'2288,"0"0"0,0-1-1,2 1 1,0-1 0,2 1 0,0 0 0,8-35-1,-10 52-2268,1 1-1,-1-1 0,0 1 0,1 0 0,-1-1 0,1 1 0,-1-1 1,1 1-1,0 0 0,-1-1 0,1 1 0,-1 0 0,1 0 0,-1 0 0,1-1 1,0 1-1,-1 0 0,1 0 0,-1 0 0,1 0 0,0 0 0,-1 0 1,1 0-1,0 0 0,-1 0 0,1 0 0,-1 1 0,1-1 0,0 0 0,-1 0 1,1 0-1,-1 1 0,1-1 0,-1 0 0,1 1 0,-1-1 0,1 1 1,0 0-1,24 15 4,-25-16-15,67 55-1,-3 2-1,113 132 1,-160-169-77,-1 0 1,-1 1-1,-1 0 0,0 1 1,-2 1-1,-1 0 0,14 39 1,-22-51 40,0-1 0,0 2 0,-1-1 0,-1 0 0,0 0 0,0 0 0,-1 1 0,-1-1 0,0 0 0,0 0 0,-1 1 0,-1-1 0,0 0 0,0-1 0,-1 1 1,0-1-1,-1 1 0,0-1 0,-11 15 0,5-11-12,-1 0-1,0 0 1,-1-1 0,-1-1 0,0 0 0,0-1 0,-1-1 0,-1 0-1,-17 8 1,20-12-416,0 0 0,0-1 0,0-1-1,-1 0 1,1-1 0,-1-1 0,-20 2 0,7-7-2576,27 2 2888,-1 1 0,1 0 0,-1 0 0,1 0 1,0-1-1,-1 1 0,1 0 0,-2-3-1021,2 3 1022,-1-1-1,1 1 0,0 0 0,0-1 0,0 1 0,0-1 1,0 1-1,0-1 0,-1 1 0,1 0 0,0-1 1,0 1-1,1-2 0,0 0-195,0 0 1,0 0-1,0 0 1,1-1-1,-1 1 1,1 0-1,0 1 1,0-1-1,-1 0 1,1 0-1,0 1 1,0-1-1,1 1 1,-1 0-1,3-2 1,30-15-1532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7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1 262 1268,'2'2'595,"0"1"-1,0-1 1,0 0 0,0 1-1,-1 0 1,1-1 0,-1 1-1,1 0 1,-1 0 0,0 0-1,0 0 1,0 3 0,0-3-370,-1-1 0,1 1 0,-1-1 1,1 0-1,0 1 0,0-1 0,0 0 1,0 0-1,1 0 0,-1 0 0,0 0 1,1 0-1,-1 0 0,1 0 0,0 0 1,0-1-1,0 1 0,0-1 0,0 1 1,0-1-1,0 0 0,4 2 0,2-1-430,1 0 0,0-1-1,-1 0 1,1 0 0,0-1 0,0 0-1,0-1 1,-1 0 0,1 0 0,0-1-1,-1 0 1,13-5 0,-9 3-331,-1 0 1,1-1-1,-1-1 1,0 0-1,0-1 1,-1 0-1,0 0 1,12-12-1,-18 14 433,1 0 0,-1-1 0,1 1 0,-2-1 0,1 0 0,-1 0 0,0-1 0,0 1 0,0-1-1,-1 1 1,0-1 0,-1 0 0,1 0 0,-1 0 0,-1 0 0,1 0 0,-1 0 0,0 0 0,-2-10 0,1 13 205,0-1 0,0 0 1,-1 0-1,0 1 0,0-1 1,0 1-1,0-1 0,0 1 1,-1 0-1,0 0 0,0 0 0,0 0 1,-1 1-1,1-1 0,-1 1 1,0 0-1,0 0 0,0 0 1,0 0-1,0 1 0,0-1 1,-1 1-1,0 1 0,1-1 0,-1 0 1,0 1-1,0 0 0,-6 0 1,3 0-26,-1 1 1,1 0 0,0 0-1,-1 1 1,1 0-1,0 1 1,0-1 0,0 2-1,0-1 1,0 1 0,0 0-1,1 1 1,-1 0 0,1 0-1,0 1 1,0-1-1,1 2 1,-10 8 0,10-8-200,0 0 1,0 0-1,1 1 1,0-1-1,0 1 1,1 0-1,0 1 1,0-1 0,1 1-1,0-1 1,0 1-1,1 0 1,0 0-1,0 0 1,1 1-1,0-1 1,0 0-1,1 14 1,1-18-28,0 0 1,0 0-1,0 0 1,0 0-1,1 0 1,-1 0-1,1-1 1,0 1-1,0 0 1,1-1-1,-1 0 0,1 0 1,-1 1-1,1-1 1,0-1-1,0 1 1,1 0-1,-1-1 1,0 0-1,1 1 1,0-1-1,-1-1 0,7 3 1,8 3-68,1-1-1,0-2 1,34 6 0,-32-7 522,134 21 3810,3-13 4452,-125-16-5675,-32 5-2845,0 0 0,0 0 0,-1-1 0,1 1 1,0-1-1,-1 1 0,1-1 0,0 1 0,-1-1 1,1 1-1,-1-1 0,1 1 0,0-1 1,-1 0-1,0 1 0,1-1 0,-1 0 0,1 1 1,-1-1-1,0 0 0,1 0 0,-1 1 1,0-1-1,0 0 0,0 0 0,0 0 0,0 1 1,0-1-1,0 0 0,0 0 0,0 0 0,0 1 1,0-1-1,0 0 0,0 0 0,-1-1 0,0-1-50,1-1-1,-1 0 0,1 1 0,0-1 0,0 0 0,0 1 1,0-1-1,1 0 0,0 1 0,0-1 0,0 0 0,0 1 1,0-1-1,1 1 0,-1 0 0,1-1 0,0 1 0,0 0 0,0 0 1,4-3-1,5-7-164,0 1 0,1 1 0,16-12 0,-25 21 144,28-21-109,0 3 1,2 0 0,0 2-1,1 1 1,1 2 0,0 2-1,67-17 1,20 5-61,126-10 1,-206 30-173,-27 3-163,33-1-3321,-85 16-5219,-11-10 6509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7.8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1 248,'10'3'2448,"24"6"12074,-27-9-13230,-1 0-1820,5 2-3733,-1 0 1225,7 0-160,6 0 75,5-4 465,9-4 972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8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1 148,'1'0'504,"0"1"0,1 0 0,5 5 2521,-6-5-2521,0 1 0,0-1 0,-1 0 0,1 1 1,0-1-1,1 3 0,10 28 3991,-8-21-3171,11 39 970,-1 1-1,6 54 0,15 57-6787,-25-142 337,-4-12 922,-1-26-4512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8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35 152 376,'-7'-35'2444,"4"12"465,-4-1 235,0 6 72,4 3-676,-1 2-1272,1 2-1360,10 4-1400,3 3-896,10 2-436,11 4-120,9 5 155,11 3 493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9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 0 196,'-31'19'5354,"-21"-1"-1835,6-1-1877,32-11-1349,0 1 0,1 0 0,0 1 0,-15 12 0,24-17-287,0 0 1,0 1 0,0 0 0,1-1-1,-1 1 1,1 0 0,0 1 0,0-1-1,1 0 1,-1 1 0,1 0 0,0-1-1,0 1 1,1 0 0,-1 0 0,0 7-1,2-8-48,0-1 0,0 0 0,1 0 0,0 0 0,-1 1 0,1-1 0,0 0 0,1 0 0,-1 0 0,0-1 0,1 1 0,0 0 0,-1 0 0,1-1 0,0 1 0,1-1 0,-1 0 0,0 1 0,5 2 0,5 4-210,0 0-1,25 13 0,-29-18 179,31 17-223,43 27 137,-75-43 166,1 1 0,-1 0-1,0 0 1,0 1-1,-1 0 1,0 0 0,10 14-1,-15-18-15,1 1-1,-1-1 0,0 0 0,0 0 1,0 1-1,0-1 0,0 0 0,-1 1 1,1-1-1,-1 1 0,0-1 0,0 1 1,0-1-1,-1 1 0,1-1 0,-1 1 1,0-1-1,0 0 0,0 1 0,0-1 1,-1 0-1,1 0 0,-1 0 0,0 0 1,0 0-1,0 0 0,0-1 0,0 1 1,-1-1-1,1 1 0,-1-1 0,-3 3 0,3-3-57,0 0-1,0 1 0,0-1 0,-1 0 0,1 0 0,0-1 0,-1 1 0,0-1 1,1 0-1,-1 1 0,0-2 0,0 1 0,1 0 0,-1-1 0,0 0 0,0 0 1,0 0-1,0 0 0,0 0 0,1-1 0,-1 0 0,0 0 0,0 0 0,1 0 1,-1-1-1,1 1 0,-1-1 0,-4-3 0,7 4-28,0 1 1,0-1-1,0 0 1,0 0-1,0 0 0,1 0 1,-1-1-1,0 1 1,0 0-1,1 0 0,-1 0 1,1-1-1,-1 1 1,1 0-1,-1 0 0,1-1 1,0 1-1,0 0 1,0-1-1,0 1 0,0 0 1,0-1-1,0 1 1,0 0-1,0-1 0,0 1 1,1 0-1,-1-1 1,1 1-1,-1 0 1,1 0-1,-1-1 0,1 1 1,0 0-1,0 0 1,-1 0-1,1 0 0,0 0 1,0 0-1,0 0 1,0 0-1,1-1 0,6-5-522,0 0 0,0 0-1,18-10 1,7-3-244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9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0 313 180,'76'-34'1404,"109"-56"4593,-154 73-4117,-1-2 0,0 0 0,44-41 0,-71 58-1758,-1-1 1,1 0 0,-1 1 0,1-1 0,-1 0-1,0 0 1,0-1 0,1-3 0,-3 7-114,0-1 0,1 1 0,-1-1 0,0 1 0,0 0 1,0-1-1,0 1 0,0-1 0,0 1 0,0-1 0,0 1 1,0-1-1,0 1 0,0-1 0,0 1 0,0 0 0,-1-1 1,1 1-1,0-1 0,0 1 0,0-1 0,-1 1 0,1 0 1,0-1-1,0 1 0,-1-1 0,0 1-7,0-1 1,0 0-1,0 1 0,-1 0 0,1-1 1,0 1-1,0 0 0,0 0 1,-1-1-1,1 1 0,0 0 0,0 0 1,0 0-1,-1 0 0,0 1 1,-7 0 14,1 1 0,-1 1 0,1-1 0,-1 1 0,1 1-1,0-1 1,0 1 0,1 1 0,-1 0 0,1 0 0,0 0 0,0 1 0,1 0 0,-11 12 0,3-3 38,1 2 0,1 0 0,0 0 0,2 1 0,-10 22 0,16-31-33,0 0 0,1 0 0,0 0-1,1 1 1,0-1 0,0 1 0,1-1 0,1 1-1,0 0 1,0-1 0,0 1 0,3 11 0,-2-16-78,0 0 1,1 1 0,0-1-1,0 0 1,0 0-1,0-1 1,1 1 0,0 0-1,0-1 1,0 1-1,0-1 1,1 0 0,0 0-1,0-1 1,0 1-1,0-1 1,0 1-1,1-1 1,-1-1 0,1 1-1,0-1 1,10 4-1,-3-3-499,0 0-1,1-1 1,-1 0-1,1-1 1,0 0-1,-1-1 1,23-3-1,89-20-5386,-94 16 4632,23-6-742,0-3 321</inkml:trace>
  <inkml:trace contextRef="#ctx0" brushRef="#br0" timeOffset="1">1180 73 860,'10'-14'2736,"-6"1"497,-1 2 271,-3 2 152,0 0-735,0 3-1061,0 1-888,0 1-744,0 2-848,-7 35-13498,11-20 11310,-1 2 828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19.9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2096,'-4'16'2764,"1"-5"385,-7 4 3167,10-10-4083,-4-3-865,4 0-808,0 0-852,4-6-1068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2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365 304 252,'2'-3'651,"0"1"0,-1-1-1,1 1 1,-1-1 0,0 0-1,0 0 1,0 0 0,1-4 0,5-46 3058,-7 53-3689,1-14 758,2-3 37,-2 0 1,0 0-1,-1 0 1,-4-28-1,3 40-783,0 1 0,0-1 1,-1 1-1,1 0 0,-1 0 0,0 0 1,0 0-1,-1 0 0,1 0 0,-1 0 0,0 1 1,0-1-1,0 1 0,0 0 0,0 0 1,-1 0-1,1 0 0,-1 0 0,0 1 0,0 0 1,0 0-1,-7-3 0,2 2-34,0 1-1,0-1 0,-1 2 1,1-1-1,-1 1 1,1 1-1,-1 0 1,1 0-1,-1 0 1,1 2-1,-1-1 0,1 1 1,0 0-1,0 1 1,0 0-1,0 1 1,0 0-1,1 0 1,0 0-1,-1 1 0,2 1 1,-1-1-1,1 1 1,-1 1-1,-7 9 1,6-7 17,1 0 0,1 0 1,0 1-1,0 0 0,1 1 1,0-1-1,1 1 0,0 0 1,0 0-1,2 1 0,-1 0 1,1-1-1,1 1 0,0 0 1,1 0-1,0 0 0,1 0 0,0 0 1,4 21-1,-3-27 4,0-1 0,1 1 0,0-1 0,0 1 0,0-1 0,1 0 0,0 0 0,0 0 0,0 0 0,0 0 0,1-1 0,0 0 0,0 0 0,0 0 0,0 0 0,10 6 0,-7-6-98,1 0 0,-1 0 0,1-1 1,0-1-1,0 1 0,0-1 0,0 0 0,0-1 0,0 0 1,1 0-1,8-1 0,-6 0-163,-1-1 1,1 0-1,0-1 1,-1 0-1,1 0 0,-1-1 1,0 0-1,0-1 0,0 0 1,0-1-1,-1 0 1,0 0-1,0-1 0,0 0 1,0-1-1,-1 0 1,0 0-1,12-16 0,-9 4 441,0 0 0,-1-1 0,-1 0-1,8-28 1,17-87 3820,-34 135-4000,0 0 1,0 1-1,0-1 1,1 0-1,-1 0 1,0 0-1,0 0 1,0 0-1,0 0 0,0 0 1,0 0-1,0 0 1,1 0-1,-1 0 1,0 0-1,0 0 1,0 0-1,0 0 1,0 0-1,0 0 1,1 0-1,-1 0 1,0 0-1,0 0 1,0 0-1,0 0 0,0 0 1,1 0-1,-1 0 1,0 0-1,0 0 1,0 0-1,0 0 1,0 0-1,0 0 1,0-1-1,0 1 1,1 0-1,-1 0 1,0 0-1,0 0 0,0 0 1,0 0-1,0 0 1,0 0-1,0-1 1,0 1-1,0 0 1,0 0-1,0 0 1,0 0-1,0 0 1,0 0-1,0-1 1,0 1-1,0 0 1,0 0-1,0 0 0,0 0 1,7 19 328,4 29-125,-6-22-102,1-1 1,1 0 0,2 0-1,13 28 1,-16-41-125,0 0 0,1 0 0,0-1-1,1 0 1,1 0 0,0 0 0,0-1 0,1-1-1,19 16 1,-25-23-225,-1 0-1,1 0 0,0-1 0,0 1 1,-1-1-1,1 0 0,0 0 0,0 0 1,0-1-1,0 1 0,0-1 1,0 0-1,0 0 0,0-1 0,0 1 1,0-1-1,0 0 0,6-2 0,-2 1-829,-1-1 0,1 0 0,-1-1 0,0 0 0,0 0 0,0 0 0,-1-1 0,9-8 0,-1-3-1330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3.2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357 11 1204,'-4'-10'13895,"-5"18"-10025,-11 24-5806,18-28 3033,-59 109-479,-78 196 0,108-221-589,3 2-1,-30 183 1,57-267-65,0-3-13,0 0 1,1 0 0,-1 0-1,1 0 1,0 0 0,0 0-1,0 0 1,0 0 0,1 0-1,-1 0 1,1 0 0,-1 0-1,1 0 1,0 0 0,2 3-1,-3-6-29,1 0 0,-1 0 0,1 0 0,-1 0 0,1 0 0,0 0 0,-1 0 0,1 0 0,-1 0 0,1 0 0,-1 0 0,1 0 0,-1 0 0,1 0 0,-1 0 0,1-1 0,-1 1 0,1 0 0,-1 0 0,1-1 0,-1 1 0,0 0 0,1-1-1,-1 1 1,1 0 0,-1-1 0,0 1 0,1-1 0,-1 1 0,0 0 0,0-1 0,1 1 0,-1-2 0,15-16-1787,-15 16 1610,14-19-1706,-1-1-1,-1-1 0,-1 0 1,-2-1-1,11-35 1,-4 4 317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3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0 148 1140,'9'-32'2448,"-9"28"-1964,1 0 0,0-1-1,0 1 1,0 0 0,1 0 0,-1 0 0,1 0 0,0 0 0,0 0 0,0 0 0,1 0-1,0 1 1,-1-1 0,1 1 0,0 0 0,1 0 0,5-5 0,62-33 971,-71 40-1416,0 1 1,1 0-1,-1 0 0,1 0 0,-1 0 0,1 0 0,-1 0 1,1 0-1,-1 0 0,0 0 0,1 0 0,-1 0 0,1 0 1,-1 0-1,1 0 0,-1 0 0,1 0 0,-1 0 1,0 0-1,1 1 0,-1-1 0,1 0 0,-1 0 0,0 1 1,1-1-1,-1 0 0,0 0 0,1 1 0,-1-1 0,0 0 1,1 1-1,-1-1 0,0 1 0,0-1 0,0 0 0,1 1 1,-1-1-1,0 1 0,0-1 0,0 1 0,0-1 0,0 0 1,1 2-1,4 25 803,-4-19-601,13 63 179,3 0 1,3-2 0,3 0-1,3-1 1,46 84 0,-40-92-473,-12-21-474,2 0-1,42 57 1,-64-96 453,0 1 0,0-1 0,1 0 0,-1 0 0,0 0 1,0 1-1,0-1 0,0 0 0,0 0 0,2 1-583,-2-1 583,0 0 0,0 1 0,1-1 0,-1 0 1,0 0-1,0 0 0,0 0 0,1 0 0,-1 0 0,0 0 0,0 0 0,1 0 0,-1 0 1,0 0-1,0 0 0,0 0 0,1 0 0,-1 0 0,0-1 0,0 1 0,0 0 0,1 0 1,-1 0-1,0 0 0,0 0 0,0 0 0,1-1-146,3-14-2665,-5-21-1770,-7 14 2053,-5-1 231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35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1 232 864,'70'-10'4842,"-22"3"1679,47-12-1,-77 14-6295,-1-1-1,0-1 1,22-11 0,-18 7-394,-1-1 1,22-17-1,-38 25 77,1 1 1,-1-1-1,0 1 0,0-1 0,0-1 0,-1 1 0,1-1 1,-1 1-1,0-1 0,0 0 0,-1 0 0,1 0 1,-1 0-1,3-11 0,-5 15 85,0 0 0,0 0 0,0-1 0,0 1 0,0 0 0,0 0 0,-1 0 0,1 0 1,0-1-1,-1 1 0,1 0 0,-1 0 0,1 0 0,-1 0 0,1 0 0,-1 0 0,0 0 0,1 0 0,-1 0 0,0 0 0,0 0 0,0 1 0,0-1 0,0 0 1,0 1-1,0-1 0,0 0 0,0 1 0,0-1 0,0 1 0,0 0 0,0-1 0,0 1 0,0 0 0,-1 0 0,1-1 0,0 1 0,0 0 0,0 0 0,-1 0 1,0 1-1,-6-1 45,1 0 0,-1 1 0,1 0 1,-1 0-1,-7 3 0,4-1 2,0 1 0,1 1-1,0 0 1,0 0 0,0 1 0,0 0-1,1 1 1,0 0 0,0 1 0,1-1 0,0 2-1,1-1 1,-1 1 0,-9 17 0,13-20-39,1 0 0,-1 0 0,1 0 0,1 1 0,-1-1 1,1 1-1,1 0 0,-1 0 0,1-1 0,0 1 0,0 0 1,1 0-1,0 0 0,0 0 0,1 0 0,0 0 0,0 0 0,1 0 1,0 0-1,0-1 0,0 1 0,1-1 0,0 1 0,0-1 1,5 6-1,-1-1-37,2-1 0,-1-1-1,1 1 1,1-1 0,-1-1 0,1 0 0,1 0 0,0-1 0,0-1 0,0 1 0,1-2 0,0 0 0,0 0 0,0-1 0,1 0 0,14 1-1,-13-2-146,1-1 0,-1-1 0,1-1-1,0 0 1,-1-1 0,1 0-1,-1-1 1,1-1 0,-1 0-1,0-1 1,0-1 0,0 0-1,-1-1 1,14-7 0,-8 1-93,0-1 1,-1 0 0,-1-2-1,0 0 1,24-29 0,62-96 4386,-103 140-4080,0-1 0,1 1 1,-1-1-1,0 1 0,0 0 0,1-1 0,-1 1 0,0-1 0,0 1 0,1 0 1,-1-1-1,1 1 0,-1 0 0,0-1 0,1 1 0,-1 0 0,1-1 0,-1 1 0,1 0 1,-1 0-1,1 0 0,-1 0 0,1-1 0,-1 1 0,1 0 0,-1 0 0,1 0 1,-1 0-1,1 0 0,-1 0 0,1 0 0,-1 0 0,1 0 0,-1 0 0,1 1 0,-1-1 1,1 0-1,1 2 2,-1-1 0,1 0 0,-1 1 0,0 0 0,0-1 0,0 1 0,0 0 0,0-1 0,0 1 0,1 3 0,17 61-121,-17-54 208,8 23-118,0 1 0,3-2-1,1 1 1,30 54-1,-43-87-65,1 0 0,-1 1 0,0-1 0,1 0 0,-1 0 0,1-1 0,0 1 0,-1 0 0,1 0 0,0-1 0,0 1 0,0-1 0,0 0 0,1 1 0,-1-1 0,0 0 0,0 0 0,1 0 0,-1-1 0,1 1 0,-1-1 0,0 1 0,1-1 0,-1 0 0,5 0 0,-1-1-171,0-1-1,-1 1 0,1-1 1,-1-1-1,0 1 1,1-1-1,-1 0 0,0 0 1,-1 0-1,6-5 1,5-4-224,-1-1 1,0-1 0,-1 0-1,0-1 1,19-29-1,-16 16 2831,16-34 0,-32 62-2347,0-1 0,0 1 0,0 0 0,0 0 0,0 0 0,0-1 0,0 1 0,0 0 0,0 0 0,0 0 0,0-1 0,0 1 0,0 0 0,0 0 0,0 0 1,0 0-1,0-1 0,1 1 0,-1 0 0,0 0 0,0 0 0,0 0 0,0-1 0,0 1 0,0 0 0,1 0 0,-1 0 0,0 0 0,0 0 0,0 0 1,0 0-1,1-1 0,-1 1 0,0 0 0,0 0 0,0 0 0,0 0 0,1 0 0,-1 0 0,0 0 0,0 0 0,0 0 0,1 0 0,-1 0 0,0 0 0,0 0 1,0 0-1,1 0 0,-1 0 0,0 0 0,0 0 0,0 0 0,0 1 0,1-1 0,-1 0 0,0 0 0,0 0 0,0 0 0,0 0 0,1 0 0,-1 1 0,5 18 253,-1 35-1134,-3-48 788,0 6-523,0 0 0,1-1-1,0 1 1,1-1 0,1 1 0,0-1 0,0 0 0,1-1 0,0 1-1,1-1 1,10 15 0,-12-21 245,-1 1 0,1-1 0,0 0 0,0 0 0,1 0 0,-1 0 0,1-1 0,0 0 0,-1 0 0,1 0 0,1-1 0,-1 0 0,0 1 0,1-2 0,-1 1 0,1-1 0,-1 0 0,1 0 0,0 0 0,-1-1 0,1 0 0,0 0 0,0 0 0,-1-1 0,9-2 0,24-9-1015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4.0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36 60,'-16'14'13783,"34"-11"-13338,-1-1 0,1-1 0,0-1 0,0-1 0,19-2 0,88-23-5475,-25 5-3353,-73 17 6179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4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24 118 428,'-2'-1'595,"0"0"1,1 0-1,-1 0 0,0-1 0,0 1 1,1 0-1,-1-1 0,1 1 0,-1-1 0,-4-9 4047,51 8 796,25-8-3786,-22 3-1096,24-2-557,103-17 513,-140 19-3087,40-14 0,-111 18-11130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5.0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9 580,'0'-9'14984,"27"46"-12483,-11-5-2003,0 0-1,-3 1 1,15 50-1,17 107-96,-34-141-324,9 78-98,-3-17-1518,1-38-3156,-8-52 369,-10-20 4104,0 1-1,1-1 1,6 5-3116,-6-4 3115,0-1 1,-1 0-1,1 0 1,-1 0-1,1 0 1,0 0-1,-1 0 1,1 0-1,0 0 1,-1 0-1,1-1 1,0 1-1,9-6-1931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5.8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1 240,'-13'1'6523,"16"12"-2907,78 228 5527,14 128-7249,-93-361-1872,61 239 862,-63-247-884,12 27 131,-12-27-148,0 1 0,0-1-1,0 0 1,0 1-1,0-1 1,0 1 0,1-1-1,-1 1 1,0-1 0,0 0-1,0 1 1,1-1 0,-1 0-1,0 1 1,1-1-1,-1 0 1,0 1 0,1-1-1,-1 0 1,0 1 0,1-1-1,-1 0 1,1 0-1,-1 0 1,0 0 0,1 1-1,-1-1 1,1 0 0,-1 0-1,1 0 1,-1 0-1,1 0 1,-1 0 0,0 0-1,1 0 1,-1 0 0,1 0-1,-1 0 1,1 0 0,-1 0-1,1-1 1,-1 1-1,0 0 1,1 0 0,-1 0-1,1-1 1,-1 1 0,0 0-1,1 0 1,-1-1-1,0 1 1,1 0 0,-1-1-1,1 1 1,10-16-471,103-139-3138,-93 129 2900,1 2 0,1 1 0,49-38 1,-70 59 707,0 1 1,1-1-1,-1 1 1,1-1-1,-1 1 1,1 0 0,0 0-1,-1 0 1,1 0-1,0 0 1,0 1-1,0-1 1,0 1-1,-1 0 1,1 0 0,0 0-1,0 0 1,0 0-1,0 1 1,4 1-1,-3-1 23,1 1-1,-1 1 0,0-1 1,0 0-1,-1 1 1,1 0-1,0 0 0,-1 0 1,0 0-1,0 1 1,5 6-1,0 2 63,-1-1 1,0 1 0,-1 1-1,-1-1 1,0 1-1,0 0 1,4 25-1,-7-28-29,-1-1 0,0 0-1,-1 1 1,0-1 0,-1 0-1,1 1 1,-2-1-1,0 0 1,-5 18 0,5-21-27,-1-1 0,1 0 1,-1 0-1,0 0 1,0 0-1,-1-1 0,1 1 1,-1-1-1,0 0 1,0 0-1,-1 0 0,1 0 1,-1-1-1,0 0 1,1 0-1,-2 0 0,-6 2 1,-2 1-192,-1-2 1,0 0-1,0-1 1,-1 0-1,1-1 0,0-1 1,-1-1-1,1 0 1,-1-1-1,1 0 1,-1-1-1,-16-5 1,28 6-155,1 0 1,0 0 0,1 0-1,-1 0 1,0-1 0,0 1 0,0-1-1,1 0 1,-1 1 0,1-1-1,-4-4 1,5 5 172,1 0 1,-1 0-1,1 0 0,-1 0 0,1 0 1,-1 0-1,1 0 0,0 0 0,-1 0 0,1 0 1,0 0-1,0 0 0,0 0 0,0 0 0,0 0 1,0-1-1,0 1 0,0 0 0,0 0 1,1 0-1,-1 0 0,0 0 0,1 0 0,-1 0 1,1 0-1,-1 0 0,1 0 0,-1 0 1,1 0-1,0 1 0,-1-1 0,1 0 0,0 0 1,0 1-1,0-1 0,1 0 0,16-15-1761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6.5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1 544,'3'1'10059,"3"11"-7018,6 15-1664,5 16 171,-3 2 0,14 69-1,6 97-480,-9-42-700,12 74-2825,-36-231 166,-12-46-6188,2-25 3332,8 23 3132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7.1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15 221 1444,'-6'-24'2775,"4"15"-778,0-1-1,0 1 0,-1-20 0,3 25-1670,1 1-1,-1-1 0,1 0 1,-1 1-1,1-1 0,0 1 0,1-1 1,-1 1-1,1 0 0,-1 0 0,1-1 1,0 1-1,0 0 0,4-4 1,2-1-238,1 0 1,0 1 0,0-1 0,1 2-1,0-1 1,0 2 0,0-1 0,1 1 0,0 1-1,0 0 1,0 0 0,0 1 0,1 1-1,13-2 1,-15 2-85,-1 1 0,0 1 0,1-1 0,-1 1 0,0 1 0,1 0 0,-1 0 0,0 1 0,0 0 0,0 1 0,0 0 0,0 0 0,-1 1 0,1 0 0,-1 0 0,0 1 0,0 0 0,9 8 0,-13-8-17,0 0 0,-1-1 0,1 1 0,-1 0-1,0 1 1,0-1 0,-1 0 0,1 1 0,-1 0 0,0-1 0,-1 1 0,0 0 0,0 0-1,0 0 1,0 0 0,-1 0 0,0 0 0,0 0 0,-1 0 0,-1 10 0,-4 9-30,-1 1 0,-1-2 0,-16 37 0,11-30-143,12-30 137,1 0 0,-1 0 0,1 0 1,-1 0-1,1 1 0,-1-1 0,1 0 0,0 0 0,0 0 0,0 1 0,-1-1 0,1 0 0,0 0 0,0 1 0,1-1 0,-1 0 0,0 0 0,0 1 0,1-1 1,-1 0-1,0 0 0,1 0 0,-1 0 0,1 0 0,0 1 0,-1-1 0,1 0 0,0 0 0,-1 0 0,1-1 0,0 1 0,0 0 0,0 0 0,0 0 0,0-1 0,0 1 1,0 0-1,0-1 0,0 1 0,2 0 0,5 1-42,0 0 0,0-1 0,0 1 0,0-2 0,11 1 0,8 1 74,7 3 32,-1 2 0,46 16 0,-65-18-54,-1 0 1,1 1-1,-2 0 1,1 2 0,-1-1-1,0 1 1,0 1-1,13 13 1,-21-18 16,0-1 1,-1 2-1,0-1 1,0 0-1,0 1 1,0-1-1,-1 1 1,1 0-1,-1 0 0,0 0 1,-1 0-1,1 0 1,-1 0-1,0 0 1,-1 1-1,1-1 0,-1 0 1,0 1-1,0-1 1,0 0-1,-1 1 1,0-1-1,0 0 1,0 0-1,-1 0 0,0 0 1,0 0-1,0 0 1,-1 0-1,1-1 1,-5 6-1,0 1 200,-1-1-1,0 0 1,-1-1-1,0 0 1,0-1-1,-1 1 1,0-2-1,-1 1 1,0-2 0,0 1-1,0-1 1,-14 4-1,-6 0 98,-1-1-1,0-1 1,-48 4-1,-37-6-2997,114-6 2170,0 0-1,1 0 0,-1 0 1,1 0-1,-1-1 0,1 1 0,-1-1 1,1 1-1,-4-2 0,18-16-6060,7 5 4548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8.0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1 203 128,'5'-11'11184,"9"7"-7060,23 3-4480,-23 2 1543,400-12 464,-116 2-1658,-105 7-76,261-11-1119,-442 9 1201,-21-2 30,-26-5 4,33 10-40,-149-39-1076,-2 6 0,-246-22 0,397 56 694,-1 0 0,1 0 1,-1 0-1,1 0 0,-1 0 0,1 0 1,-1 1-1,1-1 0,-4 2 1,17 15-5984,5-7 4408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8.5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65 748,'0'2'16348,"6"-2"-16836,-5 0 618,23-1 213,336-24 1229,454-15-2211,-807 40 560,14 1-2329,-31 7-2070,-14 1 101,-37 7 0,31-10 2686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8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1 216,'-26'1'13722,"49"2"-11296,28 9-678,66 24 0,-32-8-1409,-78-26-434,202 58-87,-139-42-2839,0-1-4084,-36-12 1095,-20-4 3556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29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215 15 1304,'-6'-9'10487,"5"8"-10011,-14-4 4114,-15 6-3705,18 4-896,0 1 1,0 1 0,1 0 0,0 0 0,0 1 0,0 0 0,1 1-1,1 1 1,0-1 0,0 1 0,0 1 0,-7 12 0,13-18 37,0 0 0,1 0 0,-1 1 0,1-1 0,0 1 0,1-1 0,-1 1 0,1 0 1,0 0-1,0-1 0,1 1 0,0 11 0,1-12 4,0-1 0,0 1 0,1 0 0,-1 0 0,1-1 0,0 1 0,1-1 0,-1 0 0,1 0 0,-1 0 0,1 0 0,1 0 0,-1 0 0,0-1 0,1 1 0,0-1 0,5 4 0,6 2-12,0 0 0,0-1-1,0 0 1,1-1 0,1-1-1,-1 0 1,1-2 0,23 5-1,-5-4-988,0-2-1,-1-1 0,44-3 0,-57 0-897,0-1-1,0-1 1,0 0-1,0-2 0,39-14 1,-36 7-510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36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9 196 848,'2'-2'488,"13"-32"3055,-15 32-3155,1 0-1,-1 1 0,1-1 0,-1 0 1,1 1-1,-1-1 0,0 0 0,0 1 1,0-1-1,0 0 0,0 0 0,0 1 1,0-1-1,-1 0 0,1 1 0,-1-1 1,1 0-1,-2-1 0,2 2-321,0 1 0,0 0 0,0 0 0,0 0 0,-1-1 0,1 1 0,0 0 0,0 0 0,0 0 0,0-1 0,-1 1-1,1 0 1,0 0 0,0 0 0,-1 0 0,1 0 0,0 0 0,0 0 0,0-1 0,-1 1 0,1 0 0,0 0 0,0 0 0,-1 0 0,1 0 0,0 0 0,-1 0 0,1 0 0,0 0-1,0 0 1,-1 0 0,1 0 0,0 1 0,0-1 0,-1 0 0,1 0 0,0 0 0,0 0 0,-1 0 0,-7 12 1148,0 15-408,8-21-807,1 1 1,-1-1-1,1 1 1,0-1-1,0 1 1,1-1-1,0 0 1,0 0-1,1 0 1,-1 0-1,1 0 1,1 0-1,-1-1 1,1 1-1,0-1 1,0 0-1,0 0 1,1 0-1,0-1 1,0 0-1,0 0 1,0 0-1,1 0 1,-1-1-1,13 5 1,-9-4-43,0-1 1,0-1 0,0 0-1,0 0 1,0-1-1,1 0 1,-1 0 0,0-1-1,1 0 1,-1-1-1,0 0 1,1 0 0,-1-1-1,0 0 1,0-1 0,0 0-1,14-7 1,-17 7 89,0-1 0,-1 1-1,1-1 1,-1 0 0,0-1 0,0 1 0,0-1 0,-1 0 0,0 0 0,0 0 0,0-1-1,0 1 1,4-11 0,-7 13-41,0 0-1,0 0 1,0 0-1,0 0 1,-1-1 0,1 1-1,-1 0 1,0 0-1,0 0 1,0 0-1,0-1 1,-1 1 0,1 0-1,-1 0 1,0 0-1,0 0 1,0 0-1,0 0 1,0 0-1,-1 0 1,1 1 0,-1-1-1,0 0 1,0 1-1,0-1 1,0 1-1,0 0 1,-1 0-1,1 0 1,-5-3 0,-1 0-50,-1 0 0,1 0 0,-1 1 0,-1 0 1,1 0-1,0 1 0,-1 1 0,0-1 1,1 2-1,-1-1 0,0 1 0,0 1 0,0 0 1,0 0-1,0 1 0,0 0 0,0 1 1,1 0-1,-1 0 0,1 1 0,-1 1 1,1 0-1,0 0 0,0 0 0,-10 8 0,17-11 28,0 1 0,0-1-1,0 1 1,0 0 0,0 0 0,0 0-1,0 0 1,1 0 0,-1 0-1,1 0 1,0 0 0,-1 1-1,1-1 1,0 1 0,0-1-1,1 1 1,-1-1 0,0 1-1,1-1 1,0 1 0,-1 0-1,1-1 1,0 1 0,0 0-1,1-1 1,-1 1 0,0-1-1,1 1 1,0-1 0,0 1-1,-1-1 1,3 4 0,1 1-77,0 0 0,0 0 0,1 0-1,0-1 1,1 0 0,-1 0 0,1 0 0,0 0 0,8 4 0,76 48-839,7 6 459,-86-56 458,-1 1 0,0 0 0,0 0 0,-1 1 0,0 1 0,10 15 1,-17-21 21,1-1 1,-1 1 0,1 1 0,-1-1 0,-1 0 0,1 0 0,-1 1 0,0-1 0,0 0 0,-1 1 0,0-1-1,1 1 1,-2-1 0,1 1 0,-1-1 0,0 1 0,0-1 0,0 1 0,-1-1 0,0 0 0,0 0 0,0 0 0,-1 0-1,1 0 1,-1 0 0,-4 4 0,1-1 203,-1 0-1,0-1 1,0 1-1,0-1 1,-1-1 0,0 0-1,0 0 1,-1-1-1,0 1 1,0-2-1,0 1 1,0-2 0,-16 6-1,24-9-170,0 1-1,0-1 0,-1 1 1,1-1-1,0 0 1,0 1-1,-1-1 0,1 0 1,0 0-1,0 0 1,-1 0-1,1 0 0,0 0 1,0 0-1,-1-1 1,1 1-1,0 0 0,0-1 1,-1 1-1,1 0 1,0-1-1,0 0 0,0 1 1,0-1-1,0 0 1,0 1-1,0-1 0,0 0 1,0 0-1,0 0 1,0 0-1,1 0 1,-1 0-1,0 0 0,1 0 1,-1 0-1,0 0 1,1-1-1,-1 0 0,1-2-84,-1 0-1,1 1 0,0-1 1,0 0-1,1 1 0,-1-1 1,1 0-1,0 1 0,0-1 1,0 1-1,0-1 0,1 1 1,1-4-1,11-17-670,1 1 0,1 1 0,1 1 0,1 0 0,1 1 0,0 1 1,29-22-1,167-107-2166,-166 117 2857,-11 7 192,100-68 2072,-111 73-484,-1-2-1,43-46 1,-67 66-1641,-1-1 0,1 0-1,-1 0 1,1 0 0,-1-1 0,0 1 0,1 0 0,-1 0 0,1-5-1,-2 7-73,0-1-1,0 0 1,0 0-1,0 0 1,0 1-1,0-1 1,0 0-1,0 0 1,0 1-1,0-1 1,0 0-1,-1 0 1,1 1-1,0-1 1,0 0-1,-1 1 1,1-1-1,-1 0 1,1 1-1,0-1 1,-2-1-1,0 1 4,0 0 0,0 0 0,0-1-1,-1 1 1,1 1 0,0-1 0,-1 0 0,1 0 0,-1 1-1,1 0 1,-1-1 0,1 1 0,-1 0 0,1 0 0,-1 0-1,1 1 1,-4 0 0,-7 1 3,0 1 0,0 1 1,0 0-1,1 1 0,0 1 0,-1 0 1,2 0-1,-1 1 0,1 1 0,0-1 0,1 2 1,-1 0-1,2 0 0,-1 1 0,1 0 0,1 0 1,0 1-1,-8 15 0,13-22-41,1 1-1,0-1 1,0 0 0,1 1 0,-1-1-1,1 1 1,0-1 0,0 1-1,1 0 1,-1-1 0,1 1-1,0 0 1,0 0 0,0-1-1,1 1 1,0 0 0,2 7-1,-1-7-1,1 1-1,0-1 0,0 0 1,0 0-1,1 0 1,0 0-1,0-1 0,0 1 1,0-1-1,1 0 0,-1 0 1,7 3-1,3 2-175,1-1 0,0 0 1,0-2-1,1 0 0,0 0 0,0-1 1,0-1-1,33 3 0,-13-5-1645,0-2-1,0-2 1,0-1 0,0-2 0,0-1-1,-1-2 1,39-14 0,-22 3-505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1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616 86 920,'-11'-24'14551,"-17"8"-10973,11 11-4383,1 0 1,-20-2-1,26 5 1950,-24-4-959,0 2 0,-52-1 0,78 0-25,8 5-149,0-1-1,-1 1 1,1-1 0,-1 1 0,1 0-1,0-1 1,-1 1 0,1-1 0,-1 1-1,1 0 1,-1 0 0,1-1 0,-1 1-1,0 0 1,1 0 0,-1-1 0,1 1-1,-1 0 1,1 0 0,-1 0 0,0 0-1,1 0 1,-1 0 0,1 0-1,-1 0 1,0 0 0,0 1 0,-17 2-7,1 2 0,0 0 0,0 1 1,0 1-1,1 0 0,0 1 0,0 1 1,1 1-1,0 0 0,-14 13 0,19-14 38,0 0 0,0 1 0,1 0-1,0 1 1,1 0 0,0 0 0,1 1-1,0 0 1,1 0 0,1 1 0,0 0-1,0 0 1,-4 23 0,0 15 20,3 0 0,1 57 1,5-86-33,1-1 0,1 0 0,1 1 0,1-1 1,0 0-1,2 0 0,14 35 0,-16-48-13,1 0 0,-1 0 1,1-1-1,1 1 0,-1-1 0,1-1 0,0 1 0,1-1 0,0 0 0,0 0 1,9 5-1,-5-5-6,0 0 1,1-1 0,0 0 0,0 0-1,1-1 1,24 4 0,2-4-77,0-2 0,1-1 1,-1-2-1,40-7 0,24-7-450,-90 12-9,-1 0-1,-1-1 0,1 0 1,0-1-1,-1 0 1,13-8-1,-22 12 108,-1-1-1,1 1 0,0 0 1,-1 0-1,0-1 1,1 1-1,-1-1 0,0 1 1,0-1-1,0 0 1,0 1-1,0-1 1,0 0-1,0 0 0,-1 1 1,1-1-1,-1 0 1,1 0-1,-1 0 1,0 0-1,0 0 0,1 0 1,-1 0-1,-1 0 1,1 0-1,0 0 1,0 0-1,-1 0 0,1 1 1,-2-4-1,1-3-694,-2-3-536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2.3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60 748,'4'2'7947,"5"-2"-4524,22-5-1875,-29 4-953,69-9 1529,142-4 0,-62 7-6512,-139 4-590,-23-19-4013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2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1380,'-20'-1'10689,"21"14"-6759,5 5-3769,-6-18-206,52 195 3359,-27-63-5383,-10-53-2084,-15-73 3326,1 0 1,1-1 0,-1 1-1,1 0 1,0-1 0,0 0-1,1 1 1,-1-1 0,1 0-1,0 0 1,1-1 0,5 7-1,4-2-1097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3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389 12 116,'18'-11'14818,"-18"11"-14660,33 122 4963,13 252-2575,-24-150-2331,-15-170-213,1 3-28,1 63 1,-12-118-811,-2-8 341,-4-10-85,-35-92-1453,-3-6 774,41 102 1168,-1 0 1,0 0 0,-1 1-1,0 0 1,-1 0-1,-19-17 1,23 24 90,0 0 0,0 0-1,-1 1 1,1-1 0,-1 2 0,0-1 0,0 0 0,0 1-1,0 0 1,0 1 0,-1-1 0,1 1 0,-10-1-1,6 2 25,0 1 0,0-1 0,1 2 0,-1-1 0,0 1 0,1 1 0,-1-1 0,-11 7 1,8-4 23,1 1 1,1 0-1,-1 1 1,1 0 0,0 1-1,1 1 1,0-1-1,0 2 1,1-1 0,0 1-1,1 1 1,0-1-1,-8 15 1,14-22-31,1 0 0,-1 1 0,1-1 0,0 0 0,0 1 0,0-1 0,0 1 0,1-1 0,0 1 0,-1-1 0,1 1 0,0-1 0,0 1 0,1-1 0,-1 1 0,1-1 0,0 1 0,0-1 0,0 0 0,0 1 0,1-1 0,-1 0 0,1 0 0,0 0 0,0 0 0,0 0 0,0 0 0,0-1 0,1 1 0,-1 0 0,1-1 0,0 0 0,0 0 0,0 0 0,5 3 0,6 2-37,-1 0 0,1-1 0,0 0 0,0-1 0,1-1 0,0 0-1,16 2 1,-4-3-889,0-1-1,0-2 1,0 0-1,48-8 1,-44 3-2028,-1-1 0,1-2 1,52-22-1,-58 20 991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4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16 984,'3'-16'8297,"3"27"-3487,6 31-2177,11 86-754,8 168 1,-21 135-4036,-10-425 1838,0-1-341,0 0 1,0-1-1,-1 1 0,1 0 0,-3 9 1,2-14 447,1 0 105,0 0 1,-1 0-1,1 0 1,0 0 0,0 0-1,-1 0 1,1 0-1,0 0 1,0 0 0,-1 0-1,1 0 1,0 0-1,0 0 1,-1 0-1,1 0 1,0 0 0,0 0-1,-12-21-4980,-11-31 627,9 18 2672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5.0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82 380,'0'-13'611,"2"-31"6084,-2 43-6400,0 0 1,0 0-1,1-1 0,-1 1 0,0 0 1,1 0-1,0 0 0,-1 0 1,1 0-1,-1 0 0,1 0 0,0 0 1,0 0-1,0 0 0,0 0 0,-1 0 1,1 0-1,0 1 0,1-1 0,-1 0 1,0 1-1,0-1 0,0 1 1,0-1-1,0 1 0,0-1 0,1 1 1,-1 0-1,2-1 0,15 1 197,0 1 0,0 0 1,-1 1-1,31 8 0,67 24-59,-109-32-382,33 10-55,-1 2 0,-1 2 0,0 2 0,-1 1 0,-1 1 0,63 49 0,-85-58-70,-1 1 1,-1 0 0,1 1-1,-2 0 1,0 1-1,-1 0 1,0 1 0,9 19-1,-13-21 7,-1 0 0,0 0 0,-1 0-1,0 0 1,-1 1 0,-1-1 0,0 1-1,0 0 1,-2-1 0,1 1 0,-5 19 0,0-12 36,-1-1 1,0-1 0,-1 1 0,-2-1 0,0-1 0,0 1-1,-2-2 1,-25 33 0,22-32-89,-2 0-1,-1-1 1,0 0 0,-1-2 0,0 0-1,-1-1 1,-32 17 0,41-26-468,0 0 1,0-1-1,-1 0 1,1-1 0,-1 0-1,-21 2 1,27-4 33,0-1 0,0 0 0,-1 0 0,1 0 0,0-1 0,0 0 0,-1 0 0,1 0 0,0-1 0,0 0 0,0 1 0,1-2 0,-1 1 0,0-1 0,1 1 0,-6-5 0,-4-6-1741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6.6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17 1300,'-7'-14'8963,"6"13"-8466,0 0-369,1 1-1,0 0 1,-1 0-1,1 0 0,0 0 1,-1 0-1,1 0 0,0 0 1,-1 0-1,-6 3 2930,7-2-2930,0-1 1,0 0-1,0 1 0,0-1 1,-1 0-1,1 0 1,0 1-1,0-1 0,0 0 1,0 1-1,0-1 0,0 1 1,0-1-1,0 0 0,0 1 1,0-1-1,0 0 1,0 1-1,1-1 0,-3 27 204,1 0-1,2 0 0,0-1 1,2 1-1,6 26 0,3 25-86,4 84-345,-8 0 1,-15 225-1,-3-306-1399,7-59-6304,12-60-1426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7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360 32 1480,'3'-31'12533,"-4"31"-12436,-9 13 1688,-49 97-877,-132 180 1,94-164-1741,96-125 795,1 0-1,-1 0 0,1-1 1,0 1-1,-1 0 0,1 0 1,0 0-1,-1 0 0,1 0 1,0 0-1,0-1 0,0 1 1,0 0-1,0 0 0,0 0 1,0 0-1,0 0 1,0 0-1,0 0 0,0 0 1,1-1-1,-1 1 0,0 0 1,1 0-1,-1 0 0,1 0 1,-1-1-1,1 1 0,-1 0 1,1 0-1,-1-1 0,1 1 1,0-1-1,-1 1 0,1 0 1,0-1-1,-1 1 1,1-1-1,0 1 0,0-1 1,0 0-1,0 1 0,-1-1 1,1 0-1,1 1 0,8 2-215,-1 0-1,1 0 0,13 1 0,-11-1 66,85 21-939,100 41 0,-75-15-4917,-121-50 5963,2 2-381,0-1-1,1 1 0,-1-1 0,1 0 0,-1 0 0,1 0 0,6 0 1,6-3-1110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7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9 336,'-19'-1'9296,"38"1"-1538,12-2-6808,90-4-1068,167 13 1,-273-6-1,3 2-3786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7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18 1240,'-1'0'169,"0"0"-1,0 1 1,1-1-1,-1 1 1,1-1-1,-1 1 1,0-1-1,1 1 1,-1 0-1,1-1 1,-1 1-1,1-1 1,0 1-1,-1 0 1,1 0-1,-1-1 1,1 1-1,0 0 1,0 0-1,0-1 1,-1 1-1,1 0 0,0 0 1,0 0-1,0-1 1,0 1-1,0 1 1,1-1-25,0-1 1,0 1-1,0 0 1,-1-1-1,1 1 1,0-1-1,0 1 1,0-1-1,0 1 1,0-1-1,0 0 1,0 1-1,0-1 1,0 0-1,0 0 1,0 0-1,2 0 1,54-2 1775,-53 1-1785,106-17 1059,-75 10-2679,1 2 1,54-2-1,-84 8 788,-4 0 374,1 0-1,-1-1 1,0 1 0,0 1-1,1-1 1,-1 0 0,0 0-1,0 1 1,0 0 0,1-1-1,-1 1 1,0 0 0,0 0-1,3 2 1,-1 2-1224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36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30 980,'7'-12'15763,"11"5"-9931,26 5-5895,-35 1 1132,60-2-1400,12-1-2329,-29 4-2997,-37 4-33,-39 14-3013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9.1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428 13 880,'-16'-6'16388,"6"1"-13327,-5 3-3723,-16 5 537,0 1 0,0 1 1,-40 13-1,54-13 161,1 1 1,0 1-1,0 0 1,1 1-1,-1 1 1,2 0-1,-23 19 1,30-20-5,-1 0 0,1 1 1,0 0-1,1 1 0,0-1 1,1 1-1,0 0 0,0 1 0,1-1 1,1 1-1,0 0 0,0 0 1,1 0-1,0 0 0,1 0 1,0 20-1,2 14 145,2 0-1,15 79 1,-16-111-136,26 180 413,8 44-895,-35-234 384,-1 0 0,1 1 0,0-1 0,0 0 0,0 1 0,0-1 0,1 0 0,-1 0 0,1 0 0,0 0-1,0-1 1,0 1 0,0 0 0,0-1 0,4 3 0,-2-2 35,0-1 0,0 0 0,0 0 0,1 0 1,-1-1-1,1 1 0,0-1 0,-1 0 0,1 0 0,7-1 0,35 4-6,-1-2-1,56-5 1,-76 1-719,-1-1 1,0-2-1,0 0 0,0-2 1,38-15-1,-59 20 60,0 0 0,0 0 0,-1 0 0,1 0 0,-1-1 0,1 1-1,-1-1 1,0 0 0,0 0 0,0 0 0,0-1 0,-1 1 0,1-1 0,-1 1 0,0-1 0,0 0 0,0 0 0,1-4-1,2-5-1103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39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173 97 356,'3'-24'2307,"-2"-17"15567,-1 50-15619,0 9-3028,-2 26 895,-1 1 1,-3-1 0,-19 77-1,-54 129-203,35-118-152,38-116 105,4-13 36,0 1 1,1-1-1,-1 1 1,1 0-1,0-1 0,0 1 1,0 0-1,1 0 1,0 0-1,-1 0 1,1 0-1,0-1 1,1 5-1,23-43-2335,27-69-1896,48-134 0,-30 64 3574,-45 118 1527,37-96 7313,-61 152-8059,0-1 1,0 1-1,0 0 0,1-1 0,-1 1 0,0 0 1,0 0-1,0-1 0,0 1 0,0 0 0,0 0 1,0-1-1,0 1 0,1 0 0,-1 0 0,0-1 0,0 1 1,0 0-1,1 0 0,-1-1 0,0 1 0,0 0 1,1 0-1,-1 0 0,0 0 0,0 0 0,1-1 1,-1 1-1,0 0 0,0 0 0,1 0 0,-1 0 0,0 0 1,1 0-1,-1 0 0,0 0 0,0 0 0,1 0 1,-1 0-1,0 0 0,1 0 0,10 12 461,6 23-268,-16-34-193,154 310-357,-38-110-2686,-102-175 2363,-14-24 607,17 34-3108,-18-36 2957,0 1-1,1-1 1,-1 1 0,0-1-1,1 1 1,-1 0 0,0-1-1,0 1 1,0-1 0,1 1-1,-1 0 1,0-1 0,0 1-1,0 0 1,0-1 0,0 1-1,0 0 1,0-1 0,0 1-1,0 0 1,-1-1 0,1 1-1,0 0 1,0-1 0,-1 1-1,1-1 1,0 1 0,-1 0 0,1-1-1,0 1 1,-1-1 0,1 1-1,-1-1 1,1 1 0,-1-1-1,1 0 1,-1 1 0,1-1-1,-1 1 1,0-1 0,1 0-1,-1 0 1,1 1 0,-1-1-1,0 0 1,1 0 0,-1 0-1,0 0 1,-1 0 0,-10-1-1720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0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62 125 1612,'-20'2'2060,"3"-2"353,3 0 251,4-2 1576,20 1-2768,7-3-368,14-2-472,6-3-604,3-3-1016,11-1-880,7-2-644,3 0-324,0 1-33,-3-3 225,-4-1 736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0.5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9 157 392,'-1'-2'282,"-1"0"0,1 0-1,0 0 1,1 0 0,-1 0 0,0-1 0,1 1 0,-1 0-1,1 0 1,0-1 0,-1 1 0,1 0 0,0-1-1,1 1 1,-1 0 0,0-1 0,1 1 0,-1 0 0,1-1-1,0 1 1,0 0 0,0 0 0,0 0 0,0 0-1,0 0 1,0 0 0,1 0 0,-1 0 0,1 0 0,-1 1-1,1-1 1,0 0 0,0 1 0,3-3 0,10-7 373,-1 1 0,2 1 0,-1 0 0,1 1 0,0 0 1,1 2-1,0 0 0,21-5 0,-32 10-513,1-1 0,0 2 0,-1-1 0,1 1 0,-1 0 1,1 1-1,-1-1 0,1 1 0,-1 1 0,1-1 0,7 3 0,-10-2-82,0 1-1,0-1 1,1 1-1,-2-1 1,1 1-1,0 1 1,0-1-1,-1 0 1,0 1-1,0 0 1,0-1-1,0 1 1,0 0-1,-1 1 1,0-1 0,4 9-1,1 6 38,-1 1 0,-1 0 0,-1 0 0,-1 0 0,1 29-1,-6 106 215,0-86-216,7 219 28,-2-253-166,2 0 1,1-1 0,2 0-1,2 0 1,0 0-1,19 37 1,-26-66 47,0 1-77,0 0 0,-1 0 0,1 1-1,-1-1 1,1 8 0,-3-13 29,1 1 0,-1-1 0,0 1 0,0-1 0,0 1 0,0-1 0,-1 1 0,1-1 0,0 0 0,-1 1 0,1-1 0,-1 1 0,1-1 0,-1 0 0,1 1 0,-1-1 0,0 0 0,0 0 0,0 1 0,0-1 0,0 0-1,0 0 1,0 0 0,0 0 0,0 0 0,0-1 0,-1 1 0,-1 1 0,-19 8-156,0 0 0,-1-2 0,0 0-1,-28 5 1,-98 11-1024,139-23 689,-29 3-1306,38-3 1583,-1-1 0,1 0 0,0 0 0,-1 0-1,1 0 1,0 0 0,0-1 0,-1 1 0,1 0 0,0 0-1,0-1 1,0 1 0,-1-1 0,1 1 0,0-1 0,0 0 0,0 1-1,0-1 1,0 0 0,0 0 0,0 1 0,-1-3 0,2 2 29,0 0 0,-1 0 0,1 0 0,0-1 0,0 1 0,0 0 0,1 0 0,-1 0-1,0 0 1,0 0 0,1-1 0,-1 1 0,1 0 0,-1 0 0,1 0 0,-1 0 0,1 0 0,-1 0 0,1 0 0,0 0 0,1-1 0,19-16-1774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1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265 62 728,'-8'-17'12369,"6"15"-11595,-23-15 2910,15 12-3694,0 1 0,0 0 1,-14-3-1,16 5 32,1 1 1,-1 0-1,1 0 0,-1 1 0,1-1 0,-1 2 0,1-1 0,-1 1 0,1 0 0,0 1 1,-1 0-1,-9 4 0,13-4-22,-1 0 1,1 1-1,0-1 0,0 1 1,0 0-1,1 0 1,-1 0-1,1 0 0,0 1 1,0 0-1,0-1 0,0 1 1,1 0-1,-1 0 1,1 1-1,0-1 0,0 0 1,1 1-1,-1 0 1,1-1-1,-1 6 0,0 5-70,0 1-1,2-1 1,0 1-1,0-1 1,1 1 0,1-1-1,4 17 1,-3-21-120,0 1 0,0-1 0,1 0 0,1 0 0,0 0 0,0-1 1,1 0-1,0 0 0,1 0 0,8 9 0,-13-17 81,0 0 0,0 0-1,1 0 1,-1 0 0,1 0 0,-1 0-1,1 0 1,0-1 0,0 0 0,0 1 0,0-1-1,0 0 1,0 0 0,0-1 0,0 1-1,0-1 1,0 1 0,0-1 0,4 0-1,-2-1-81,0 0 1,0 0-1,0-1 0,0 0 0,0 1 0,0-1 0,-1-1 0,1 1 0,-1-1 0,8-5 0,2-5-254,-1 1 0,0-2 0,0 0 0,-1 0 0,13-23 0,-12 18 850,-2-2 1,11-25-1,-2-16 5769,-16 50-3710,-1 19-1058,-1 23-752,-2 6-562,2 147-451,7-62-2779,-9-116 2839,9 45-4190,-8-48 4150,-1 0 0,1 0 0,0-1 0,-1 1 0,1 0 0,0-1 0,0 1 0,0 0 0,0-1 0,0 1 0,1-1 0,-1 0 0,0 1 0,1-1 0,-1 0 0,1 0-1,-1 0 1,1 0 0,0 0 0,-1 0 0,1 0 0,0 0 0,2 0 0,12 0-1950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2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33 792,'-18'-1'22446,"26"-2"-22068,46-20-21657,-37 17 19222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2.9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522 0 1132,'-58'2'7189,"-1"5"-3501,28-3-3275,0 2 0,0 2-1,1 1 1,0 1 0,0 1 0,-49 28 0,69-33-353,1 0 0,0 1 0,0 0 0,1 0 0,-1 1 0,2 0 0,-1 0 0,1 1 0,1 0 0,-1 1 0,-8 18 0,9-15 22,1 2-1,0-1 1,1 1 0,0-1 0,1 1 0,1 0 0,0 1 0,1 18-1,5 126 456,-4 127-631,-4-248 16,0 4-57,1 1-1,4 46 1,-1-87 101,1-1 1,-1 1-1,1-1 0,-1 1 0,1-1 0,0 0 0,0 1 1,0-1-1,0 0 0,0 0 0,1 0 0,-1 1 0,1-1 1,-1-1-1,1 1 0,0 0 0,2 1 0,0 0-13,0 0 0,0-1 0,0 1-1,1-1 1,-1 0 0,1-1 0,-1 1 0,8 1-1,7 0 2,0-1 0,0-1 0,29-1 0,-39 0 91,79-4 282,0-3-1,89-20 1,-62-1-3119,-4-7-3797,-67 15 2130,-33 11 2670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3.3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13 1208,'-8'-13'13815,"15"66"-6922,-6-39-7508,26 295 2996,-4-25-4722,-20-246 1374,-3-27-77,1 1-1,0-1 1,1 0-1,6 22 0,-8-33 875,0 1 0,0-1 0,0 1-1,0-1 1,0 1 0,0-1 0,0 1-1,1-1 1,-1 1 0,0-1 0,0 1-1,1-1 1,-1 1 0,0-1 0,0 0-1,1 1 1,2 1-1022,-3-2 1022,0 1 0,1-1 0,-1 0-1,1 0 1,-1 0 0,1 0 0,0 1-1,8-15-3699,1-27-50,-9 6 2139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3.9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50 202 1024,'-18'-27'2459,"14"23"-1589,1-1 0,0 1 0,-1-1 0,2 0 1,-1 0-1,1 0 0,-1 0 0,1 0 0,1 0 0,-1 0 0,-1-8 1,4 11-610,-1 1 0,0 0 0,1-1 1,-1 1-1,1 0 0,-1-1 1,1 1-1,0 0 0,-1 0 1,1-1-1,0 1 0,0 0 0,0 0 1,0 0-1,0 0 0,0 0 1,0 0-1,2-1 0,25-14 527,-24 15-654,21-11-132,1 1-1,0 1 0,0 2 1,1 0-1,0 2 1,1 1-1,-1 2 0,1 0 1,38 2-1,-61 1-75,-1 0 0,1 1 0,0 0-1,-1 0 1,1 0 0,-1 0 0,1 1 0,-1-1 0,1 1-1,5 4 1,-8-5 23,-1 1-1,1-1 1,-1 0-1,0 1 1,0-1-1,0 1 0,0-1 1,0 1-1,0 0 1,0-1-1,-1 1 1,1 0-1,0-1 1,-1 1-1,0 0 1,1 0-1,-1 0 0,0 0 1,0-1-1,0 1 1,0 0-1,0 0 1,0 0-1,-1 0 1,1-1-1,-1 1 1,1 0-1,-1 0 0,-1 2 1,-3 8-344,0 0 0,-1-1 1,-1 1-1,0-2 0,-14 19 0,-51 48-2344,32-36 196,40-41 2452,-1 1 0,1-1 0,-1 0 0,1 1 0,0-1 0,0 0 0,-1 1 0,1-1 0,0 0 0,-1 1 0,1-1 0,0 0 0,0 1 0,0-1 0,0 1 0,-1-1 0,1 1 0,0-1 0,0 0 0,0 1 0,0-1 0,0 1 0,0-1 0,0 1 0,0-1 0,0 1 0,0-1 0,0 0 0,1 1 0,-1 0 0,14 6-1690,35-4 278,-30-3 1240,-7 1 550,0 1 1,0 0-1,0 1 0,0 0 0,-1 1 0,1 0 0,-1 1 0,19 10 0,-27-13-195,1 1 0,-1-1 0,0 1 0,0 0 0,0-1 0,0 1 0,0 1 0,-1-1 0,1 0 0,-1 1 0,0-1 1,0 1-1,-1 0 0,1 0 0,-1-1 0,1 1 0,-1 0 0,0 0 0,-1 0 0,1 1 0,-1-1 0,0 0 0,0 0 0,0 0 0,0 0 0,-1 0 0,1 0 0,-1 0 0,-3 8 0,0 1 56,-1 0 0,-1 0 0,0-1 0,-1 1 0,0-1 0,-1-1 0,0 0 0,-1 0 0,0 0 1,-1-1-1,-11 9 0,13-13-116,1 1 1,-1-2-1,0 1 1,-1-1-1,1-1 1,-1 0-1,0 0 1,0 0-1,0-1 1,-1-1-1,1 1 1,-1-2-1,0 1 1,1-1-1,-1-1 1,-17 0-1,25 0-312,0-1-1,0 1 1,1 0-1,-1-1 0,0 1 1,0-1-1,0 0 1,1 0-1,-1 1 0,0-1 1,1 0-1,-4-2 0,5 2 134,0 0 0,-1 1 0,1-1-1,-1 0 1,1 1 0,0-1-1,0 0 1,-1 1 0,1-1-1,0 0 1,0 0 0,0 1-1,0-1 1,0 0 0,-1 0-1,2 1 1,-1-1 0,0 0-1,0 0 1,0 1 0,0-1-1,0 0 1,1 0 0,-1 1-1,0-1 1,0 0 0,1 1-1,-1-1 1,1 0 0,-1 1-1,1-1 1,-1 1 0,1-1 0,0 0-1,11-13-1586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4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15 1372,'-3'-15'13483,"40"17"-10502,-37-2-3063,28 3 388,0 1 0,-1 2 0,1 0 0,-1 2 0,-1 0 0,30 15 0,-47-19-301,-1 1 0,1 0 0,-1 0 1,0 1-1,0 0 0,-1 0 0,1 1 0,-2 0 0,1 0 0,-1 0 0,0 1 0,0 0 0,-1 1 0,0-1 0,0 1 0,-1 0 0,-1 0 0,1 0 0,-1 0 0,3 20 0,-3 16-17,-2-1 0,-2 1 0,-2 0-1,-10 53 1,0 14 1,7-32-74,3 0-1,4 1 1,3-1 0,4 0 0,18 80-1,-21-137 4,11 61-413,-15-75 364,0 0 1,-1 1 0,0-1 0,0 0 0,-1 0 0,-4 18 0,3-23 99,0 0 0,0 0 0,0-1-1,0 1 1,-1 0 0,0-1 0,0 0-1,1 0 1,-2 0 0,1 0 0,0 0-1,-1 0 1,1-1 0,-1 0 0,0 1 0,0-1-1,0-1 1,0 1 0,-7 1 0,-11 4 59,0-2 1,-35 5-1,34-7-19,-16 4-117,-89 12-509,112-18-459,0-1 0,1 0-1,-19-4 1,33 4 945,0 0 0,1 0 0,-1 0 0,0 0 1,1 0-1,-1 0 0,1 0 0,-1 0 0,0-1 0,1 1 1,-1 0-1,1 0 0,-1-1 0,1 1 0,-1 0 0,1-1 1,-1 1-1,1-1 0,-1 1 0,1-1 0,-1 1 0,1-1 1,0 1-1,-1-1 0,1 1 0,0-1 0,-1 1 0,1-1 1,0 1-1,0-1 0,0 0 0,-1 1 0,1-1 0,0 1 1,0-1-1,0 0 0,0 1 0,0-1 0,0 0 0,0 1 0,0-1 1,1 1-1,-1-1 0,0 0 0,0 1 0,0-1 0,1 1 1,0-2-1,18-25-3026,6 0 1287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37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15 64,'-8'8'778,"5"-6"-320,1 0 0,-1 1-1,0-1 1,1 1 0,0 0-1,0-1 1,-1 1-1,2 0 1,-1 1 0,0-1-1,-2 6 1,4-8-337,0-1-1,0 0 1,0 1 0,3 5 2657,-2-6-2658,-1 0 1,0 0 0,1 1 0,-1-1-1,0 0 1,1 0 0,17 2 2034,20-7-344,-35 5-1506,121-28 1676,19-4-4086,-122 29-233,0 1 1,1 0-1,-1 2 1,36 3 0,-43-1 317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5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1 101 428,'1'-7'567,"3"-40"3921,-4 40-2705,0 0 0,0 0 0,-1 0 0,-3-11 0,20 91 3641,3 49-3992,-4-23-755,5 87-55,-2-9-428,-13-126-187,-4-36-149,0-1-1,1 1 1,1 0 0,6 18 0,-9-32 125,0-1 1,0 0 0,0 0-1,1 1 1,-1-1-1,0 0 1,0 0 0,0 1-1,1-1 1,-1 0-1,0 0 1,0 0 0,1 1-1,-1-1 1,0 0 0,1 0-1,-1 0 1,0 0-1,0 0 1,1 0 0,-1 1-1,0-1 1,1 0 0,-1 0-1,0 0 1,1 0-1,-1 0 1,0 0 0,1 0-1,-1 0 1,0-1-1,1 1 1,-1 0 0,0 0-1,0 0 1,1 0 0,-1 0-1,0 0 1,1-1-1,-1 1 1,0 0 0,0 0-1,1 0 1,-1-1-1,0 1 1,0 0 0,0 0-1,1-1 1,-1 1 0,0 0-1,0 0 1,0-1-1,0 1 1,0-1 0,15-19-363,-13 17 302,18-24-154,0 1 1,2 1-1,1 1 0,0 1 1,2 1-1,1 1 1,36-22-1,-53 37 245,1 1 1,0 0-1,1 1 1,-1 0-1,1 1 1,17-4-1,-25 6-17,0 1 0,0-1-1,0 1 1,0 0 0,-1-1 0,1 1-1,0 1 1,0-1 0,0 0 0,0 1-1,-1-1 1,1 1 0,0 0-1,0 0 1,-1 0 0,1 0 0,-1 1-1,1-1 1,-1 1 0,1-1 0,-1 1-1,0 0 1,0 0 0,0 0 0,0 0-1,0 0 1,0 0 0,-1 1 0,1-1-1,1 5 1,-2-4-4,0 0-1,-1 0 1,1 0-1,-1 0 1,0 0-1,0 0 1,0 0-1,0-1 1,-1 1-1,1 0 1,-1 0-1,0 0 1,1 0-1,-1 0 1,-1-1-1,1 1 1,0 0-1,-1-1 1,1 1-1,-1-1 1,0 1-1,0-1 1,-4 4-1,-2 2-95,0 0 0,-1 0 0,0-1 0,-18 12 0,15-13-425,-1 0 1,0 0-1,0-2 0,-1 1 0,1-2 0,-1 0 0,0 0 0,0-1 1,-20 0-1,4-2-2067,0-1 0,0-2 0,-38-7 0,39 3 655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6.8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11 111 956,'-10'-12'12375,"36"14"-7193,-11-1-5570,552 8 1819,-185-6-1422,146 0-519,136 3-1106,-216 12-1400,108 3 1678,-190-33 929,13 0 1220,-331 14-736,507-4 958,155-29-1346,-256 10-46,16 0 1069,137 51 189,-347-11-717,-202-16-110,0-2-1,0-4 1,-1-1-1,84-18 0,36-9-417,31-6-2194,-193 31-261,-54-6-5816,9 10 7154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8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666 65 748,'-6'-6'735,"0"0"1,0 0-1,-1 1 1,0 0-1,0 0 0,0 1 1,-1 0-1,1 0 1,-1 1-1,0 0 0,-9-3 1,4 4-310,1-1-1,-1 2 1,0 0-1,1 0 1,-1 1 0,-23 3-1,12 1-167,0 2 0,1 0-1,0 1 1,1 1 0,-1 1 0,2 2-1,-30 17 1,20-8 446,1 1-1,-54 50 1,73-60-569,0 0-1,1 0 1,1 1-1,0 0 1,0 1-1,1 0 1,1 1-1,0-1 1,-9 29-1,14-36-146,1 0 0,0 0 0,0 0 0,0 0 0,1 0 0,-1 1 0,2-1 0,-1 0 0,1 0 0,0 0 0,0 0 0,0 0 0,1 0 0,0 0 0,4 7 0,-2-6-42,0-1 0,1 0 0,-1 0 0,1 0 0,1 0 0,-1-1 0,1 0 0,0 0 0,0 0 0,12 6 0,5 0 57,0-1 1,0-1 0,1-1 0,0-1-1,0-1 1,34 4 0,1-2-211,101 3 0,-136-12-1373,1-1 0,33-7-1,-39 5-619,0-1-1,-1-1 1,31-14-1,-16 2 56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8.8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82 504,'-4'-5'1078,"-20"-34"8812,23 38-9211,1-1 0,-1 1 0,1-1-1,0 0 1,0 1 0,-1-1 0,1 0 0,0 1-1,0-1 1,1-2 0,1 3-484,0-1-1,0 1 1,0 0-1,0 0 1,0 0 0,0 0-1,0 0 1,0 1-1,1-1 1,-1 1 0,0-1-1,0 1 1,1 0-1,-1 0 1,0 0 0,3 0-1,4 0 180,285-6 235,-261 7-656,-26-1 48,10 0-186,0 0 1,0 2-1,0 0 1,31 8-1,-45-9 128,1 0-1,-1 0 0,1 1 0,-1-1 0,0 1 1,0 0-1,1 0 0,-1 0 0,0 1 0,-1-1 0,1 1 1,0 0-1,-1-1 0,1 1 0,-1 0 0,0 0 1,0 1-1,0-1 0,-1 0 0,1 1 0,-1-1 0,0 1 1,0-1-1,0 1 0,0 0 0,0-1 0,-1 8 1,0 30-162,-2 0 1,-2 0-1,-12 49 1,-4 45 36,17-99 119,3 0 0,1 0 0,7 46 0,28 103-621,-28-149 487,-6-22 151,0-1 1,0 0 0,-2 1 0,0-1-1,0 1 1,-1-1 0,-1 0-1,0 1 1,-1-1 0,0 0 0,-1 0-1,0-1 1,-1 1 0,-1-1 0,0 0-1,-1 0 1,-14 20 0,12-21-116,-1 1 0,0-2 0,0 1 0,-2-1 0,1-1 0,-1 0 0,0-1 0,0 0 0,-1-1 0,-1 0 0,1-1 0,-1 0 0,0-1 0,0-1 0,0 0 0,-16 1 0,1-1-2263,-52-1 0,71-3 1461,-1-1 1,1 0 0,-1 0-1,1-1 1,-1-1-1,1 1 1,0-2 0,-13-5-1,6-2-401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49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712 29 688,'1'-1'196,"0"0"-1,-1 1 1,1-1 0,0 0 0,-1 0-1,1 1 1,0-1 0,-1 0-1,1 0 1,-1 0 0,1 0-1,-1 0 1,0 0 0,1 0-1,-1 0 1,0 0 0,0 0 0,1 0-1,-1 0 1,0 0 0,0-1-1,-1 2-43,1-1 0,-1 1 0,1-1 0,-1 1 0,1-1 0,-1 1 0,1-1 0,-1 1 0,1-1 0,-1 1 0,0 0 0,1-1 0,-1 1 0,0 0 0,1 0 0,-1-1 0,0 1 0,1 0 0,-1 0-1,0 0 1,0 0 0,0 0 0,-54 4 3084,43-2-3597,-67 7 1131,-1 4 1,-142 44-1,215-55-622,1 0 0,-1 1 1,1 0-1,0 0 0,0 1 0,0 0 1,0 0-1,1 0 0,0 0 0,0 1 1,0 0-1,0 0 0,1 1 0,0-1 1,0 1-1,0 0 0,1 0 0,-4 8 1,-1 7-112,2 1 1,0-1 0,2 1-1,-3 30 1,-2 6-33,-68 335-9,74-378-5,-28 160-7,27-138-152,1-1 1,4 68 0,0-95 53,0-1-1,0 0 1,1 1 0,0-1 0,0 0 0,1 0-1,0 0 1,1-1 0,0 1 0,0-1 0,0 0-1,1 0 1,7 9 0,-5-9-22,0-1 1,1 0-1,0 0 0,-1 0 1,2-1-1,-1 0 0,1-1 1,-1 0-1,1 0 0,1-1 1,11 3-1,13 1-250,1-1 0,-1-1 1,1-2-1,62-3 0,-42-4-2410,0-2 1,70-18-1,-84 14 1026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0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303 23 448,'-36'-20'17786,"35"18"-17328,-4 1-385,-1 1-1,1 0 1,0 1-1,0-1 1,0 1-1,-9 2 1,-1 1-68,1 1 1,0 0 0,1 0-1,-1 2 1,1 0 0,1 0-1,-1 1 1,1 1-1,0 0 1,1 0 0,-19 21-1,25-23-8,0-1 0,0 1 0,0 1 1,1-1-1,0 0 0,0 1 0,1 0 0,0 0 0,-4 14 0,6-15-35,0-1 1,1 0-1,0 0 1,0 1-1,0-1 1,1 0-1,0 0 1,0 0-1,0 1 1,1-1-1,0 0 1,0-1-1,0 1 1,5 8-1,-3-8-238,0 0 1,0-1-1,1 1 0,-1-1 0,1 0 0,0 0 1,1 0-1,-1-1 0,1 0 0,0 0 1,0 0-1,0-1 0,1 0 0,-1 0 1,1-1-1,-1 1 0,1-1 0,14 2 0,-1-2-1659,0 0 0,0-2-1,0 0 1,1-1-1,28-5 1,-26 2 292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0.7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1 884,'-14'16'17118,"17"-16"-16922,1 0-516,-1 0-700,24 2-9577,-16-4 7820,-1-2 525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1.7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483 46 388,'1'-2'483,"0"1"1,-1-1-1,1 0 0,-1 0 1,1 1-1,-1-1 0,0 0 0,1 0 1,-1 1-1,0-1 0,0 0 1,0 0-1,-1 0 0,1 1 1,0-1-1,-1-2 0,0 3-358,0 0 1,0 0-1,0 0 0,0 0 0,1 1 0,-2-1 1,1 0-1,0 0 0,0 0 0,0 1 0,0-1 1,0 1-1,-1-1 0,1 1 0,0-1 0,0 1 1,-1 0-1,1 0 0,0 0 0,0-1 0,-1 1 1,-1 1-1,-23-3 112,0 3 0,0 0 0,0 1-1,1 2 1,-1 0 0,1 2 0,-1 1 0,2 0 0,-1 2 0,1 1 0,1 1 0,0 2 0,-29 19 0,46-28-170,0 1 0,1 0 0,-1 1 1,1 0-1,0-1 0,1 2 0,0-1 1,0 0-1,0 1 0,0 0 0,1 0 0,0 0 1,1 0-1,0 0 0,0 1 0,0-1 1,1 1-1,0-1 0,0 12 0,3 9-48,0-1-1,2 0 1,1 0 0,10 31-1,8 47-214,-19-66 142,-2-1-1,-2 1 1,-6 51-1,-26 114 67,8-60 16,24-144-27,-2 12-53,0-1 1,1 1 0,1 0 0,0 0 0,2 12 0,-2-21-37,1 0 0,-1 0 0,1 0 0,0 0 0,0 0 0,0-1 0,1 1 0,-1 0 0,1-1 0,-1 1 0,1-1 0,0 0 0,0 1 0,0-1 0,0 0 0,0 0-1,1 0 1,-1-1 0,1 1 0,-1 0 0,1-1 0,-1 0 0,1 0 0,0 1 0,4 0 0,11 2-317,-1-1 1,0-1-1,1-1 0,-1 0 1,0-1-1,28-3 0,103-23-1632,27-23-4073,-140 36 4569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2.1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78 608,'-2'-10'975,"-9"-27"3144,10 34-3311,0 0 0,0 1 0,0-1 0,-1 1 0,1-1 0,-1 1 0,0 0 0,1-1 0,-1 1 0,-4-4 0,5 7-697,-1 0 664,2-1-665,0 1 1,0-1 0,0 0-1,0 0 1,-1 1 0,1-1 0,0 0-1,0 1 1,0-1 0,0 0-1,0 1 1,0-1 0,0 0-1,0 1 1,0-1 0,0 0 0,0 1-1,0-1 1,0 0 0,0 1-1,0-1 1,0 0 0,0 1-1,0-1 1,0 0 0,0 0 0,0 1-1,1-1 1,-1 1 0,3 17 782,8 32 649,-1-5-997,-1-1 0,3 64 0,-5 20-1407,1 62-4484,-7-156 1926,1-4-3590,-5-51 873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2.6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44 152,'-1'-1'369,"0"-1"-1,-1 1 1,1-1 0,0 1 0,0-1-1,0 0 1,0 1 0,1-1 0,-1 0-1,0 0 1,1 0 0,-1 1 0,1-1-1,0 0 1,-1 0 0,1-2-1,1 3-109,0 0-1,-1 0 1,1 0-1,0 0 1,0 1-1,0-1 0,0 0 1,0 0-1,0 1 1,0-1-1,0 1 1,0-1-1,0 1 0,0-1 1,0 1-1,1 0 1,-1-1-1,0 1 1,0 0-1,0 0 0,1 0 1,-1 0-1,0 0 1,0 0-1,0 0 0,3 1 1,17 0 789,0 1 0,-1 1 0,1 0 0,31 11 0,80 33 252,-125-44-1233,34 13 19,-1 2 0,0 2 0,45 30 0,-74-43-138,0 1-1,-1 0 0,1 0 0,-2 2 1,1-1-1,-1 1 0,-1 0 1,1 1-1,-2 0 0,0 0 0,0 1 1,-1 0-1,0 0 0,7 26 0,-11-27-37,-1 0 1,0 0-1,0 0 0,-2 0 0,1 1 0,-2-1 0,1 0 0,-1 0 0,-1 0 0,0-1 0,-1 1 0,0-1 0,0 1 0,-1-1 0,-9 14 0,2-5-90,-1-1 0,0-1 1,-1 0-1,-1-1 0,-1 0 0,-34 26 0,30-28-271,-1-1 0,0-1 0,-1 0 0,0-2 0,0-1-1,-25 7 1,29-11-716,1-1-1,-1-1 1,0-1 0,0 0-1,-21-2 1,39 0 1100,-1 1-111,-1-1 0,1 0 1,0 0-1,0 0 0,0 0 1,0 0-1,0-1 0,0 1 1,0 0-1,-1 0 0,1-1 1,0 1-1,0-1 0,0 1 1,0-1-1,0 1 0,0-1 1,0 1-1,1-1 0,-1 0 1,0 0-1,-1-1 0,-2-7-1506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43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80,'7'26'9096,"-1"-5"-6691,0 22-711,-1 1 1,-3 0-1,-3 49 1,3 67-943,7-84-1762,34 135 1,-27-246-11493,-14 4 10146,-4-6 450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3.4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30 376,'-6'-18'12847,"6"16"-12445,1 1-70,1 0 0,-1 0 1,0 1-1,1-1 0,-1 0 0,0 0 1,1 1-1,-1-1 0,1 1 1,-1-1-1,1 1 0,-1 0 1,3 0-1,60-1-278,-56 1 699,6 0-739,0 1 1,0 1-1,0 0 1,0 0 0,-1 2-1,1 0 1,-1 0-1,0 1 1,0 1-1,0 0 1,-1 1 0,0 0-1,0 1 1,-1 0-1,0 1 1,0 0-1,-1 0 1,0 1 0,-1 1-1,0 0 1,-1 0-1,0 1 1,0 0 0,-2 0-1,1 1 1,-2-1-1,8 26 1,-3 1-128,-2 1 0,-2 1-1,-1-1 1,-1 50 0,5 47-523,21 417-1410,-30-546 2001,0-1-1,0 1 0,-1-1 1,0 1-1,0 0 1,-1-1-1,-4 13 1,4-16 7,-1 0 1,1 0 0,-1 0 0,0 0 0,0-1 0,0 0 0,0 1 0,0-1 0,-1 0 0,1-1 0,-1 1 0,0-1 0,0 1-1,-6 1 1,-19 7-466,0-1 0,-1-2 0,-1-1 0,1-2 0,-38 3 0,60-7 134,4-1 27,-30 2-2350,34-2 2558,-1 0 0,1 1 0,-1-1 0,1 0 0,-1 0-1,0 0 1,1 0 0,-1 0 0,1 0 0,-1 0 0,1 0 0,-1 0 0,1-1 0,-1 1-1,1 0 1,-1 0 0,1 0 0,-1-1 0,1 1 0,-1 0 0,1 0 0,-1-1 0,1 1-1,-1-1 1,1 1 0,0 0 0,-1-1 0,1 1 0,0-1 0,-1 1 0,1-1 0,0 1-1,-1-1 1,1 1 0,0-1 0,0 1 0,0-1 0,0 1 0,0-1 0,-1 1-1,1-1 1,0 1 0,0-1 0,0 1 0,1-2 0,4-10-1579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4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77 1020,'-16'-11'12551,"15"11"-12229,-5 10 2319,6-6-2575,0-1 1,0 1 0,0 0 0,1 0 0,0-1 0,-1 1 0,1 0 0,0-1 0,1 1 0,-1-1 0,1 1 0,0-1 0,-1 0 0,2 0 0,-1 0 0,0 0-1,0 0 1,1 0 0,0 0 0,-1-1 0,1 1 0,0-1 0,7 4 0,0 1-61,0-1-1,0 0 1,1-1 0,0 0-1,0-1 1,16 5 0,-16-7 23,0-1 1,0 0 0,0 0 0,0-1 0,0 0-1,0-1 1,0 0 0,14-4 0,-18 3-52,0 1-1,0-1 1,0-1 0,-1 1 0,1-1 0,-1-1 0,0 1 0,0-1-1,0 0 1,0 0 0,-1-1 0,0 1 0,9-12 0,-11 13-2,-1-1 0,0-1 1,0 1-1,0 0 0,0 0 1,-1-1-1,0 1 0,0-1 0,0 1 1,0-1-1,-1 1 0,0-1 1,0 0-1,0 1 0,0-1 1,-3-8-1,3 10-6,-1 0 0,0 0 1,0 0-1,0 0 0,0 1 1,0-1-1,-1 0 0,1 1 0,-1-1 1,0 1-1,0 0 0,1-1 0,-2 1 1,1 0-1,0 0 0,0 0 0,-1 1 1,1-1-1,-1 0 0,1 1 1,-1 0-1,0 0 0,1-1 0,-1 2 1,0-1-1,-6-1 0,-1 1-442,-1 1-1,0 0 0,1 1 1,-1 0-1,0 1 0,1 0 1,-1 0-1,1 1 0,0 1 1,-13 5-1,9-2-848,0 0 0,1 1 1,0 0-1,0 1 0,1 0 0,-16 17 1,13-10-588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4.3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1 101 1052,'-1'-11'870,"20"-79"20096,-10 138-20421,-6 15-1002,-5 81 1,-1-91-1677,2 0 0,11 89 0,1-91-2679,-10-48 4121,0 1 0,0-1 0,1 0 1,-1 1-1,1-1 0,0 0 1,0 0-1,0 0 0,0 0 1,0 0-1,6 4 0,2-2-1389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8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1 160 716,'2'-2'610,"-1"1"0,1 0 0,0-1 0,0 1 0,0 0 0,0 0-1,0 0 1,1 0 0,-1 0 0,0 1 0,0-1 0,5 0 0,4-2 157,24-9 106,2 3 1,0 0-1,39-2 0,118-4 267,-134 11-733,102-6-46,243-17 761,-136-2-5301,-255 25-726,-26-2 166,8 5 4841,-10-4-1700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8.7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9 1232,'-1'-7'9311,"1"7"-9166,22-2 2906,30 4-1600,-2 4-479,52 12 0,-86-14-946,-1 0 0,-1 1 0,1 1 0,-1 0 0,0 0 0,0 2 0,24 17 0,-34-22-32,-1-1 1,0 1 0,0 0-1,0 0 1,0 1 0,-1-1 0,0 0-1,1 1 1,-1 0 0,0-1-1,-1 1 1,1 0 0,-1 0-1,1 0 1,-1 0 0,0 0 0,0 7-1,-1-4 25,0-1 1,-1 1-1,0 0 0,0-1 0,0 1 0,-1-1 0,0 1 0,0-1 1,-1 0-1,-3 7 0,-6 8-189,-1-1 1,-1 0-1,-1-1 1,-34 34 0,27-32-1077,13-13-687,0 0-1,0 1 1,-9 13 0,18-22 1822,0 0 1,-3 5-1879,3-5 1879,0 0-1,0 1 1,0-1-1,0 0 1,0 1 0,0-1-1,0 0 1,0 1-1,0-1 1,0 0-1,0 1 1,0-1-1,0 0 1,0 0-1,1 1 1,-1-1-1,0 0 1,3 2-995,9-1-895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3:59.7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360 36 1480,'-13'-22'9295,"-3"11"-3602,14 11-5409,-1-1 0,1 1 0,-1-1 0,1 1 0,-1 0 0,1 0 0,-1 0 0,1 0 0,-1 1 0,1-1 0,-1 1 0,1-1 0,-5 3 0,-6 3-605,1 0-1,0 1 0,0 1 1,-18 16-1,20-17 1276,-11 10-916,1 0 1,0 1-1,1 1 1,1 1-1,1 1 1,1 0-1,1 1 1,-17 32-1,28-45-56,0 0 0,0 1 0,1-1-1,1 1 1,-1 0 0,2 0 0,-1-1-1,1 1 1,1 1 0,1 18 0,0-21-31,1 0 1,0 1-1,1-1 1,0 0 0,0 0-1,1 0 1,0-1 0,0 1-1,1-1 1,-1 0-1,2 0 1,-1 0 0,1-1-1,9 9 1,-8-9-56,1 0 0,-1 0 0,1-1 0,1 0 1,-1 0-1,0-1 0,1 0 0,0 0 0,0-1 1,0 0-1,1-1 0,-1 0 0,0 0 0,1-1 0,-1 0 1,1-1-1,0 0 0,10-2 0,2-1 397,0-2-1,-1 0 1,0-1 0,0-2-1,-1 0 1,37-20 0,-56 27-271,0 1 0,0 0 0,-1 0-1,1-1 1,0 1 0,0 0 0,0 0 0,0 0 0,0 0 0,0 0 0,0 1 0,0-1 0,0 0 0,0 0 0,0 0 0,-1 1 0,1-1 0,0 1-1,0-1 1,0 1 0,0-1 0,-1 1 0,1-1 0,0 1 0,-1-1 0,1 1 0,0 0 0,-1 0 0,1-1 0,-1 1 0,1 0 0,-1 0 0,1-1-1,-1 1 1,0 0 0,1 0 0,-1 2 0,16 42-141,-13-34 122,-1-7-18,3 14-246,1 0 1,1-1 0,1 0 0,16 27-1,-22-40 58,1-1 1,-1 1-1,1-1 0,0 1 0,0-1 0,1 0 0,-1 0 1,1-1-1,-1 1 0,1-1 0,0 1 0,0-1 0,0-1 1,0 1-1,0 0 0,1-1 0,-1 0 0,0 0 0,1 0 1,-1 0-1,1-1 0,-1 0 0,1 0 0,-1 0 0,6-1 1,2-2-556,0 0 0,-1 0 1,1-1-1,-1-1 1,0 0-1,0 0 1,0-1-1,-1-1 0,14-10 1,-9 5 198,-1 0-1,0-1 1,0-1 0,-2-1 0,14-18 0,-20 22 1368,0 1 1,-1-1 0,0 0 0,-1 0 0,5-20-1,3-9 7728,-11 40-8479,-1-1-1,0 1 1,0 0 0,0-1 0,0 1 0,0 0-1,0-1 1,1 1 0,-1 0 0,0 0 0,0-1-1,0 1 1,1 0 0,-1 0 0,0-1 0,1 1 0,-1 0-1,0 0 1,0 0 0,1 0 0,-1-1 0,0 1-1,1 0 1,-1 0 0,0 0 0,1 0 0,-1 0-1,0 0 1,1 0 0,-1 0 0,0 0 0,1 0-1,-1 0 1,0 0 0,1 0 0,-1 0 0,0 0 0,0 0-1,1 0 1,-1 1 0,0-1 0,1 0 0,-1 0-1,0 0 1,1 0 0,-1 1 0,0-1 0,0 0-1,1 0 1,-1 1 0,0-1 0,0 0 0,0 0-1,1 1 1,-1-1 0,0 0 0,0 0 0,0 1 0,0-1-1,0 1 1,17 24-449,-13-17 569,3 2-318,0 0 0,0-1 0,1 0 0,0-1 0,0 1 0,1-1 0,0-1 1,1 0-1,0 0 0,14 7 0,-17-11 56,0 0 0,0-1 0,0 0 0,0 0 0,0-1 0,0 0 0,1 0 0,-1-1 0,0 1-1,1-2 1,-1 1 0,0-1 0,0 0 0,1-1 0,-1 1 0,0-1 0,0-1 0,6-2 0,-3 0 43,-1 0 0,0 0-1,0-1 1,-1 0 0,0 0 0,0-1-1,0 0 1,-1 0 0,0-1 0,0 0 0,-1 0-1,0-1 1,-1 0 0,1 0 0,-2 0-1,5-12 1,-7 15 55,0 1 0,0-1 0,-1 0 0,0 0 0,0 0 0,0-1 0,-1 1-1,0 0 1,0 0 0,-1 0 0,1 0 0,-1 0 0,-1 0 0,1 0 0,-1 0 0,0 0 0,0 1 0,-1-1 0,0 1 0,0-1-1,0 1 1,-1 0 0,1 0 0,-1 0 0,0 1 0,-1 0 0,1-1 0,-7-4 0,3 5-20,1-1-1,0 1 1,-1 0 0,0 1 0,0 0 0,0 0 0,0 0 0,-1 1-1,1 1 1,-1-1 0,1 1 0,-1 1 0,1 0 0,-1 0 0,0 0 0,-14 4-1,12-2-429,0 0 0,0 1-1,0 1 1,0 0 0,0 0-1,1 1 1,0 0-1,0 1 1,0 0 0,1 1-1,0 0 1,-9 8 0,16-14 225,1 0 0,0 0 0,0 0 1,0 0-1,0 0 0,0 0 1,1 0-1,-1 0 0,0 0 1,0 0-1,1 1 0,-1-1 0,1 0 1,-1 0-1,1 1 0,-1-1 1,1 0-1,0 1 0,0-1 0,0 0 1,-1 1-1,1-1 0,1 1 1,-1-1-1,0 0 0,0 1 1,0-1-1,1 0 0,-1 1 0,1-1 1,-1 0-1,1 2 0,8 3-1731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0.0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72 1132,'-10'-24'1784,"7"17"-736,1 1 1,-1 0 0,0 0 0,-1 0 0,-5-8 0,9 14-1001,0 0 0,0 0 0,-1 0 0,1-1 0,0 1 1,0 0-1,0 0 0,0 0 0,-1 0 0,1-1 0,0 1 0,0 0 0,0 0 0,-1 0 1,1 0-1,0 0 0,0 0 0,0 0 0,-1-1 0,1 1 0,0 0 0,0 0 1,-1 0-1,1 0 0,0 0 0,0 0 0,-1 0 0,1 0 0,0 0 0,0 1 0,0-1 1,-1 0-1,1 0 0,0 0 0,0 0 0,-1 0 0,1 0 0,0 0 0,0 0 1,0 1-1,-1-1 0,1 0 0,0 0 0,0 0 0,0 0 0,0 1 0,0-1 0,-1 0 1,1 0-1,0 0 0,0 1 0,0-1 0,0 0 0,0 0 0,0 1 0,0-1 1,0 0-1,0 1 0,-2 15 1120,8 31-746,3-1 0,18 57-1,-19-75-888,-6-20-42,1 0 0,0 0 1,0-1-1,1 1 0,0-1 0,0 0 1,0 0-1,8 7 0,-11-13 278,0 1-1,0-1 1,0 0-1,0 0 1,1 0-1,-1 0 1,0 0-1,1-1 1,-1 1-1,1 0 1,-1 0 0,1-1-1,-1 1 1,1-1-1,-1 0 1,1 1-1,0-1 1,2 0-1,-1-1 48,-1 1 0,0-1 0,0 0-1,0 0 1,-1 0 0,1 0 0,0 0-1,0 0 1,0 0 0,-1-1 0,1 1-1,-1-1 1,1 1 0,-1-1 0,0 0 0,1 1-1,-1-1 1,1-3 0,6-10 371,0 0-1,-2-1 1,0 0 0,0 0-1,-2 0 1,5-25 0,-6 16 5168,2-44-1,-8 97-2055,-1 10-3657,4-13-778,2 0 0,0-1 0,2 1-1,1-1 1,1 0 0,0 0 0,2-1-1,1 0 1,1 0 0,1-1 0,15 23 0,4-5-1008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0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15 102 1052,'-2'-4'983,"-1"-1"-1,2 1 1,-1 0-1,0-1 1,1 1-1,0-1 1,0 1-1,0-6 1,1 9-667,0-1 0,0 1 0,0 0 0,1-1 0,-1 1 0,0 0 0,1 0 0,-1-1 0,1 1 0,0 0 0,-1 0 1,1 0-1,0 0 0,0 0 0,0 0 0,1-1 0,17-11-12,-11 9-422,0 1-1,0-1 1,0 2 0,1-1 0,-1 1-1,1 0 1,0 1 0,-1 0-1,1 1 1,9 0 0,-14 0 113,-1 0 1,0 1 0,0-1 0,0 1-1,0 0 1,0 0 0,0 0 0,-1 1-1,1-1 1,0 1 0,0-1 0,-1 1-1,1 0 1,-1 0 0,0 0 0,1 0-1,-1 0 1,0 1 0,0-1 0,0 1-1,-1-1 1,1 1 0,-1 0 0,1-1-1,-1 1 1,0 0 0,0 0 0,0 0-1,0 0 1,-1 0 0,1 6 0,0 9 125,-1 0 1,-1 0 0,-1-1-1,0 1 1,-1-1 0,-1 1-1,-7 20 1,5-20-170,1 0 1,1 0-1,1 1 1,0 0-1,1-1 1,1 21-1,1-37-9,0 1 0,0 0 0,1 0-1,-1 0 1,0 0 0,1-1-1,0 1 1,0 0 0,-1-1 0,2 1-1,-1 0 1,0-1 0,0 1-1,1-1 1,0 0 0,-1 1 0,1-1-1,0 0 1,0 0 0,0 0-1,0 0 1,0-1 0,1 1 0,-1 0-1,1-1 1,-1 0 0,1 1 0,-1-1-1,1 0 1,0 0 0,-1-1-1,1 1 1,0-1 0,0 1 0,0-1-1,-1 0 1,1 0 0,0 0-1,0 0 1,0 0 0,0-1 0,-1 0-1,1 1 1,2-2 0,7-2 73,-1 0 1,1-1-1,-1 0 0,0 0 1,-1-1-1,0-1 1,0 0-1,0 0 1,-1-1-1,0 0 0,0-1 1,-1 0-1,0 0 1,-1-1-1,13-20 1,-1-6 162,-1-1 0,-1 0 1,16-55-1,-24 58 1,-4 19 732,-6 44 65,-1 13-88,4 52 0,-1-80-800,0 0 1,2 0-1,-1-1 1,2 1-1,0-1 0,0 0 1,12 22-1,-14-31-84,0-1-1,0 0 0,0 0 0,1 0 1,-1-1-1,1 1 0,-1 0 0,1-1 1,0 0-1,0 0 0,0 0 0,0 0 1,1 0-1,-1 0 0,0-1 0,7 2 0,-4-2-16,0 0 0,0 0 1,0 0-1,1-1 0,-1 0 0,0-1 0,0 1 0,0-1 0,8-3 0,2 0-100,0-2 0,-1 0 1,0-1-1,-1-1 0,1 0 1,22-17-1,-29 19 19,-1-1-1,1 0 1,-1 0 0,-1-1 0,1 0 0,-1 0-1,0 0 1,5-12 0,0-4 531,14-46 1,-17 47 424,1 5-36,-4 29-596,-3 35-502,-2-42 245,0 5 79,-1 9-1005,2 1 1,0-1-1,0 0 1,8 28-1,-8-41 485,1 0-1,0 0 0,0-1 1,0 1-1,0 0 1,1-1-1,0 0 1,0 1-1,0-1 0,1 0 1,-1-1-1,1 1 1,0-1-1,0 1 1,0-1-1,0 0 0,1-1 1,-1 1-1,1-1 1,9 4-1,23 3-1719,3-6 473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1.3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25 165 976,'-5'-54'5063,"0"3"3213,-3 71-6306,2 216-792,6-180-1070,1-55 114,0-4-77,4-14-35,9-36-267,-7 26 90,5-14-32,23-56 1,-27 79 207,1 1-1,0 0 1,1 0 0,1 1-1,20-22 1,-31 37-98,1 0 0,0 0 0,0 0 1,0 1-1,0-1 0,-1 0 0,1 0 0,0 1 0,1-1 0,-1 0 1,0 1-1,0-1 0,0 1 0,0 0 0,0-1 0,0 1 1,1 0-1,-1 0 0,0-1 0,0 1 0,0 0 0,1 0 0,-1 1 1,0-1-1,2 0 0,-1 1-5,1 0 0,-1 1 0,0-1 0,0 0 1,0 1-1,0-1 0,0 1 0,-1 0 0,1-1 0,0 1 1,-1 0-1,2 2 0,4 6-20,-1 1 1,-1 0 0,0 0-1,4 12 1,-3-1-410,0 1 0,-2-1 0,2 41 1,4 21-5445,-9-82 5463,-1 1-1,1-1 1,0 0-1,0 0 1,-1 0-1,1 0 1,0 0-1,1-1 1,1 4 0,-2-4 254,-1-1 0,1 1 1,-1-1-1,1 1 1,-1-1-1,1 1 0,-1-1 1,1 1-1,0-1 1,-1 0-1,1 1 1,0-1-1,-1 0 0,1 0 1,0 0-1,0 1 1,-1-1-1,1 0 0,0 0 1,-1 0-1,1 0 1,0 0-1,0 0 1,-1 0-1,1-1 0,0 1 1,0 0-1,-1 0 1,1 0-1,0-1 0,0 0 1,9-6-1424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2.3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1 258 364,'4'-19'627,"19"-80"3115,-12 33 1725,-6 52-851,2 31-2519,3 33-848,-1 27-326,-7-45-774,2 0 1,1 0 0,13 42 0,-17-68-89,8 13-393,-4-21-48,1-12-24,10-37-863,2 2 0,42-81 0,28-11 3781,-88 140-2460,1 0 0,-1 1 0,0-1 0,1 0-1,-1 1 1,1-1 0,-1 0 0,1 1 0,0-1 0,-1 1 0,1-1-1,-1 1 1,1-1 0,0 1 0,-1 0 0,1-1 0,0 1-1,0 0 1,-1 0 0,1-1 0,0 1 0,0 0 0,-1 0 0,1 0-1,0 0 1,0 0 0,0 0 0,0 0 0,1 1-12,-1-1 0,0 1 0,0 0-1,0 0 1,1 0 0,-1 0 0,0 0 0,0 0 0,0 0 0,0 0 0,-1 0 0,1 0 0,0 0 0,0 2 0,4 6 52,-1-1 1,-1 1-1,4 15 0,5 24 133,-7-24-327,0 0 1,2-1-1,1 0 0,1 0 0,21 40 0,-28-61-10,-1 1-1,1-1 0,0 0 0,0 1 0,0-1 0,0 0 0,0 0 0,0-1 0,1 1 0,-1 0 0,1-1 0,-1 1 0,1-1 0,-1 0 1,1 0-1,0 0 0,0 0 0,-1-1 0,6 2 0,-3-2-45,-1-1 0,1 1 0,-1-1 0,1 0 0,-1 0 0,1 0-1,-1 0 1,0-1 0,0 0 0,0 1 0,6-5 0,3-3-97,-1 0 1,0-1-1,0 0 1,-1-1-1,0 0 0,12-17 1,2-10 1315,-1-1 0,28-66 0,-52 104-1039,0 1 1,0 0 0,0 0 0,1-1 0,-1 1 0,0 0 0,0 0 0,0 0 0,0-1 0,0 1 0,0 0-1,0 0 1,1 0 0,-1-1 0,0 1 0,0 0 0,0 0 0,0 0 0,1 0 0,-1-1 0,0 1-1,0 0 1,0 0 0,1 0 0,-1 0 0,0 0 0,0 0 0,1 0 0,-1 0 0,0 0 0,0 0 0,1-1-1,-1 1 1,0 0 0,0 1 0,1-1 0,5 8 403,4 23-254,-8-25-94,3 14-117,1-1-1,1 1 1,1-2 0,1 1-1,0-1 1,2 0 0,18 24-1,-26-39-162,0 0 0,1 0 0,-1-1-1,1 1 1,0-1 0,0 0 0,0 0-1,0 0 1,0 0 0,0-1 0,0 0-1,1 0 1,-1 0 0,0 0 0,1-1-1,-1 1 1,1-1 0,-1 0 0,1 0-1,-1-1 1,0 0 0,9-2 0,-8 2 95,0 0 1,0-1 0,0 0 0,0 0 0,0-1 0,0 1 0,-1-1 0,1 0 0,-1-1 0,0 1 0,0 0 0,0-1 0,-1 0-1,1 0 1,-1 0 0,0-1 0,0 1 0,4-9 0,-2-3 1013,0 1 0,-1-1 0,3-29 1,4-19 3125,-11 65-4023,0-1 0,1 0-1,-1 0 1,0 0 0,0 0 0,0 0 0,0 0-1,0 0 1,0 1 0,0-1 0,0 0 0,1 0-1,-1 0 1,0 0 0,0 0 0,0 0 0,0 0-1,0 0 1,1 0 0,-1 0 0,0 0 0,0 0-1,0 0 1,0 0 0,0 0 0,1 0 0,-1 0-1,0 0 1,0 0 0,0 0 0,0 0 0,0 0-1,1 0 1,-1 0 0,0 0 0,0 0-1,0 0 1,0 0 0,0 0 0,1 0 0,-1 0-1,0 0 1,0-1 0,0 1 0,0 0 0,0 0-1,0 0 1,0 0 0,0 0 0,1 0 0,-1-1-1,3 17 45,-1 3-125,1 0 0,0 0 1,1-1-1,1 1 0,0-1 0,14 29 0,-17-42-49,1 0 1,0 0-1,0 0 0,0-1 0,1 1 0,0-1 0,0 0 0,0 0 0,0 0 0,0 0 0,1-1 0,0 0 0,-1 0 0,1 0 0,0 0 0,1-1 1,-1 0-1,0 0 0,1 0 0,-1-1 0,1 1 0,0-1 0,-1-1 0,1 1 0,0-1 0,8-1 0,-10 1 56,1 0 0,0-1-1,0 1 1,-1-1 0,1-1 0,-1 1-1,1-1 1,-1 1 0,0-1-1,1-1 1,-1 1 0,0 0 0,0-1-1,-1 0 1,1 0 0,-1 0-1,1 0 1,-1-1 0,0 0 0,5-6-1,-2-3 600,0 0 0,0 0 0,-1 0 0,-1 0 0,5-24 0,-2 15 337,-5 16-614,0 1-1,-1-1 1,0 0 0,1 1 0,-1-8 0,-3 58-788,0-26-421,1 0 0,0 0-1,2 0 1,0 0 0,4 20-1,-4-36 581,0 0 0,0-1 0,0 1-1,1 0 1,-1 0 0,1 0 0,0-1-1,-1 1 1,1-1 0,0 1 0,1-1 0,-1 0-1,0 0 1,1 0 0,-1 0 0,1 0-1,3 1 1,-1 0-147,0-1 0,1 0 0,0 0 0,-1 0 0,1-1 0,0 0-1,0 0 1,7 0 0,30-2-1664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14.0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148 159 148,'21'-44'1594,"36"-70"7130,-127 232-2512,-23 43-5257,81-138-908,1 1 0,2 0 0,1 1 0,0 0 0,-4 29-1,11-46-37,0-1-1,1 1 0,0 0 0,0 0 1,0-1-1,1 1 0,0 0 0,1 0 1,-1-1-1,2 1 0,-1-1 0,1 0 1,0 0-1,0 0 0,1 0 0,8 12 1,-6-12-29,0-1 0,1 1 0,-1-1 0,1 0 0,1-1 0,-1 0 0,1 0 0,0 0-1,0-1 1,0 0 0,0-1 0,1 0 0,0 0 0,9 1 0,11 1-675,0-1 0,1-2 0,0-1 0,-1-1 0,1-2 0,-1-1 0,1-1 0,-1-2 0,0 0 0,-1-3 1,0 0-1,0-1 0,-1-2 0,0-1 0,34-22 0,-47 24 416,0 0-1,-1-1 1,-1 0 0,0-1 0,0-1 0,-2 0 0,0 0 0,14-26 0,-11 15 1233,13-35 0,1-28 4718,-25 78-3767,-5 15-440,-5 17-228,1 13-854,2 0-1,1 0 1,2 1 0,4 57-1,0-75-435,0 0-1,1-1 0,1 0 0,0 1 1,1-1-1,1-1 0,1 1 0,0-1 1,1 0-1,1-1 0,13 18 0,-21-31-30,0-1-1,0 0 0,0 1 1,0-1-1,0 0 1,1 0-1,-1 0 0,0 0 1,1 0-1,-1 0 0,1 0 1,-1 0-1,1-1 0,-1 1 1,1 0-1,3 0 1,-5-1-43,1 0 0,0 0 0,0 0 0,0-1 0,0 1 1,0 0-1,0-1 0,-1 1 0,1 0 0,0-1 0,0 1 1,0-1-1,-1 1 0,1-1 0,0 1 0,-1-1 0,1 0 0,0 1 1,-1-1-1,1 0 0,-1 1 0,1-2 0,2-3-405,-1 1 0,0-1 0,-1 1 0,1-1 0,-1 0 0,0 0 0,0 0 0,0 1 0,-1-10 0,0-4-526,-2 1 0,0-1 1,-1 0-1,-8-25 0,-28-66 293,28 82 2060,0 0 0,2-1 0,1 1-1,2-2 1,-5-38 0,10 61-1069,1 1 0,0 0 0,1-1 0,0 1 0,-1-1 0,1 1 1,1 0-1,-1 0 0,1 0 0,0 0 0,0 0 0,1 0 0,-1 0 0,1 1 0,0-1 0,7-7 0,-7 9-197,1 0 0,0-1-1,0 2 1,0-1 0,0 0-1,0 1 1,1-1 0,-1 1-1,1 1 1,-1-1 0,1 1-1,0-1 1,0 1 0,0 0-1,-1 1 1,1-1 0,0 1-1,0 0 1,0 1-1,0-1 1,0 1 0,0 0-1,-1 0 1,1 0 0,0 1-1,-1-1 1,1 1 0,5 3-1,-2 0-88,0 1 1,-1-1-1,1 2 0,-1-1 0,0 1 0,-1 0 0,1 0 1,-2 1-1,1 0 0,-1 0 0,0 0 0,0 0 0,-1 1 1,0 0-1,4 18 0,2 8 165,-2 1 0,6 66 0,-9-44 499,-4-36-142,0 1-1,2 0 1,0-1-1,2 1 1,0-1 0,12 29-1,-16-49-433,-1 0 1,1-1-1,0 1 0,0-1 0,0 1 0,0-1 0,0 1 0,0-1 1,0 0-1,0 0 0,1 1 0,-1-1 0,0 0 0,1 0 0,-1 0 1,1 0-1,2 0 0,-3 0-17,0-1 1,0 0-1,0 0 1,0 0 0,0 0-1,0 0 1,0 0-1,0-1 1,0 1-1,0 0 1,0-1 0,0 1-1,0 0 1,0-1-1,0 1 1,0-1-1,0 1 1,0-1-1,0 0 1,1-1 0,1-2-6,1 1 0,-1-1 1,0-1-1,-1 1 1,1 0-1,-1-1 1,0 1-1,0-1 0,0 1 1,1-8-1,12-82-48,-11 66 30,0-1 1,12-40-1,-13 59 13,1 1 0,0 0 1,0 1-1,0-1 0,1 1 0,0 0 1,1 0-1,0 0 0,0 1 0,1 0 0,11-9 1,-17 15 0,0 0 0,0 0 0,0 0 0,0 0 0,0 0 0,0 0 0,0 1 0,1-1 0,-1 1 0,0-1 0,0 1 0,1-1 0,-1 1 0,1-1 0,-1 1 0,0 0 0,1 0 0,-1 0 0,1 0 0,-1 0 0,0 0 0,1 0 0,-1 0 0,0 1 1,1-1-1,-1 1 0,0-1 0,1 1 0,-1-1 0,0 1 0,0 0 0,1-1 0,-1 1 0,0 0 0,0 0 0,0 0 0,0 0 0,0 0 0,0 0 0,0 0 0,-1 0 0,1 0 0,0 1 0,0-1 0,-1 0 0,1 2 0,4 8 32,0 1 0,-1-1 1,-1 1-1,4 15 0,-6-19-16,6 30 79,2 46 0,-8-58-75,1-1 0,2 0 1,0 0-1,2 0 0,13 36 0,-19-60-22,0 0 0,0-1 0,1 1 0,-1 0 0,0 0 0,1-1 0,-1 1 0,0 0 0,1-1 0,-1 1 0,1 0 0,0-1 0,-1 1 0,1-1 0,-1 1 0,1-1 0,0 1 0,-1-1 0,1 1 0,0-1 0,0 1 0,-1-1-1,1 0 1,0 0 0,0 1 0,-1-1 0,1 0 0,0 0 0,0 0 0,0 0 0,1 0 0,0-1-5,0 1 0,0-1 0,0 0 0,-1 0 0,1 0 0,0-1 0,0 1 0,-1 0 0,1-1 1,-1 1-1,1-1 0,1-1 0,3-6-46,0 0 0,0 0 0,0 0 0,4-11 1,41-119-566,-44 119 598,1-1 0,0 1 0,2 1 0,18-28 0,-28 46 21,0 1 0,0-1-1,1 1 1,-1-1-1,0 0 1,1 1 0,-1-1-1,0 1 1,1-1 0,-1 1-1,1-1 1,-1 1-1,1 0 1,-1-1 0,1 1-1,0-1 1,-1 1 0,1 0-1,-1 0 1,1-1 0,0 1-1,-1 0 1,1 0-1,-1 0 1,1 0 0,0 0-1,-1 0 1,2 0 0,-1 0-1,0 1 1,0 0 0,0-1 0,0 1-1,-1 0 1,1 0 0,0-1 0,-1 1-1,1 0 1,-1 0 0,1 0 0,-1 0-1,1 0 1,-1 0 0,1 2 0,9 51 33,-9-46-29,7 50-11,6 35-92,-12-84 7,1 0 0,0 0 0,0 0 0,1 0 0,0-1 1,0 0-1,9 13 0,-12-20 24,1 1 0,-1-1-1,1 1 1,-1-1 0,1 1 0,0-1 0,0 0 0,-1 0 0,1 0-1,0 0 1,0 0 0,0 0 0,0-1 0,0 1 0,0-1 0,0 1-1,1-1 1,-1 0 0,0 1 0,0-1 0,0 0 0,0-1 0,0 1-1,1 0 1,-1-1 0,0 1 0,0-1 0,0 1 0,0-1 0,0 0-1,0 0 1,0 0 0,2-2 0,8-4-316,0-1 0,-1-1 1,0 0-1,10-10 0,-11 9 115,10-9-119,-1-1 0,0 0 1,27-43-1,-29 36 1658,18-40 0,-36 73-910,1 0-1,-1-1 1,1 1-1,0 0 1,1-1-1,-1 1 1,1 0-1,3 10 1,16 54-169,-15-59-206,0-1 1,0 1 0,1-2-1,0 1 1,1-1 0,0 1 0,0-2-1,1 1 1,10 7 0,-16-13 2,1-1 1,0 0 0,0 0 0,0 0-1,0 0 1,0 0 0,0-1-1,0 1 1,1-1 0,-1 0 0,0 0-1,1 0 1,-1 0 0,1-1-1,-1 1 1,1-1 0,-1 0 0,1 0-1,-1 0 1,1-1 0,-1 1-1,1-1 1,-1 0 0,1 0-1,-1 0 1,0 0 0,1 0 0,-1-1-1,0 0 1,0 1 0,0-1-1,0-1 1,3-2 0,1-2 7,0 0 0,0-1 1,-1 0-1,0-1 0,-1 0 1,0 1-1,0-2 0,0 1 1,3-15-1,4-14 71,8-43 0,-13 47 20,7-51 187,-10 55-12,13-50 0,-17 80-263,0 0 1,0 0-1,0 0 1,0 0-1,0-1 1,0 1-1,0 0 1,0 0-1,0 0 1,0 0-1,0 0 0,0-1 1,0 1-1,0 0 1,0 0-1,1 0 1,-1 0-1,0 0 1,0-1-1,0 1 1,0 0-1,0 0 1,0 0-1,1 0 0,-1 0 1,0 0-1,0 0 1,0 0-1,0-1 1,0 1-1,1 0 1,-1 0-1,0 0 1,0 0-1,0 0 1,0 0-1,1 0 0,-1 0 1,0 0-1,0 0 1,0 0-1,0 0 1,1 0-1,-1 0 1,0 0-1,0 1 1,0-1-1,1 0 1,6 9 54,6 17-9,-13-25-41,26 66 59,27 118 1,-37-114-63,-2 1-1,6 124 1,-19-151 39,-1 0 0,-3 0 1,-2-1-1,-2 0 0,-19 72 1,18-92 63,-1 0 0,-14 29 0,20-47-61,-1 0 0,1 0 0,-1 0 1,0-1-1,0 1 0,-1-1 0,1 0 0,-1 0 1,0 0-1,-1-1 0,1 0 0,-1 0 1,-7 4-1,11-7-35,0-1 0,0 1 0,0 0 1,0-1-1,0 0 0,0 1 0,0-1 1,0 0-1,0 0 0,-1 0 0,1 0 0,0-1 1,0 1-1,0 0 0,0-1 0,0 0 1,0 1-1,0-1 0,0 0 0,1 0 0,-1 0 1,0 0-1,0 0 0,1 0 0,-1-1 1,1 1-1,-1-1 0,1 1 0,-1-1 0,1 1 1,0-1-1,0 0 0,-2-3 0,-1-3-18,0 0 0,0-1 0,0 0 0,1 1 0,1-1 0,-2-11 0,1-4-133,0 0 0,2 0-1,1 0 1,1-1-1,2 1 1,0 0-1,1 0 1,10-32-1,3 5-544,1 0 0,44-82 0,-40 93 552,1 2 0,2 0 0,39-45 0,-61 79 195,0 1 0,1 0 0,-1-1 0,0 1 0,1 1 0,0-1 0,0 1-1,-1-1 1,2 1 0,-1 0 0,8-3 0,-9 5-36,-1 0 0,0 0-1,0 0 1,1 0-1,-1 0 1,0 0 0,0 0-1,1 1 1,-1-1-1,0 1 1,0 0 0,0-1-1,0 1 1,0 0 0,0 0-1,0 0 1,0 1-1,0-1 1,0 0 0,0 1-1,-1-1 1,1 1-1,-1 0 1,1 0 0,1 2-1,23 32 45,-14-18-157,1 0 1,1-1 0,20 20-1,-31-34 33,0 1 0,1-1-1,-1-1 1,1 1 0,0 0-1,0-1 1,0 0-1,0 0 1,0 0 0,1-1-1,-1 1 1,0-1 0,1 0-1,-1 0 1,1 0-1,-1-1 1,1 0 0,0 0-1,-1 0 1,1 0 0,5-2-1,-5 1 26,-1-1 0,0 0 0,0 0 0,1-1 0,-1 1 0,0-1 0,-1 0 0,1 0 0,0 0 0,-1 0 0,0-1 0,0 1 0,0-1 0,0 0 1,0 0-1,-1 0 0,0 0 0,3-7 0,2-6 11,-1 0 0,-1-1 0,5-25 0,-6 24 7,-2 1 0,0-1 0,-1 0 0,-1 0 0,0 0-1,-2 0 1,-5-27 0,6 40 11,0 0 0,-1 0 0,0 0 0,0 0-1,0 0 1,-1 1 0,1-1 0,-2 1 0,1 0 0,0-1-1,-1 2 1,0-1 0,0 0 0,-1 1 0,1 0 0,-1 0-1,0 0 1,0 0 0,0 1 0,-1 0 0,1 0 0,-1 0-1,1 1 1,-1 0 0,0 0 0,-10-2 0,10 3 32,0 1 0,0-1 0,0 1 0,0 0 0,0 1 1,0-1-1,0 1 0,0 1 0,1-1 0,-1 1 0,0 0 0,1 0 1,-1 0-1,1 1 0,0 0 0,0 0 0,0 0 0,0 1 0,0 0 1,1 0-1,0 0 0,-1 0 0,2 1 0,-1-1 0,0 1 1,1 0-1,-5 10 0,3-5-5,1 0 1,0 0-1,0 0 1,1 1-1,0-1 1,1 1-1,1-1 1,-1 1-1,2 0 1,-1 0-1,2-1 1,-1 1-1,1 0 1,5 18 0,-3-20-36,0 1 1,0-1 0,1 0 0,0 0 0,1 0-1,0-1 1,0 1 0,1-1 0,10 10 0,-14-15 3,1-1 0,-1 1 1,1-1-1,0 0 1,0 0-1,0 0 0,0-1 1,0 1-1,0-1 1,0 1-1,1-1 0,-1 0 1,0 0-1,1-1 1,-1 1-1,1-1 0,-1 1 1,1-1-1,-1 0 1,1-1-1,-1 1 0,1-1 1,-1 1-1,1-1 1,-1 0-1,0 0 0,0 0 1,1-1-1,4-3 0,1 0 3,-2 0 0,1 0-1,0-1 1,-1-1-1,0 1 1,0-1-1,8-12 1,35-58 231,-34 51 2,-22 37-259,1 0-1,0 0 0,1 1 1,0-1-1,0 1 1,1 1-1,1-1 1,0 0-1,1 0 1,0 25-1,2-32-260,-1 1 0,1-1 1,0 0-1,0 0 0,1 0 0,-1 0 1,1 0-1,0 0 0,0-1 1,1 1-1,-1 0 0,7 6 0,-6-8-127,0 0 1,0 0-1,1 0 0,-1-1 0,1 0 0,-1 0 0,1 0 0,0 0 0,0 0 1,0-1-1,0 1 0,0-1 0,0 0 0,0-1 0,0 1 0,0-1 1,1 0-1,3 0 0,27-3-1896,4-5 374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43.6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30 225 336,'-6'-15'1526,"0"0"1,2 0-1,0 0 0,1 0 0,-3-24 1,6 35-1328,-1 0-1,1 0 1,0 0 0,1 0 0,-1 1 0,0-1-1,1 0 1,0 0 0,0 1 0,0-1 0,1 0 0,-1 1-1,1-1 1,0 1 0,0 0 0,0-1 0,0 1-1,0 0 1,1 0 0,-1 1 0,1-1 0,0 0 0,0 1-1,0 0 1,0-1 0,0 1 0,1 0 0,4-1-1,5-1-153,0 0-1,0 1 0,0 1 0,0 1 1,0-1-1,1 2 0,-1 0 1,0 1-1,1 0 0,-1 1 0,15 4 1,1 1-30,-1 1 0,0 2 0,0 0-1,26 16 1,-41-19-17,-1 0 0,1 1 0,-1 0 0,-1 1 0,0 0 0,0 1 0,-1 1 0,0-1 0,-1 2 0,12 18 0,-16-23-3,-1 0 1,-1 1 0,1-1-1,-1 1 1,-1 0 0,0 0-1,0 0 1,0 0 0,-1 1-1,0-1 1,-1 0 0,1 0-1,-2 1 1,1-1 0,-1 0-1,-1 0 1,1 1 0,-1-1-1,-5 13 1,0-8 18,0 1-1,-1-1 1,0 0-1,-1-1 1,-1 0-1,0 0 1,-12 10-1,-14 18-181,35-39 118,1-1-1,-1 0 1,1 1 0,0-1-1,-1 0 1,1 1-1,-1-1 1,1 0 0,0 1-1,-1-1 1,1 1-1,0-1 1,0 1 0,-1-1-1,1 1 1,0-1-1,0 1 1,0-1 0,0 1-1,-1-1 1,1 1-1,0-1 1,0 1 0,0-1-1,0 1 1,0-1-1,0 1 1,1-1 0,-1 1-1,0-1 1,0 1-1,0-1 1,0 1 0,1-1-1,-1 1 1,0-1-1,0 1 1,1-1 0,-1 1-1,0-1 1,1 0-1,-1 1 1,0-1 0,1 1-1,-1-1 1,1 0-1,-1 0 1,0 1 0,1-1-1,-1 0 1,1 0-1,-1 1 1,1-1 0,-1 0-1,1 0 1,-1 0-1,1 0 1,0 0 0,-1 0-1,1 0 1,-1 0-1,2 0 1,46 1-2016,-29-2 1623,19 3-261,45 7 1,-70-7 715,-1 0 0,1 1 0,-1 1 1,0 0-1,0 1 0,0 0 1,16 10-1,-26-13 39,1-1-1,-1 1 1,0-1 0,0 1 0,0 0-1,0 0 1,0 0 0,0 0 0,-1 0-1,1 0 1,-1 0 0,1 1 0,-1-1-1,0 0 1,0 1 0,0-1 0,0 1 0,0 0-1,0-1 1,0 4 0,-2-2 28,1-1 0,0 0 0,-1 0 0,0 0 0,0 0 0,0 1 0,0-1 0,0 0 1,-1-1-1,1 1 0,-1 0 0,0 0 0,1-1 0,-5 5 0,-3 2 94,-1 0 0,1 0-1,-2-1 1,1 0 0,-1-1 0,-1 0-1,-12 5 1,1-1-210,-1-1 0,-1-1 0,0-1 0,0-1 0,0-1 0,-1-2 0,-44 3 0,69-7-82,-1 1-1,1-1 1,0 0-1,-1 0 1,1 0-1,0 0 1,0 0-1,-1 0 1,1 0-1,0-1 1,-1 1 0,1 0-1,0-1 1,0 1-1,0-1 1,-1 0-1,1 1 1,0-1-1,0 0 1,0 1-1,0-1 1,0 0 0,-1-1-1,2 1-40,0-1-1,0 1 1,0 0-1,0 0 0,0 0 1,1 0-1,-1 0 1,0 0-1,1 0 1,-1 0-1,0 0 1,1 0-1,-1 0 1,1 0-1,0 0 1,-1 0-1,1 0 1,0 0-1,0 0 1,1-1-1,9-8-1185,0 0-1,22-14 1,-33 23 1345,46-29-1570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2.7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 85 2168,'1'-2'477,"1"0"1,-1-1-1,1 1 0,-1-1 0,0 0 1,0 1-1,0-1 0,-1 0 0,1 1 1,0-1-1,-1 0 0,0 0 0,0 0 1,0 1-1,0-6 0,-1 6-194,0 0 0,1 0 0,-1 1 0,0-1 0,0 0 1,-1 0-1,1 1 0,0-1 0,0 1 0,-1-1 0,1 1 0,-1 0 0,1 0 0,-1-1 0,0 1 0,1 0 1,-1 0-1,0 1 0,0-1 0,0 0 0,0 0 0,0 1 0,-2-1 0,-4-1-63,0 1 0,-1-1-1,1 1 1,-1 1 0,1 0 0,-1 0-1,1 0 1,-1 1 0,1 1 0,0-1-1,-17 7 1,20-7-331,-1 2-1,1-1 1,0 1-1,0-1 1,0 1-1,0 1 1,0-1 0,0 1-1,1 0 1,0 0-1,0 0 1,0 0-1,0 1 1,1 0-1,-1 0 1,1 0-1,1 0 1,-4 7 0,5-10-38,0 1 0,1 0 0,-1-1 1,1 1-1,-1 0 0,1 0 1,0 0-1,0-1 0,0 1 1,0 0-1,1 0 0,-1 0 0,1-1 1,-1 1-1,1 0 0,0-1 1,3 6-1,-2-4-87,1 0 1,0 1-1,1-1 1,-1 0-1,1-1 1,0 1-1,0-1 1,0 0 0,5 3-1,5 3-149,1-1-1,0-1 1,0 0 0,1-2 0,16 5-1,-1-3 718,45 4 0,-7-1 2409,-114 21-271,20-13-2318,1 2 0,1 1 0,1 0 0,-24 32 0,28-30-1316,1 1 0,-19 35 0,33-55 320,1 1 1,0 0-1,0-1 1,0 1-1,0 0 1,1 0 0,0 0-1,-1 8 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3.0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66 152,'-15'-14'975,"11"9"-291,-1 0 0,0 0 1,0 0-1,-1 1 1,1-1-1,-1 2 1,0-1-1,0 0 1,0 1-1,-1 0 1,-7-2-1,13 5-548,0 0-1,0 0 1,0 0 0,1 0-1,-1 1 1,0-1-1,0 0 1,0 1-1,1-1 1,-1 0 0,0 1-1,1-1 1,-1 1-1,0-1 1,1 1 0,-1 0-1,1-1 1,-1 1-1,1 0 1,-1-1-1,1 1 1,-1 0 0,1-1-1,0 1 1,-1 0-1,1 0 1,0-1-1,0 1 1,0 0 0,-1 0-1,1 1 1,-2 27 1710,7 26-412,18 71-1,-5-32-2255,-18-90 729,3 12-1039,0 0 1,9 28 0,-11-42 788,-1 0 1,1 1-1,0-1 0,0 0 1,0 0-1,0 0 1,0 1-1,1-1 1,-1 0-1,0 0 1,1-1-1,0 1 0,-1 0 1,1 0-1,0-1 1,0 1-1,0-1 1,0 0-1,0 1 1,0-1-1,0 0 0,1 0 1,-1 0-1,0-1 1,1 1-1,-1-1 1,4 1-1,10-6-1844,-2-8 363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3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123 105 1320,'10'-28'2200,"-7"5"641,1 4 315,-1 5-116,-3 3-408,0 2 841,-3 12-2685,-1 8-432,1 7-404,-4 8-524,-3 3-676,0 2-833,-4 1-759,-3-1-316,-3-4-20,-4-5 287,-6-7 537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3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9 320,'-18'-8'11733,"18"8"-11605,5 31 7485,-2-15-8676,6 46 1893,-5-32-1240,1 0 1,14 47-1,-18-74 225,0-1 0,0 0 0,0 1 0,0-1 0,0 0 0,0 1 0,1-1 0,-1 0 0,1 0 0,-1 0 0,1 0 0,0-1 0,0 1 0,0 0 0,0-1 0,0 1 0,4 1 0,-4-2-52,-1-1-1,1 1 1,0-1 0,0 0 0,0 0-1,0 1 1,0-1 0,0-1 0,0 1-1,0 0 1,0 0 0,0-1-1,0 1 1,0-1 0,-1 0 0,1 1-1,3-3 1,1 0-143,-1-1 1,0 0-1,0 0 0,-1 0 0,1 0 1,-1-1-1,0 0 0,0 0 0,0 0 1,-1 0-1,0-1 0,5-10 1,0-7 639,-1-1 0,6-37 0,-4-12 4226,-9 72-4309,0 0-1,0 0 1,0 0 0,0 0-1,0 0 1,0 0-1,1 0 1,-1 0 0,0 0-1,0 0 1,1 0 0,-1 0-1,1 0 1,-1 0 0,1 0-1,-1 0 1,2-1-1,5 13 2241,4 31-1189,-9-31-912,1 8-1518,0-1 0,2 0 0,11 32 0,-15-47 767,1 1 0,-1-1 1,1 0-1,0 1 0,0-1 0,0 0 1,0 0-1,0 0 0,1-1 0,0 1 0,-1 0 1,1-1-1,0 0 0,0 0 0,0 0 1,0 0-1,0 0 0,1 0 0,-1-1 0,1 0 1,-1 0-1,1 0 0,-1 0 0,1 0 1,6 0-1,20-3-1490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9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260 1 60,'-14'8'890,"1"2"0,0 0 0,0 0 0,1 1 0,0 1 0,1 0 0,0 0 1,1 1-1,0 0 0,1 1 0,-7 15 0,0 3-299,1 1 0,2 0 0,1 1 0,-7 35 0,6-11-371,2 0 0,3 0 0,-1 73 0,9-104-758,1-1 0,1 1-1,1 0 1,2 0 0,0-1 0,2 0-1,0 0 1,2-1 0,17 33 0,-22-50 74,0 0 0,0 0 0,1-1 1,1 0-1,-1 0 0,1 0 0,0-1 1,0 0-1,1 0 0,0 0 0,0-1 1,0 0-1,1 0 0,11 5 1,21 1-1355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09.7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315 2 1172,'-13'-1'695,"1"0"0,-1 1 0,1 0 0,0 1 1,-1 1-1,1-1 0,0 2 0,0 0 0,0 0 0,0 1 0,-16 9 0,15-7-520,-1 0 1,2 2-1,-1 0 0,1 0 1,1 1-1,-1 0 0,1 1 1,1 1-1,-13 15 0,21-23-163,0 0-1,-1 0 1,1 0-1,1 1 0,-1-1 1,0 1-1,1-1 0,0 1 1,-1 0-1,2 0 1,-1 0-1,0-1 0,1 1 1,0 0-1,-1 0 1,2 0-1,-1 0 0,0 0 1,1 0-1,0 0 0,0-1 1,1 6-1,1-4-38,0 0 0,0 1 0,0-1-1,1-1 1,-1 1 0,1 0 0,1-1-1,-1 0 1,0 0 0,1 0 0,0-1-1,0 1 1,9 4 0,26 11-138,-25-12 87,0 0 0,0 1 0,-1 1-1,14 10 1,-25-16 129,1 0 0,-1 0 0,0 0 0,-1 0 0,1 0 0,0 1 0,-1-1 0,0 1-1,0 0 1,0 0 0,0-1 0,-1 1 0,1 1 0,-1-1 0,0 0 0,0 0 0,-1 0 0,1 0 0,-1 1-1,0 6 1,-1 0 241,-2 0-1,1 0 1,-1 0-1,-1 0 0,1 0 1,-2-1-1,0 0 1,0 0-1,-1 0 0,0-1 1,-11 14-1,7-10-132,-2-1 0,0 1 0,0-2 0,-1 0 0,0 0 0,-1-1 0,-16 8 1,29-17-298,0 0 1,1-1 0,-1 1 0,0-1 0,0 1-1,1-1 1,-1 0 0,0 1 0,0-1 0,0 0-1,0 1 1,1-1 0,-1 0 0,0 0 0,0 0-1,0 0 1,0 0 0,0 0 0,0 0 0,1 0-1,-1 0 1,0 0 0,0-1 0,0 1 0,0 0 0,-1-1-1,2 0-122,-1 0 0,1 0 0,0 0 0,-1 0 0,1 0 0,0 0 0,0 0-1,-1 0 1,1 0 0,0 0 0,0 0 0,0 0 0,0 0 0,0 0 0,1 0-1,-1 0 1,0 0 0,1-1 0,1-7-869,1 1 1,0 0-1,0 0 0,7-11 1,11-9-636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0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53 44,'21'-18'1430,"-15"12"-412,1 0 1,-1 1-1,1 0 1,9-6 0,-15 11-941,-1 0 0,1 0 1,-1 0-1,1-1 1,0 1-1,-1 0 1,1 0-1,-1 0 1,1 0-1,-1 0 0,1 0 1,-1 0-1,1 0 1,-1 0-1,1 0 1,-1 0-1,1 0 0,0 0 1,-1 1-1,1-1 1,-1 0-1,1 0 1,-1 1-1,0-1 1,1 0-1,-1 1 0,1-1 1,-1 0-1,1 1 1,-1-1-1,0 0 1,1 1-1,-1-1 0,0 1 1,1-1-1,-1 1 1,0-1-1,0 1 1,1 0-1,5 25 854,-5-20-586,9 64 1415,-6-34-2054,2 0-1,17 59 0,-20-87-230,0 1 0,0-1 0,1-1 0,0 1 0,0 0 0,0-1 0,1 0-1,0 0 1,1 0 0,0-1 0,0 0 0,0 0 0,1 0 0,-1-1 0,2 0-1,11 7 1,8-3-1428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0.4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1 238 132,'1'-25'1934,"-2"-20"11008,2 108-11002,5-20-1557,3 0 1,1 0 0,3-1 0,19 46-1,-31-86-328,-1 0 0,1 0 0,0 0 0,0 0-1,0-1 1,0 1 0,0 0 0,1 0 0,-1-1-1,1 1 1,-1-1 0,1 0 0,-1 1-1,1-1 1,3 2 0,-4-3-32,0 0 0,1 0-1,-1 0 1,0 0 0,0 0-1,0 0 1,1 0 0,-1-1 0,0 1-1,0 0 1,0-1 0,0 1 0,0-1-1,0 0 1,0 1 0,0-1 0,0 0-1,0 1 1,0-1 0,0 0 0,0 0-1,0 0 1,0 0 0,-1 0 0,1 0-1,0 0 1,-1 0 0,1-2 0,7-9-152,-1-1 0,-1 0 0,0 0 1,-1 0-1,6-26 0,11-77-1830,-13 59 409,-6 42 1121,18-83-4474,-18 87 4008,1 1 0,0 0-1,0 0 1,1 0 0,0 1 0,1-1 0,7-8 0,7-5-1249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0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1 391 1292,'4'5'682,"0"-1"0,0 1 1,-1 0-1,1 0 0,-1 0 0,0 1 0,-1-1 0,1 1 1,-1-1-1,0 1 0,-1 0 0,1 0 0,0 6 0,1 11 837,-2 1-1,-1 25 1,1 7 41,0-34-1232,1 23-556,2-1-1,1 1 0,24 84 0,-29-126-50,1 0 0,0-1-1,0 1 1,0-1-1,0 0 1,0 1 0,0-1-1,1 0 1,-1 0-1,1 1 1,-1-1-1,1 0 1,0-1 0,0 1-1,0 0 1,0-1-1,0 1 1,1-1-1,-1 1 1,0-1 0,1 0-1,-1 0 1,0 0-1,1 0 1,0-1-1,4 2 1,-2-2-151,-1-1 0,0 1-1,1-1 1,-1 0 0,1 0 0,-1-1-1,0 1 1,0-1 0,0 0 0,0 0 0,0 0-1,0-1 1,-1 1 0,1-1 0,4-4 0,19-19-1338</inkml:trace>
  <inkml:trace contextRef="#ctx0" brushRef="#br0" timeOffset="1">1014 254 1440,'3'-9'920,"0"0"0,-1-1-1,0 1 1,-1 0 0,0-1 0,-1 1-1,0-1 1,0 1 0,-1-1 0,0 1 0,-1-1-1,0 1 1,-4-12 0,3 11-520,-1 1 0,-1-1 0,1 1 0,-1 0-1,-1 0 1,0 0 0,-8-9 0,12 15-382,0 1 0,0 0 0,0 0 0,0 0 0,0 0 0,-1 0 0,1 1 0,-1-1 0,1 1 0,-1-1 0,1 1 0,-1 0 0,0 0 0,0 0 0,0 0 0,0 1-1,1-1 1,-1 1 0,0 0 0,0 0 0,0 0 0,0 0 0,0 0 0,0 0 0,0 1 0,0 0 0,0-1 0,1 1 0,-1 0 0,0 0 0,0 1 0,1-1 0,-1 1 0,1-1 0,-1 1 0,-3 3 0,-3 3 8,1-1 1,0 1 0,1 1-1,0-1 1,0 1 0,1 1 0,0-1-1,-7 17 1,2 2 31,2 1-1,0 0 1,2 0-1,1 1 1,2 0 0,1 0-1,1 0 1,3 37-1,6 37 44,21 104 0,-21-166-87,19 98-9,-9-54-926,6 104-1,-22-184 432,-1 0 1,-1 0-1,1 0 1,-1 0 0,0 0-1,0 0 1,-1 0-1,-3 7 1,5-11 262,-1-1 0,0 1 0,1-1 1,-1 0-1,0 1 0,0-1 0,0 0 1,0 0-1,0 0 0,0 1 0,0-1 1,0 0-1,0 0 0,-1-1 0,1 1 1,0 0-1,-1 0 0,1-1 0,0 1 1,-1 0-1,1-1 0,-1 0 0,1 1 1,-1-1-1,1 0 0,-1 0 0,1 1 1,-1-1-1,0-1 0,1 1 0,-1 0 1,1 0-1,-1 0 0,1-1 0,-1 1 1,1-1-1,-3-1 0,-18-10-1833,1-7 357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2.2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1 586 1348,'2'-22'1194,"1"0"-1,2 0 0,0 0 1,1 0-1,2 1 0,0 0 1,1 0-1,1 1 1,12-19-1,-12 24-826,0 0 0,1 1 0,1 0 0,0 1 0,0 0 0,2 1 0,-1 0 0,2 1 0,-1 1 0,2 0 0,27-13 0,-38 21-364,0 0 1,0 1 0,0-1 0,0 1-1,1 0 1,-1 0 0,0 0 0,1 1-1,-1 0 1,1 0 0,-1 0 0,0 1 0,1-1-1,-1 1 1,0 1 0,0-1 0,0 1-1,0 0 1,0 0 0,0 0 0,5 4-1,-1 1 4,0-1 0,-1 2-1,0-1 1,0 1-1,-1 0 1,0 1 0,-1-1-1,0 1 1,8 15-1,-8-12-8,1 0 0,0 0 0,1-1-1,0 0 1,1-1 0,11 11-1,-18-19-2,0 0 0,0-1-1,0 1 1,0-1-1,1 1 1,-1-1-1,0 0 1,1 0-1,-1 0 1,1 0-1,0 0 1,-1-1 0,1 1-1,-1-1 1,1 0-1,0 1 1,-1-1-1,1 0 1,0-1-1,-1 1 1,1 0-1,0-1 1,-1 0-1,1 1 1,-1-1 0,1 0-1,-1 0 1,1-1-1,-1 1 1,0 0-1,1-1 1,-1 1-1,0-1 1,0 0-1,0 0 1,0 0 0,-1 0-1,3-3 1,3-4 33,0 0 0,-1-1 0,0 0 0,0 0 1,-1 0-1,0-1 0,-1 0 0,0 0 0,-1 0 1,3-19-1,-1-4 6,-2 0-1,0-44 1,-3 73-45,0 0 1,0-1-1,-1 1 1,0 0-1,0 0 1,0 0-1,-1 0 1,0 0-1,0 0 1,0 0-1,0 0 1,-1 1-1,-3-6 0,4 8 15,1 0-1,-1 1 0,0-1 0,0 1 0,1-1 0,-1 1 0,0 0 0,0 0 0,-1 0 1,1 0-1,0 0 0,0 0 0,0 0 0,0 1 0,-1-1 0,1 1 0,0 0 0,-1 0 1,1 0-1,0 0 0,-1 0 0,1 0 0,0 0 0,-1 1 0,1-1 0,0 1 0,0 0 1,0-1-1,-1 1 0,1 0 0,-3 3 0,-3 1 47,1 0 0,-1 0 0,2 1 0,-1 0 0,0 0-1,1 1 1,0 0 0,1 0 0,0 0 0,0 1 0,-5 11 0,2-5 24,1 2 1,1-1 0,0 1-1,1 0 1,-4 22 0,7-26-58,1 0 1,-1 0 0,2 0 0,0 0-1,0 0 1,1 0 0,1 0 0,0-1-1,5 18 1,-7-28-26,1 1 0,0 0 0,-1 0 0,1-1 0,0 1-1,0-1 1,0 1 0,1-1 0,-1 1 0,0-1 0,0 0 0,1 1 0,-1-1 0,1 0-1,-1 0 1,1 0 0,-1 0 0,1 0 0,0 0 0,0-1 0,-1 1 0,3 0 0,-1-1-15,0 0 0,1 0 1,-1 0-1,0 0 1,0 0-1,0-1 1,1 1-1,-1-1 1,0 0-1,0 0 0,5-3 1,2-1-9,0-1 1,-1 0-1,1 0 1,-1-1-1,-1 0 0,10-11 1,67-84 945,-85 102-913,0 0 0,0 0 1,0 0-1,1-1 0,-1 1 0,0 0 0,0 0 0,0 0 1,1 0-1,-1-1 0,0 1 0,0 0 0,0 0 0,1 0 1,-1 0-1,0 0 0,0 0 0,1 0 0,-1 0 0,0 0 0,0-1 1,1 1-1,-1 0 0,0 0 0,0 0 0,1 0 0,-1 0 1,0 1-1,0-1 0,1 0 0,-1 0 0,0 0 0,0 0 1,0 0-1,1 0 0,-1 0 0,0 0 0,0 1 0,1-1 1,-1 0-1,0 0 0,0 0 0,0 1 0,7 14 49,0 27 28,-6-38-57,-1 2-33,12 64 45,-11-63-276,1-1 0,0 1 0,0-1 0,1 0 1,0 0-1,0 0 0,0 0 0,6 7 0,-7-11-9,1 0 1,-1 0-1,1 0 0,-1-1 0,1 1 0,-1-1 1,1 1-1,0-1 0,-1 0 0,1 0 0,0 0 0,0-1 1,0 1-1,0-1 0,0 1 0,0-1 0,0 0 1,0 0-1,0 0 0,0-1 0,0 1 0,-1-1 0,1 0 1,0 1-1,0-1 0,0-1 0,0 1 0,4-3 1,3-1-174,-1 0 1,1-1-1,-1 0 1,0 0-1,-1-1 1,12-12-1,1-7 1001,0-1 1,-3-1-1,23-42 1,-25 40 796,1 1 0,2 0 0,31-36 1,-49 64-1315,-1 0 0,1 0 0,0 0 1,0 0-1,0 1 0,0-1 0,0 0 1,0 0-1,0 1 0,0-1 1,0 1-1,0-1 0,0 1 0,0-1 1,0 1-1,0-1 0,0 1 0,1 0 1,-1 0-1,0 0 0,0 0 0,0 0 1,1 0-1,-1 0 0,0 0 0,2 1 1,-1 0 3,0 0 0,0 0 1,-1 0-1,1 0 0,0 1 1,-1-1-1,1 1 1,-1 0-1,1-1 0,-1 1 1,0 0-1,1 0 0,0 2 1,3 6 88,-1 0 1,0 0-1,0 1 0,3 19 1,-2 10 175,0 47 0,-5-56-263,2 0-1,1 0 0,11 46 1,-13-73-111,0 0 0,0 0 1,1 0-1,0 0 0,0 0 0,0-1 1,0 1-1,1-1 0,-1 0 1,1 1-1,0-1 0,0 0 0,0-1 1,0 1-1,0 0 0,4 1 1,-1-1-156,0 0 1,-1-1 0,1 0-1,0 0 1,0 0 0,0-1-1,0 0 1,1 0 0,10 0 0,-1-2-476,-1 0 1,1-1-1,-1-1 0,0 0 1,0-1-1,0-1 1,27-13-1,-22 8 189,-1-1-1,0-1 0,-1-1 0,26-23 0,25-34 7004,-68 70-6447,-1 0-1,0-1 1,1 1-1,-1-1 1,1 1-1,-1 0 1,1-1-1,-1 1 0,1 0 1,-1 0-1,1-1 1,-1 1-1,1 0 1,-1 0-1,1 0 1,-1 0-1,1 0 1,-1 0-1,1 0 0,-1 0 1,1 0-1,0 0 1,-1 0-1,1 0 1,-1 0-1,1 0 1,-1 0-1,1 0 1,-1 1-1,1-1 0,-1 0 1,1 0-1,-1 1 1,1-1-1,-1 0 1,1 1-1,-1-1 1,1 1-1,-1-1 1,0 0-1,1 1 0,-1-1 1,0 1-1,1-1 1,-1 1-1,0 0 1,17 33 35,-10-19 125,-1-4-220,0-1 1,0 0-1,1-1 0,1 0 0,0 0 1,15 14-1,-21-21-14,0-1 0,0 1-1,1-1 1,-1 1 0,0-1 0,1 0 0,-1 0-1,0 0 1,1 0 0,-1 0 0,1 0 0,-1-1-1,1 1 1,0-1 0,-1 0 0,1 0 0,0 0 0,-1 0-1,1 0 1,-1-1 0,1 1 0,0-1 0,-1 0-1,1 1 1,-1-1 0,0 0 0,1-1 0,-1 1-1,0 0 1,1-1 0,-1 1 0,0-1 0,0 0-1,0 1 1,-1-1 0,1 0 0,2-4 0,-1 3-2,0-1 0,-1 0 0,1 0 0,-1 0-1,0 0 1,0 0 0,-1-1 0,1 1 0,-1-1 0,0 1 0,0-1 0,0 1 0,-1-1 0,0 0 0,0 1 0,0-1 0,0 1 0,-1-1 0,0 0 0,0 1 0,0-1 0,0 1 0,-1 0 0,1-1-1,-1 1 1,0 0 0,-1 0 0,-4-7 0,4 6 1,-1 0 0,0 0-1,1 1 1,-2-1 0,1 1-1,0 0 1,-1 0 0,0 0 0,0 1-1,0-1 1,0 1 0,-1 1-1,1-1 1,-1 1 0,0 0-1,1 0 1,-1 0 0,0 1 0,0 0-1,0 0 1,-10 0 0,9 2 7,0 1 1,1-1-1,-1 1 1,1 0-1,-1 1 1,1-1 0,0 1-1,0 1 1,0-1-1,0 1 1,1 0-1,0 0 1,-1 1-1,1-1 1,1 1 0,-1 0-1,1 1 1,0-1-1,0 1 1,-4 7-1,5-7-46,0-1-1,0 1 0,1 0 0,0-1 1,0 1-1,0 0 0,1 1 0,0-1 1,0 0-1,1 0 0,-1 0 0,1 1 1,1-1-1,-1 0 0,1 0 0,0 0 1,0 0-1,1 0 0,0 0 1,0 0-1,0 0 0,5 6 0,-5-9-57,0 0 1,0 0-1,1-1 0,-1 0 0,1 1 0,0-1 1,0 0-1,0 0 0,0 0 0,0-1 0,0 1 1,0-1-1,1 1 0,-1-1 0,0 0 0,1-1 0,-1 1 1,1 0-1,-1-1 0,1 0 0,-1 0 0,1 0 1,-1 0-1,1-1 0,-1 1 0,1-1 0,4-1 0,1-1-5,-1 1-1,1-1 0,-1 0 0,0-1 1,0 0-1,-1 0 0,1-1 0,-1 0 0,0 0 1,8-7-1,-8 3 214,1 0 0,-1 0 0,-1-1-1,0 0 1,0-1 0,-1 1 0,0-1 0,-1 0 0,0 0 0,5-23 0,-2-9 1119,4-72 1,-4 32 674,-5 55-1174,1-3 373,-2 54-645,-3 105-299,2 83-1260,0-202 772,0 0-1,1 0 1,1 0 0,-1 0 0,2 0 0,-1-1 0,5 11 0,-5-16-26,-1 1-1,1-1 0,0 0 1,0 0-1,1 0 0,-1 0 1,1 0-1,-1-1 0,1 1 1,0-1-1,0 0 0,0 1 1,0-2-1,1 1 0,-1 0 1,0 0-1,1-1 0,-1 0 1,8 2-1,0-1-572,1-1 0,-1 0 0,1-1 0,-1 0 0,1-1 0,-1 0 0,1 0 0,20-7 1,9-6-941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44.1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57 948,'2'-1'268,"0"1"-1,0 0 1,-1 0 0,1 0-1,0 0 1,0 0 0,0 0-1,0 0 1,0 0 0,0 1-1,-1-1 1,1 1 0,0-1 0,0 1-1,0 0 1,-1 0 0,1 0-1,-1 0 1,1 0 0,0 0-1,1 2 1,-1 0 65,-1-1-1,0 1 1,0-1-1,0 1 1,-1 0 0,1-1-1,-1 1 1,1 0 0,-1 0-1,0-1 1,0 1 0,0 0-1,0 0 1,-2 4-1,-2 38 1740,1 0 0,3 53 0,2-78-1977,0 0 0,1 0 0,1 0 0,1-1 0,1 0 0,1 0 0,12 25 0,-19-43-111,0 0 0,1 0 0,-1 0 0,1 0-1,0 0 1,-1 0 0,1 0 0,0 0 0,-1 0-1,1 0 1,0-1 0,0 1 0,0 0 0,0-1-1,0 1 1,0 0 0,1 0 0,-2-1-5,1 0-1,-1 0 1,1 0 0,-1 0-1,1 0 1,-1-1 0,1 1 0,-1 0-1,1 0 1,-1 0 0,1 0-1,-1-1 1,1 1 0,-1 0-1,1 0 1,-1-1 0,0 1 0,1 0-1,-1-1 1,1 1 0,-1-1-1,0 1 1,1 0 0,-1-1 0,0 0-1,2-2-108,0-1 0,-1 1-1,1-1 1,-1 0 0,0 1 0,0-1-1,0 0 1,0-5 0,-1-27-1356,-6-58 1,3 72 1191,1 0 1,0 1 0,2-1-1,1 0 1,0 0 0,2 0-1,0 0 1,7-21 0,-9 39 262,1-1 0,0 1 0,0 0 0,0 0 0,1-1 0,-1 2 0,1-1 0,0 0 0,0 0 0,0 1 0,0 0 0,1 0 0,-1 0-1,1 0 1,0 0 0,0 1 0,0-1 0,0 1 0,1 0 0,-1 1 0,0-1 0,1 1 0,-1 0 0,7-1 0,-4 1 38,0 1 0,0 0-1,-1 0 1,1 1-1,0 0 1,-1 0-1,1 0 1,0 1 0,-1 0-1,0 0 1,1 1-1,-1 0 1,0 0 0,-1 0-1,1 1 1,8 7-1,1 3 117,0 1 0,-1 0-1,-1 1 1,0 0 0,-1 1-1,-1 1 1,0 0 0,9 24-1,7 24 2017,19 71-1,-45-131-1925,10 34 2882,-6-47-1320,-1-8-1346,3-23-668,1 0 0,2 1 0,2 0 0,28-58 0,-34 83-36,1 2 1,-1-1 0,2 1-1,0 0 1,0 0 0,1 1-1,0 0 1,0 1-1,12-8 1,-5 5-533,0 1-1,1 1 0,0 1 1,0 0-1,25-7 1,14 2-2494,0 1 0,114-7 1,-144 17 2635,49-5-1039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2.8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0 220 308,'28'-31'2797,"8"-9"11249,-27 62-13256,-3-6-624,-4-11-187,0 0 0,0-1-1,1 0 1,0 1 0,0-1 0,0 0-1,0 0 1,0-1 0,1 1 0,0-1-1,0 0 1,0 0 0,0 0 0,0 0-1,1-1 1,-1 1 0,7 1 0,-5-2 4,0-1 0,0 0 0,0 0 0,0-1 0,0 0 0,0 0 0,1 0 0,-1-1 0,0 0 0,0 0 0,0 0 0,-1-1 0,1 0 0,7-3 0,-8 2 51,1 0-1,-1 0 0,0-1 1,0 0-1,0 0 1,-1 0-1,1-1 0,-1 1 1,0-1-1,-1 0 1,1 0-1,-1-1 1,0 1-1,0-1 0,0 1 1,-1-1-1,0 0 1,0 0-1,0 0 0,-1 0 1,0 0-1,0 0 1,-1-1-1,1 1 0,-1 0 1,-1 0-1,1-1 1,-1 1-1,0 0 0,-1 0 1,1 0-1,-1 0 1,-1 0-1,1 1 0,-1-1 1,0 0-1,0 1 1,0 0-1,-7-8 0,8 11-20,-1-1-1,1 1 1,-1 0-1,0 0 0,0 0 1,0 1-1,0-1 0,0 1 1,-1-1-1,1 1 1,0 0-1,-1 0 0,1 1 1,0-1-1,-1 1 1,1 0-1,-1-1 0,1 2 1,-1-1-1,1 0 1,-1 1-1,1-1 0,0 1 1,-1 0-1,1 0 0,0 0 1,-1 1-1,1-1 1,0 1-1,0 0 0,-4 3 1,-3 2 18,0 0 0,0 1 0,1 0 0,0 1 0,0 0 0,1 0-1,-10 16 1,8-10 15,0-1 0,2 1-1,-1 1 1,2 0 0,0 0-1,1 1 1,1-1 0,0 1-1,-3 23 1,8-39-60,0 1-1,-1 0 1,1 0-1,0 0 1,0 0-1,0-1 1,0 1-1,0 0 1,1 0-1,-1 0 1,1 0-1,-1-1 1,1 1-1,-1 0 1,1-1-1,0 1 1,0 0-1,0-1 1,0 1-1,0-1 1,0 1-1,0-1 1,1 0-1,-1 1 1,0-1-1,1 0 1,-1 0-1,1 0 1,-1 0-1,1 0 0,0 0 1,-1 0-1,1-1 1,0 1-1,0-1 1,-1 1-1,1-1 1,0 0-1,0 1 1,0-1-1,-1 0 1,1 0-1,0 0 1,0-1-1,0 1 1,0 0-1,1-1 1,7-1-134,-1 0 1,0-1-1,0 0 1,0-1 0,-1 1-1,1-2 1,-1 1-1,9-7 1,16-16 326,-2 0 0,0-3 0,-2 0 0,-2-2 0,28-41 0,-54 73-155,-1-1 0,0 1-1,1-1 1,-1 1 0,0-1 0,1 1 0,-1-1 0,0 1 0,1-1 0,-1 1-1,1 0 1,-1-1 0,1 1 0,-1 0 0,1-1 0,-1 1 0,1 0 0,-1-1-1,1 1 1,-1 0 0,1 0 0,-1 0 0,1 0 0,0 0 0,0 0 0,6 10 320,-3 29-136,-4-35-195,1 18 30,-1-9-355,1 0 1,0-1 0,1 1 0,5 19 0,-6-29 44,0 0 0,0 0-1,0 0 1,1 0 0,-1-1-1,1 1 1,0 0 0,0-1-1,0 1 1,0-1 0,0 0-1,0 0 1,1 0-1,-1 0 1,1 0 0,-1 0-1,1-1 1,0 1 0,-1-1-1,1 0 1,0 0 0,0 0-1,0 0 1,4 0 0,3 1-663,1-1 0,0-1 1,0 0-1,0 0 0,0-1 0,0 0 1,0-1-1,15-5 0,15-8-1250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3.1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35 308 688,'-13'-91'3788,"-8"-68"7615,21 155-11034,0 1-1,-1-1 1,1 0 0,0 0 0,1 1 0,-1-1 0,1 0 0,0 1-1,-1-1 1,2 0 0,-1 1 0,0-1 0,4-5 0,-4 9-350,-1 0 1,1 0-1,0-1 1,0 1-1,0 0 1,0 0-1,0 0 1,0 0-1,0 0 1,0 0-1,-1 1 1,1-1-1,0 0 1,0 0-1,0 1 1,0-1-1,0 0 1,-1 1-1,1-1 1,0 1-1,0-1 0,-1 1 1,1-1-1,0 1 1,-1 0-1,2 0 1,21 21 266,-22-21-282,20 23-69,-1 1 0,-1 0 0,-2 1 0,0 1-1,-2 1 1,17 42 0,-14-22-44,-2 1 1,-2 0-1,10 63 0,-20-79 153,0 0-1,-3 0 1,0 0 0,-8 63 0,4-76-605,-1-1 1,-1 1 0,0-1 0,-1 1 0,-2-2 0,1 1-1,-2-1 1,-1 0 0,-14 20 0,20-32-213,0-1-1,-1 1 1,0-1 0,0 0 0,0 0 0,-1 0-1,0-1 1,0 0 0,0 0 0,0 0 0,-1-1-1,1 0 1,-1 0 0,0 0 0,-12 2 0,-9-2-1613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4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65 820,'1'3'440,"-1"0"-1,0-1 1,1 1-1,-1 0 1,1 0-1,0 0 0,0-1 1,0 1-1,1 0 1,-1-1-1,0 1 1,1-1-1,0 1 1,-1-1-1,4 3 1,37 31 3707,0-1-1367,-33-24-2448,-1 1 1,-1 0-1,0 0 0,0 0 1,-1 1-1,-1-1 1,0 1-1,-1 1 0,0-1 1,2 19-1,0 16-109,0 79 0,-4-47-124,-1-58-92,-2-17 1,1 0 0,0 0 1,1 0-1,-1 0 1,1 0-1,0 0 1,0 0-1,3 6 0,-4-11-14,0 0-1,0 0 0,0 0 0,0 1 1,0-1-1,0 0 0,0 0 0,0 0 0,0 0 1,1 1-1,-1-1 0,0 0 0,0 0 1,0 0-1,0 0 0,1 1 0,-1-1 0,0 0 1,0 0-1,0 0 0,0 0 0,1 0 1,-1 0-1,0 0 0,0 0 0,1 0 0,-1 0 1,0 0-1,0 0 0,0 0 0,1 0 1,-1 0-1,0 0 0,0 0 0,0 0 1,1 0-1,-1 0 0,0 0 0,0 0 0,0 0 1,1 0-1,-1 0 0,0 0 0,0 0 1,0-1-1,0 1 0,1 0 0,-1 0 0,0 0 1,0 0-1,0 0 0,0-1 0,0 1 1,1 0-1,-1 0 0,0 0 0,0-1 0,0 1 1,0 0-1,0 0 0,0 0 0,0-1 1,0 1-1,8-17-525,-8 17 513,8-30-591,-1 1 1,-1-2-1,-2 1 0,-1 0 0,-1-47 0,0 13-191,1 16 328,8-126-1436,7 58 4103,-18 115-2136,0 0 0,0 0 0,0 0 0,0 1-1,1-1 1,-1 0 0,0 0 0,0 0 0,1 1 0,-1-1 0,0 0 0,1 0 0,-1 1 0,1-1-1,-1 0 1,1 1 0,-1-1 0,1 0 0,-1 1 0,1-1 0,0 1 0,-1-1 0,3 0 0,-3 1-9,1 0 0,0 0 1,0 0-1,0 1 1,-1-1-1,1 0 1,0 0-1,0 1 1,-1-1-1,1 0 1,0 1-1,0-1 1,-1 1-1,1-1 1,-1 1-1,1-1 0,0 1 1,-1 0-1,1 0 1,25 40 767,-4 10-497,-2 0 0,-3 2 0,18 90 0,4 17-814,-36-150 267,1 1 0,0 0 0,1-1 1,0 0-1,0 0 0,1-1 0,1 1 0,8 10 0,-13-18 126,0 0-1,0 0 1,0 0 0,0-1-1,0 1 1,0 0 0,0-1-1,1 0 1,-1 1 0,1-1-1,-1 0 1,1 0 0,-1 0-1,1-1 1,-1 1 0,1-1-1,0 1 1,0-1 0,-1 0-1,1 0 1,0 0-1,-1 0 1,1-1 0,0 1-1,-1-1 1,1 1 0,0-1-1,-1 0 1,1 0 0,-1 0-1,0 0 1,1-1 0,-1 1-1,0-1 1,0 1 0,1-1-1,-1 0 1,-1 0 0,4-2-1,2-5-53,1 0-1,-1 0 1,0 0-1,-1-1 1,0 0-1,0 0 1,-1 0-1,5-15 1,24-94 11,-19 56 437,20-81 3556,-24 110-1509,-3 27-953,-7 7-1343,-1 1-1,1-1 1,0 1-1,-1 0 1,1-1-1,-1 1 1,1 0-1,-1-1 1,1 1-1,-1 0 1,0 0-1,1-1 0,-1 1 1,0 0-1,0 0 1,1 0-1,-1-1 1,0 3-1,21 132 853,-3-9-1157,-14-109-273,1 0 0,0 0 0,1 0 0,16 31 0,-20-44 113,1 0 1,0 0-1,0 0 0,0 0 1,1-1-1,0 1 1,-1-1-1,1 0 0,0 0 1,0 0-1,0-1 1,1 1-1,-1-1 0,1 0 1,-1-1-1,1 1 1,0-1-1,0 0 0,0 0 1,-1 0-1,1 0 0,0-1 1,0 0-1,0 0 1,0 0-1,0-1 0,0 0 1,0 0-1,0 0 1,-1 0-1,1-1 0,0 0 1,8-4-1,11-10-1291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5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1 441 836,'7'-42'5426,"4"11"6476,8 68-12032,-13-23-466,1-1 1,0 1-1,1-1 1,16 20-1,-20-29 410,1 1 1,0-1-1,0 1 0,0-2 0,0 1 0,0 0 1,1-1-1,0 0 0,-1 0 0,1-1 1,0 0-1,1 0 0,11 3 0,-7-4 93,0 1 1,0-1-1,0-1 0,0 0 0,1-1 1,-1 0-1,0 0 0,0-1 0,0-1 1,0 0-1,12-5 0,-17 6 129,-1-1 0,0 0-1,0 0 1,0 0 0,0 0 0,-1-1-1,1 1 1,-1-1 0,0 0-1,0-1 1,-1 1 0,1-1 0,-1 0-1,0 1 1,0-2 0,0 1 0,-1 0-1,0 0 1,0-1 0,0 1 0,-1-1-1,1 0 1,-1-7 0,0 0 176,-1 0 0,0 1 0,-1-1 0,-1 0 0,0 0 1,-1 0-1,-6-18 0,7 25-139,0 0 0,0 0 1,-1 0-1,0 0 0,0 0 1,-1 1-1,1-1 0,-1 1 1,0 0-1,-1 0 0,1 0 1,-1 1-1,0-1 0,0 1 1,-1 0-1,-8-4 0,10 6-55,0 1-1,0 0 0,0 1 0,0-1 0,0 1 0,0-1 0,0 1 0,0 0 1,0 1-1,0-1 0,0 1 0,0 0 0,0 0 0,0 0 0,0 0 0,0 1 1,0-1-1,1 1 0,-1 0 0,0 0 0,1 1 0,0-1 0,0 1 0,0-1 1,-4 6-1,-3 1 12,0 2 1,2 0-1,-1 0 1,1 0-1,1 1 1,-8 16-1,6-8-4,0 0 0,2 1 0,-10 41 0,15-53-69,1-1 0,0 1-1,0-1 1,1 1-1,0-1 1,0 1 0,1 0-1,0-1 1,1 1 0,0-1-1,0 0 1,0 1-1,5 7 1,-5-13-27,-1 0-1,1 0 1,0-1 0,-1 1-1,1-1 1,1 0-1,-1 0 1,0 1 0,0-1-1,1-1 1,-1 1-1,1 0 1,0 0 0,-1-1-1,1 0 1,0 1-1,4 0 1,-2-1-67,0 0 1,0-1-1,0 1 1,0-1-1,0 0 0,0 0 1,0-1-1,0 0 1,9-2-1,-1-1-74,0-1-1,-1 0 1,1-1-1,-1 0 1,0-1-1,-1 0 1,12-10-1,-9 4 544,-1-2-1,0 1 1,-1-2-1,-1 1 1,0-1-1,-1-1 1,10-22 0,3-5 1728,-11 142 790,-12-95-2842,1 8-178,0 0 0,1 0-1,0 0 1,1 0 0,5 13 0,-7-21 3,0-1-1,1 0 1,-1 0 0,0 0-1,1 0 1,-1 0 0,1 0-1,0 0 1,-1 0-1,1-1 1,0 1 0,0-1-1,0 1 1,0-1 0,0 0-1,1 0 1,-1 0 0,0 0-1,1 0 1,-1 0-1,0-1 1,1 1 0,-1-1-1,1 1 1,-1-1 0,1 0-1,-1 0 1,1 0-1,4-1 1,3-1-349,0 0-1,1-1 1,-1 0-1,0 0 1,-1-1-1,1-1 1,-1 0 0,1 0-1,-1 0 1,-1-1-1,1-1 1,-1 1-1,0-1 1,8-10-1,-5 4 615,1-1 0,16-28 0,10-35 6248,-39 81-5807,0 0 1,0 0-1,1 1 1,-1-1-1,1 0 1,0 0-1,1 8 1,10 44 294,-9-50-899,-1 0 0,1 0 0,1 0 0,-1-1 0,1 1 1,0-1-1,0 0 0,0 1 0,1-1 0,0-1 0,0 1 0,0-1 1,1 1-1,-1-1 0,1-1 0,8 6 0,-6-6-16,1-1 0,0 0 0,1-1-1,-1 0 1,0 0 0,0 0 0,1-1 0,-1 0 0,0-1 0,0 0-1,16-4 1,-15 3 12,0-1 0,0 0 0,0 0 0,0-1 0,0 0 0,-1 0 0,0-1 0,0 0 1,0-1-1,7-6 0,-11 7 153,0-1 0,0 1 0,-1-1 0,0 0 0,0 1 0,0-1 0,-1 0 0,0-1 0,0 1 0,0 0 0,-1-1 0,0 1 0,0-1 0,-1 1 0,0-1 0,0 1 0,0-1 0,-1 1 0,0-1 0,-3-8 0,3 9 30,0 1 0,0-1 0,-1 1 0,0-1 0,0 1 0,0 0 0,-1 0 0,0 0 0,0 0 1,0 1-1,-1-1 0,1 1 0,-1-1 0,0 1 0,0 1 0,-1-1 0,1 0 0,-1 1 0,1 0 0,-1 0 0,0 1 0,-1-1 1,-8-2-1,8 4-71,0 0 1,0 0-1,0 1 1,0 0 0,0 0-1,0 1 1,0-1-1,0 1 1,0 1-1,0-1 1,0 1 0,-10 5-1,7-3 13,0 1 1,1 0-1,0 1 1,0 0-1,0 0 0,1 1 1,-11 11-1,10-9-120,1 0 0,-1 1 1,2 0-1,0 0 0,0 0 0,1 1 0,0 0 0,0 0 0,1 0 0,1 1 0,0 0 0,1-1 1,-2 21-1,4-30-94,0 1 0,0 0 1,0-1-1,1 1 1,-1-1-1,1 1 0,0 0 1,-1-1-1,1 1 1,0-1-1,1 0 0,-1 1 1,0-1-1,1 0 0,-1 1 1,1-1-1,0 0 1,-1 0-1,1-1 0,0 1 1,0 0-1,0 0 1,1-1-1,-1 0 0,0 1 1,1-1-1,-1 0 0,0 0 1,1 0-1,-1 0 1,1-1-1,0 1 0,-1-1 1,1 1-1,5-1 1,5 1-699,0-1 0,1-1 0,-1 0 0,0-1 0,23-6 0,-22 4 578,-1 0 0,1 0 1,-1-2-1,0 0 0,0 0 0,-1-1 1,0 0-1,20-17 0,-22 15 488,-2 0 0,1 0 1,-1 0-1,-1-1 0,0-1 0,0 1 0,-1-1 0,0 0 1,-1 0-1,6-17 0,5-32 3349,-2-1-1,10-113 1,-19 129-1440,-9 112-2081,4 1 0,2-1 0,3 1 1,3-1-1,21 79 0,-27-139-319,0 0-1,0 0 1,1 0 0,0 0 0,6 11 0,-7-15 18,0-1 0,0 1 1,0-1-1,0 0 0,1 0 1,-1 0-1,0 0 0,1 0 1,0-1-1,-1 1 0,1-1 1,0 1-1,0-1 0,0 0 1,0 0-1,0 0 0,3 0 1,8 0-763,0-1 0,0 0-1,-1-1 1,1-1 0,0 0 0,0-1 0,-1 0 0,1-1 0,-1 0 0,21-11 0,16-10-882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7.1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203 218 544,'22'-81'4389,"-2"-2"3882,-11 45-2907,-10 37-5266,1 1 0,0-1 0,0 1 0,0-1 0,0 1 0,0-1 0,0 0-1,0 1 1,0-1 0,1 1 0,-1-1 0,0 1 0,0-1 0,0 1 0,1-1 0,-1 1 0,0-1 0,0 1 0,1-1 0,-1 1 0,0 0 0,1-1 0,-1 1 0,0-1 0,1 1 0,-1 0 0,1-1 0,-1 1 0,1 0 0,-1 0 0,1-1 0,-1 1 0,1 0 0,8 18 978,4 44-1092,-12-56 212,29 266-217,-10-71-1323,-18-191 1187,-1-6 78,0 0 1,-1 0-1,1 1 0,-1-1 0,0 0 1,0 0-1,0 0 0,0 1 1,-1-1-1,-1 6 0,2-10 74,0 0-1,0 0 0,-1 0 1,1 1-1,0-1 0,0 0 1,-1 0-1,1 0 0,0 0 1,0 0-1,0 0 0,-1 0 1,1 0-1,0 0 0,0 0 1,-1 0-1,1 0 0,0 0 1,0 0-1,-1 0 0,1 0 1,0 0-1,0 0 0,-1 0 1,1 0-1,0-1 0,0 1 1,0 0-1,-1 0 0,1 0 1,0 0-1,0 0 1,0-1-1,0 1 0,-1 0 1,1 0-1,0 0 0,0-1 1,0 1-1,0 0 0,0 0 1,0 0-1,-1-1 0,1 1 1,0 0-1,0 0 0,0-1 1,0 1-1,0 0 0,0 0 1,0-1-1,-6-15-139,5 15 129,-3-13-123,-1 0-1,-1 1 1,0 0 0,-1 0-1,0 0 1,-1 1 0,-17-20-1,21 28 87,0 0-1,0 0 0,-1 0 1,1 1-1,-1-1 0,0 1 1,0 1-1,0-1 0,0 1 1,-1-1-1,1 1 1,-1 1-1,1-1 0,-1 1 1,0 0-1,1 1 0,-1-1 1,0 1-1,0 0 1,1 0-1,-1 1 0,-8 1 1,7 0 35,-1 0 0,1 1 0,0 0 0,0 0 0,0 1 0,0 0 1,0 0-1,1 0 0,0 1 0,0 0 0,0 0 0,0 0 0,1 1 0,0 0 1,-8 12-1,11-15-18,0 0 0,0 0 0,1 0 0,0 1 0,-1-1 0,1 0 0,0 0 0,1 1 0,-1-1 0,0 1 0,1-1 0,0 1 0,0-1 0,0 0 0,0 1 0,1-1 0,-1 1 0,1-1 0,0 1 0,0-1 0,0 0 0,0 0 0,0 1 0,1-1 0,0 0 0,0 0 0,-1 0 0,2-1 0,-1 1 0,0 0 0,0-1 0,1 0 0,0 1 0,-1-1 0,1 0 0,0 0 0,5 2-1,0 1-202,1-1 0,1 0-1,-1 0 1,1-1-1,-1-1 1,1 1-1,0-1 1,0-1-1,0 0 1,12 0-1,18-2-468,46-7 0,-76 7 648,59-7-40,-2-3 0,103-31 0,-138 31 253,-1 0 1,-1-2-1,0-1 1,-1-2-1,0 0 1,-2-2 0,39-33-1,-62 48 84,0-1 0,0 0 0,0 0 0,0-1-1,-1 1 1,0-1 0,0 1 0,0-1 0,4-10 0,-7 14-134,1-1 0,-1 1 1,0 0-1,0 0 0,0-1 1,0 1-1,0 0 0,0 0 1,0-1-1,0 1 0,0 0 1,0 0-1,-1 0 0,1-1 1,0 1-1,-1 0 0,1 0 1,-2-2-1,0 1 1,1 1 1,-1-1-1,1 1 0,-1-1 0,0 1 0,1 0 1,-1 0-1,0 0 0,0 0 0,0 0 1,0 0-1,0 1 0,0-1 0,-4 0 0,2 0-35,-1 0-1,1 0 0,-1 1 0,0-1 1,1 1-1,-1 0 0,1 1 0,-1-1 1,1 1-1,-1 0 0,1 0 0,-1 0 1,1 1-1,0-1 0,-1 1 1,1 0-1,-5 4 0,4-2-64,-1 0 1,1 1-1,0 0 0,1 0 1,-1 0-1,1 1 0,0-1 0,0 1 1,1 0-1,-5 10 0,2 1-129,0-1 0,1 2-1,1-1 1,0 1 0,1-1-1,1 1 1,1 0 0,1 19-1,0-33 83,0 0 0,1 1-1,-1-1 1,1 0-1,0 0 1,0 0-1,0 0 1,1 0 0,-1-1-1,1 1 1,0 0-1,0-1 1,1 1-1,-1-1 1,1 1 0,-1-1-1,1 0 1,0 0-1,0-1 1,0 1-1,6 3 1,-3-3-48,0 0 1,1 0-1,0-1 1,-1 0-1,1 0 1,0-1-1,0 1 0,0-2 1,0 1-1,0-1 1,14-1-1,5-1-403,1-2-1,-1 0 1,0-2-1,-1-1 1,1-1-1,-1-1 1,-1-2-1,0 0 1,31-19-1,-42 21 477,-1 1 0,1-2 0,-2 1 0,1-2 0,-2 0 0,1 0 0,-1-1 0,-1 0 0,0 0 0,-1-1 1,0 0-1,-1-1 0,-1 0 0,0 0 0,0 0 0,-2-1 0,5-22 0,-7 13 1019,0 1 0,-2 0 0,-1 0 0,-1 0 0,-1 0 0,-10-41 0,8 28 135,6 33-610,2 23-396,3 21-41,19 110-46,-20-129-189,1-1 0,0-1-1,2 1 1,19 37 0,-22-51-40,0 0 0,1-1 0,0 1 0,0-1 0,0 0 0,1 0-1,0-1 1,0 0 0,1 0 0,-1-1 0,1 0 0,0 0 0,0-1 0,0 0 0,1 0 0,-1-1 0,15 2 0,-10-2-256,1 0 0,-1-1 0,1 0 0,-1-2 1,1 1-1,-1-2 0,1 0 0,-1 0 0,0-1 0,24-9 0,-30 9 433,-1-1-1,0 0 0,1 0 1,-1 0-1,0-1 0,-1 0 1,1 0-1,-1 0 0,0-1 1,8-11-1,-9 10 407,1 0-1,-1 0 1,0-1 0,-1 0 0,0 0-1,0 0 1,-1 0 0,0 0-1,0-1 1,-1 1 0,0-1 0,0 1-1,-1-1 1,0 1 0,-2-10 0,2 17-358,0-1 1,0 0-1,-1 1 0,1-1 1,0 0-1,-1 1 1,1-1-1,-1 1 1,0-1-1,0 0 1,1 1-1,-1 0 1,0-1-1,0 1 0,0-1 1,0 1-1,-1 0 1,1 0-1,0 0 1,0 0-1,-1 0 1,1 0-1,-1 0 0,1 0 1,-1 0-1,1 1 1,-1-1-1,1 0 1,-1 1-1,0-1 1,1 1-1,-1 0 1,0 0-1,1 0 0,-1 0 1,0 0-1,1 0 1,-4 1-1,0 0-54,1 0 0,0 0 0,-1 1 0,1 0 1,0 0-1,0 0 0,0 0 0,0 0 0,1 1 0,-1 0 0,1 0 0,-1 0 0,-4 6 0,0 2-111,1 1 0,1 0 0,-1 0-1,2 0 1,0 1 0,0 0 0,1 0 0,1 0 0,0 0-1,1 0 1,0 1 0,1 0 0,1-1 0,0 1 0,1-1-1,2 18 1,-1-27 86,-1-1 1,1 1-1,-1-1 0,1 1 0,0-1 1,0 0-1,0 0 0,1 0 0,-1 0 1,1 0-1,0 0 0,-1-1 0,1 1 1,1-1-1,-1 0 0,0 0 0,0 0 0,1 0 1,-1-1-1,1 1 0,-1-1 0,1 0 1,0 0-1,0 0 0,-1-1 0,7 1 1,10 1 20,1-1 1,-1 0 0,34-5-1,-42 3 30,72-7 355,139-31 0,-221 38-312,0 1 1,0 0-1,0-1 0,0 1 0,0-1 0,0 0 1,0 0-1,0 0 0,0 0 0,-1 0 0,1 0 1,0 0-1,-1-1 0,1 1 0,-1 0 0,1-1 1,1-2-1,-3 3 3,0-1 0,1 1 0,-1-1 0,0 1 0,0-1 0,0 1 0,0-1 0,0 1 0,0-1 0,-1 1 0,1-1 0,0 1 0,-1-1 0,1 1 0,-1-1 0,0 1 0,1-1 0,-1 1 0,0 0 0,0-1 0,-1-1 0,-1 0 0,1-1-1,0 1 0,0-1 0,1 0 1,-1 0-1,1 0 0,-1 0 0,1 0 1,1 0-1,-1 0 0,0 0 0,1 0 1,0-1-1,0 1 0,0 0 0,2-7 1,0 5-58,0 0-1,0 0 1,0 0 0,1 1 0,0-1 0,0 0-1,0 1 1,1 0 0,8-10 0,3 1-177,0 1-1,1 0 1,0 1 0,1 0-1,35-17 1,-14 12-535,1 1 1,0 1-1,48-9 0,128-20-4914,-154 33 3453,101-20-3166,-87 14 3163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7.7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19 608,'-13'-8'1401,"11"6"-765,0 0 1,0 1 0,0-1 0,0 1 0,-1 0 0,-12 0 5954,16 21-4286,25 157 4283,1 9-6389,-25-135-953,4 34-2926,-6-84 3497,0 0-1,1 1 1,-1-1 0,0 0 0,0 1-1,1-1 1,-1 0 0,1 1 0,-1-1 0,1 0-1,0 0 1,-1 0 0,1 1 0,0-1-1,0 0 1,0 0 0,0 0 0,1 1-1,-1-2 30,0 1 1,0-1-1,-1 0 0,1 0 0,0 0 0,0 0 0,-1 0 0,1 0 0,0 0 0,0 0 0,-1 0 0,1 0 0,0-1 0,0 1 0,-1 0 0,1 0 0,0-1 0,-1 1 0,1 0 1,0-1-1,-1 1 0,1-1 0,0 0 0,3-2-253,-1-1-1,0 1 1,0-1 0,0 1 0,0-1-1,0 0 1,-1 0 0,0-1 0,2-4 0,5-20 378,-1 0 1,8-59-1,-3-65 5744,-7 74-1155,-7 76-4476,2 0 1,-1-1-1,0 1 0,1 0 0,-1 0 0,1 0 1,0 0-1,0 0 0,0 0 0,1 0 0,-1 0 0,1 0 1,-1 1-1,1-1 0,3-3 0,-3 4-390,0 1 1,0 0-1,1 0 0,-1 0 0,0 0 1,1 1-1,-1-1 0,0 1 0,1-1 0,-1 1 1,0 0-1,1 0 0,-1 0 0,1 0 0,-1 0 1,0 1-1,1-1 0,-1 1 0,0-1 0,5 3 1,91 26-7967,-58-18 6282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8.0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249 1 624,'40'1'2913,"3"-1"11608,-55 4-14123,0 1 1,0 0 0,1 1 0,0 0-1,0 0 1,0 1 0,1 1-1,0 0 1,-11 11 0,-6 8-173,-40 54 0,65-78-222,-65 92-3,59-83-78,1 0 0,1 0 1,0 1-1,1 0 1,0 0-1,-3 18 0,7-29 32,1 0 0,-1-1 0,1 1 0,0 0 1,-1 0-1,1 0 0,0-1 0,0 1 0,0 0 0,1 0 0,-1 0 0,0 0 0,1-1 0,-1 1 0,1 0 0,-1 0 0,1-1 0,0 1 0,0 0 0,0-1 0,0 1 0,0-1 0,0 1 0,0-1 0,0 0 0,1 1 0,-1-1 0,0 0 0,1 0 0,-1 0 0,1 0 0,0 0 0,-1 0 0,1 0 0,0-1 0,-1 1 0,1-1 1,0 1-1,0-1 0,-1 0 0,1 1 0,0-1 0,0 0 0,2 0 0,9-1-451,-1 1 1,1-2-1,-1 0 0,0 0 1,14-5-1,25-9-2617,56-24 0,-42 9 5116,-65 31-1885,0 0 1,1 0-1,-1 0 0,0 0 0,1 0 0,-1 1 1,0-1-1,2 1 591,-2-1-591,0 1 1,1-1-1,-1 0 0,0 1 0,0-1 1,0 0-1,0 1 0,0-1 0,1 0 0,-1 1 1,0-1-1,0 0 0,0 1 0,0-1 0,0 0 1,0 1-1,0-1 0,0 1 0,0-1 1,0 0-1,0 1 0,0-1 0,-1 0 0,1 1 1,0-1-1,0 0 0,0 1 0,-1-1 1,-1 29 350,1-19-108,-1 1-748,2 1 1,0 0-1,0 0 0,1-1 1,2 15-1,-2-23 20,0 0 0,0 0 0,0-1 0,0 1 1,0 0-1,1 0 0,-1-1 0,1 1 0,0-1 0,0 1 1,0-1-1,0 0 0,0 0 0,0 0 0,1 0 0,-1 0 1,1 0-1,-1 0 0,1-1 0,0 0 0,-1 1 0,1-1 1,0 0-1,6 1 0,2 0-685,-1 0 0,1-1 0,0 0 0,20-2 0,12-3-792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8.4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85 488,'3'-84'20845,"11"120"-20389,-5 36-2472,-7-51-1369,0-1-1,7 26 1,-4-37 685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8.8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18 208 1360,'-10'-59'4406,"3"-33"6099,6 90-10352,1 0 0,1 0 0,-1-1 0,0 1 0,0 0 0,1 0 0,-1 0 0,1-1-1,0 1 1,0 0 0,0 0 0,0 0 0,0 0 0,0 0 0,0 0 0,0 1 0,1-1 0,-1 0 0,1 1 0,2-3 0,-1 3-244,0-1 1,0 0-1,0 1 0,0 0 0,0-1 0,0 1 1,1 0-1,-1 1 0,0-1 0,1 1 1,-1-1-1,4 1 0,6 1-547,-1 0 0,1 1 1,-1 0-1,0 0 0,0 2 0,16 5 0,-20-5 446,1-1-1,-1 1 1,1 1 0,-1 0-1,-1 0 1,1 1 0,-1-1-1,0 2 1,0-1 0,0 1-1,-1 0 1,0 0 0,5 9-1,-6-6 361,0 0 0,0 0-1,-1 0 1,-1 1 0,0-1-1,0 1 1,-1 0-1,0 0 1,-1 0 0,0 19-1,-2 13 796,-1-27-286,2 0-1,0-1 1,1 1-1,4 28 1,-5-44-631,1 1 0,-1 0 0,0 0 0,0 0 0,0-1 0,0 1 0,1 0 0,-1 0 0,0-1 0,0 1 0,1 0 0,-1-1 0,1 1 0,-1 0 0,1-1 0,-1 1 0,1 0 0,-1-1 0,1 1 0,0-1 0,-1 1 0,1-1 0,0 0 0,-1 1 0,2 0 0,-1-2-14,0 1-1,0 0 1,0 0 0,-1-1-1,1 1 1,0 0-1,0-1 1,-1 1 0,1-1-1,0 1 1,-1-1-1,1 0 1,0 1 0,-1-1-1,1 0 1,-1 1-1,1-1 1,0-1 0,20-40 271,-20 41-294,8-20-94,0 0 1,2 0-1,0 2 1,1-1-1,1 1 0,30-32 1,-37 45 16,0 1-1,0 0 1,0 0 0,1 0-1,0 1 1,0 0 0,0 0-1,0 1 1,1 0 0,8-2 0,-10 4 54,0 0 1,0 0-1,0 0 1,0 1-1,1 0 1,-1 1-1,0-1 1,0 1-1,0 1 1,0-1-1,0 1 1,0 0-1,-1 0 1,11 5-1,-9-3-65,1 1-1,-1 0 0,0 0 0,0 1 1,0-1-1,-1 1 0,0 1 0,0-1 1,-1 1-1,0 0 0,0 0 0,0 1 1,5 12-1,-6-9-1163,0 0 0,0 0 0,-1 0 0,-1 0 0,3 21 0,1-5-4355,-3-20 3252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19.9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32 176,'14'-1'11576,"-13"2"-11294,6 23 4667,-6 32-1806,-3-5-1754,-2 3-936,2 0 0,3 1 0,11 71 0,-12-124-513,0 1 1,1-1-1,-1 1 1,1-1-1,0 1 1,-1-1-1,1 0 0,0 1 1,1-1-1,-1 0 1,0 0-1,1 0 1,-1 0-1,1 0 1,0 0-1,-1 0 1,1 0-1,0-1 1,0 1-1,0-1 0,0 1 1,1-1-1,-1 0 1,0 0-1,0 0 1,5 1-1,-4-1-36,0-1 0,1 0 0,-1 0-1,0-1 1,0 1 0,0-1 0,0 0-1,0 1 1,0-1 0,0-1 0,0 1 0,0 0-1,0-1 1,-1 1 0,1-1 0,-1 0 0,1 0-1,-1 0 1,1 0 0,-1 0 0,3-4-1,-1-1-12,1 1 0,-1-1 0,0 1-1,0-1 1,-1 0 0,0-1-1,0 1 1,-1 0 0,0-1 0,0 0-1,0-12 1,1-10-250,-3-51 0,-1 40 70,1-171 1469,0 212-1124,0-1 1,0 1-1,0-1 1,0 1-1,0-1 1,0 0-1,0 1 1,0-1-1,0 1 1,0-1-1,0 0 1,0 1-1,0-1 1,1 1-1,-1-1 1,0 1 0,0-1-1,1 1 1,-1-1-1,0 1 1,1-1-1,-1 1 1,1-1-1,7 8 754,8 22-362,8 32-431,-10-26-477,18 34 0,-28-60 112,2 0-1,-1 0 1,1-1 0,1 1-1,0-1 1,0-1 0,0 1 0,13 8-1,-16-13 173,-1 0 0,1-1 1,0 0-1,0 0 0,1 0 0,-1 0 0,0 0 0,1-1 0,-1 0 0,1 0 0,-1 0 0,1-1 0,-1 1 1,1-1-1,0 0 0,-1 0 0,1-1 0,-1 0 0,1 1 0,-1-1 0,1-1 0,-1 1 0,0-1 0,1 0 1,3-2-1,-1-1 286,1 0 1,-1 0-1,0-1 0,-1 0 1,1 0-1,-1 0 1,0-1-1,-1 0 1,0-1-1,0 1 0,8-17 1,25-54 5427,-33 76-4419,0 10-703,2 16-401,-6-20 74,14 53-289,-9-30-437,1 0-1,2-1 1,19 42-1,-25-62 306,0 0 0,1 0-1,-1 0 1,1-1 0,1 1-1,-1-1 1,1 0 0,0-1 0,0 1-1,0-1 1,1 0 0,-1 0 0,1 0-1,0-1 1,0 0 0,0 0 0,1-1-1,-1 0 1,14 3 0,-9-3-173,0-1 1,0 0-1,0-1 0,0 0 1,0-1-1,0 0 1,0-1-1,0 0 0,0-1 1,-1 0-1,1-1 1,-1 0-1,0-1 0,0 1 1,0-2-1,12-8 1,-11 5 331,0 0 0,0 0 1,-1-1-1,0-1 0,8-11 1,-8 8 899,-1-1 0,0 1 0,13-32 0,9-51 10491,-25 89-8238,-2 14-1951,2 21-1455,-4-19 583,4 14-222,0 5-1173,1 0 1,2-1 0,13 28 0,-19-47 609,0 0 1,1 0-1,0-1 1,1 0-1,-1 0 1,1 0-1,1 0 1,-1-1-1,1 0 0,-1 0 1,2 0-1,-1-1 1,0 0-1,1 0 1,0-1-1,9 4 1,17 2-1524,1-4 398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44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62 684,'3'-4'1155,"0"-1"0,0 0 0,-1 0 0,1 0 0,2-9-1,3-6 5212,-8 20-6312,0 0 0,0-1 0,0 1 0,0 0 0,0 0 0,0 0 0,0 0 0,1-1 0,-1 1 1,0 0-1,0 0 0,0 0 0,0 0 0,0 0 0,1 0 0,-1-1 0,0 1 0,0 0 0,0 0 0,0 0 1,1 0-1,-1 0 0,0 0 0,0 0 0,0 0 0,0 0 0,1 0 0,-1 0 0,0 0 0,0 0 0,0 0 0,1 0 1,-1 0-1,0 0 0,0 0 0,0 0 0,1 0 0,-1 0 0,0 0 0,0 0 0,0 0 0,0 1 0,1-1 1,-1 0-1,0 0 0,0 0 0,0 0 0,0 0 0,0 0 0,0 1 0,1-1 0,-1 0 0,0 0 0,0 0 1,0 0-1,0 1 0,0-1 0,0 0 0,0 0 0,0 0 0,0 1 0,0-1 0,0 0 0,0 0 0,0 1 1,5 13 599,-2 36 119,-7 79-1,0 8-285,5-69-618,4 0 0,22 117 0,-21-173-1633,4-29-5414,-10 15 6643,0 0 1,0 0-1,0-3 0,-10-36-5188,1 17 3541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0.3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157 230 772,'-7'-6'3371,"7"5"-3034,-1 1 0,0-1 1,0 1-1,0 0 0,0-1 0,1 1 0,-1 0 0,0 0 0,0 0 0,0 0 0,0-1 1,0 1-1,0 0 0,-1 1 0,1-1-88,0 1 1,1-1-1,-1 1 1,0-1-1,0 1 0,1 0 1,-1-1-1,0 1 1,1 0-1,-1-1 1,0 1-1,1 0 0,-1 0 1,1 0-1,0 0 1,-1 0-1,1 0 1,-1 1-1,0 2 32,0 0 0,0 0 0,1 0-1,-1 0 1,1 0 0,0 0 0,0 0 0,0 0 0,1-1-1,1 8 1,-1-8-353,1 0-1,-1 1 0,1-1 0,0 0 1,0 0-1,0 0 0,0 0 0,1 0 1,-1-1-1,1 1 0,-1-1 1,1 1-1,0-1 0,6 4 0,-2-3-198,-1 0-1,0-1 1,1 0-1,0 0 1,0 0-1,-1-1 1,11 1-1,0-1-428,0-1 0,-1 0 0,1-2 0,-1 0 0,32-8 0,-42 8 698,1 0 1,-1-1-1,0 1 1,0-1-1,-1 0 1,1-1-1,0 1 1,-1-1-1,0-1 1,0 1-1,0 0 1,-1-1-1,0 0 1,0 0-1,0-1 1,0 1-1,-1-1 1,0 0-1,0 0 1,0 0-1,-1 0 0,0 0 1,0 0-1,0-1 1,1-11-1,-3 10 296,1-1 0,-1 1 0,0 0-1,-1 0 1,0 0 0,0 0 0,-1 0-1,0 0 1,-1 1 0,1-1-1,-1 1 1,-1-1 0,1 1 0,-1 0-1,-1 0 1,1 0 0,-1 1 0,0 0-1,-1 0 1,1 0 0,-8-5-1,8 7-142,-1-1-1,0 2 0,0-1 0,0 1 0,0 0 0,-1 0 0,1 0 0,-1 1 0,0 0 0,1 1 0,-1-1 0,0 1 1,-13 0-1,10 1-72,1 1 0,0 1 1,-1-1-1,1 1 0,0 1 1,0 0-1,1 0 0,-1 1 1,-11 6-1,3 1-132,1 0 0,0 1 1,1 0-1,0 1 0,1 1 0,0 0 1,2 1-1,-1 1 0,-10 18 0,17-24-134,1-1 0,0 1 0,1-1-1,0 1 1,0 0 0,1 1 0,0-1 0,1 1-1,-1 12 1,2-19-24,1 0 0,0 1-1,1-1 1,-1 0 0,1 0-1,-1 0 1,1 0 0,1 0 0,-1 0-1,0 0 1,1-1 0,0 1-1,0 0 1,0-1 0,0 1-1,1-1 1,-1 0 0,1 1 0,0-1-1,0-1 1,0 1 0,0 0-1,0-1 1,1 0 0,-1 1 0,7 2-1,1-1-440,1 0 0,0-1 0,0 0 0,0 0 0,1-2 1,-1 1-1,1-2 0,-1 1 0,0-2 0,15-1 0,33-5-1373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1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85 48,'11'0'8589,"-10"0"-8246,8 13 4615,4 24-1562,-9-24-2645,3 9-522,2 0 0,1 0 0,0-1 0,2 0 0,0-1 0,18 22 0,-24-35-309,-1-1-1,1 1 0,1-1 1,-1-1-1,1 1 0,0-1 1,0 0-1,0-1 0,1 0 1,0 0-1,0-1 0,0 1 1,0-2-1,0 1 0,1-1 1,-1 0-1,1-1 0,-1 0 1,1-1-1,9 0 0,-1-1-30,0-1-1,0-1 0,0-1 0,0-1 0,-1 0 0,0-1 1,0 0-1,0-1 0,-1-1 0,26-18 0,-36 22 154,1 0-1,-1 0 1,0 0-1,-1-1 1,1 1-1,-1-1 1,0-1-1,0 1 0,0 0 1,-1-1-1,0 0 1,0 0-1,0 0 1,-1 0-1,0 0 0,0 0 1,0-1-1,-1 1 1,0-1-1,0 1 1,-1-1-1,0 1 1,0-1-1,0 0 0,-1 1 1,0-1-1,0 1 1,-1 0-1,0-1 1,-4-9-1,2 8 11,0 0 0,0 1-1,-1-1 1,0 1 0,0 0 0,-1 1 0,1-1-1,-1 1 1,-1 0 0,1 1 0,-1 0 0,-14-9 0,10 8-40,0 1 1,-1 0 0,0 0 0,0 1-1,0 1 1,0 0 0,-1 0 0,-19 0 0,20 2-294,0 1 1,-1 0 0,1 1 0,0 1 0,0 0-1,0 0 1,0 1 0,-20 8 0,24-7-237,1-1 0,-1 1 0,1 1 0,0-1 0,1 1 0,-1 0 0,1 1 0,0-1 1,0 1-1,1 0 0,0 1 0,0-1 0,-6 11 0,8-12-68,1 1 1,0-1 0,0 1-1,0 0 1,0-1-1,1 1 1,0 0-1,-1 10 1,7 13-1623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1.6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59 1704,'5'-15'1973,"-4"10"-293,1-1 0,0 1-1,0 0 1,0 0 0,1 0 0,4-7-1,-7 12-1525,1 0 0,0 0 0,-1 0 0,1 0 0,-1 0 0,1 0 0,-1 0 0,1 0 0,-1 0 0,1 1 0,-1-1 0,1 0 0,-1 0 0,1 1 0,-1-1 0,1 0 0,-1 1 0,0-1 0,1 0 0,-1 1 0,1-1 0,-1 0 0,0 1 0,1-1 0,-1 1 0,0-1 0,0 1 0,1-1-1,-1 1 1,0-1 0,0 1 0,0-1 0,0 1 0,1-1 0,-1 2 0,10 21 555,4 28-104,-3 0-1,-1 1 0,3 76 0,-4-45-630,-1 12-592,8 59-2023,-11-132 732,0 0-1,12 32 1,-16-50 1446,1 0 0,-1-1-1,1 1 1,0 0 0,0-1 0,0 1 0,1-1 0,-1 0 0,1 0 0,0 0 0,0 0-1,0 0 1,0 0 0,0-1 0,1 1 0,-1-1 0,1 0 0,-1 0 0,1-1 0,0 1 0,0-1-1,0 1 1,0-1 0,0-1 0,0 1 0,7 0 0,13-5-1660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2.2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28 134 72,'0'-1'224,"-1"0"0,1 1-1,0-1 1,0 0 0,0 1 0,-1-1-1,1 0 1,0 1 0,-1-1 0,1 0-1,0 1 1,-1-1 0,1 1 0,-1-1 223,0 0-223,1 1 0,-1-1-1,1 1 1,-1 0 0,0-1 0,1 1-1,-8 4 2967,7-3-2978,1-1-1,0 1 1,0-1 0,-1 1 0,1-1 0,0 1 0,0 0-1,-8 37 4184,8-21-3784,1 0 1,5 28-1,-4-34-921,1-1 0,0 0 0,1 0 0,-1-1 0,9 14 0,-9-18-37,0 0 0,1 0 0,-1 0 0,1 0 0,0-1 0,1 0 1,-1 0-1,1 0 0,0 0 0,0-1 0,0 1 0,0-1 0,0-1 0,1 1 0,-1-1 0,1 0 0,0 0 0,0 0 0,0-1 0,0 0 1,0 0-1,0-1 0,0 0 0,7 0 0,-6 0 244,0-1 1,0 1 0,0-2-1,0 1 1,0-1-1,-1 0 1,1 0 0,0 0-1,-1-1 1,0 0-1,0-1 1,10-6 0,-11 6 347,0-1 0,-1 1 0,1-1-1,-1 0 1,-1-1 0,1 1 0,-1 0 0,0-1 0,0 0 0,0 0 0,-1 0 0,0 0 0,0 0 0,0 0 0,-1-1 0,0 1 0,0-1 0,-1 1 0,0 0 0,0-1 0,-1-9 0,0 9 3,0 0 0,0 0 0,-1-1 1,0 1-1,0 0 0,-1 0 1,1 1-1,-2-1 0,1 0 0,-1 1 1,0 0-1,0 0 0,0 0 1,-1 0-1,-9-8 0,10 11-203,0 0 0,0 1 1,0-1-1,-1 1 0,1 0 0,-1 0 0,1 0 0,-1 0 0,0 1 1,0 0-1,1 0 0,-1 0 0,0 1 0,0-1 0,0 1 0,0 1 1,0-1-1,0 0 0,0 1 0,0 0 0,1 0 0,-1 1 0,0-1 1,-5 4-1,0 0-211,1 0 1,1 0 0,-1 1-1,1 0 1,0 1 0,0 0 0,1 0-1,0 1 1,0 0 0,-7 10-1,10-13-103,1 0 0,-1 1 1,1 0-1,0-1 0,0 1 0,1 0 0,0 1 0,0-1 0,0 0 0,1 0 0,0 1 0,0-1 1,0 1-1,1-1 0,0 1 0,0-1 0,2 8 0,-1-10 104,1-1-1,-1 1 0,1-1 1,0 1-1,0-1 1,1 0-1,-1 0 1,0 0-1,1 0 0,0 0 1,0 0-1,0-1 1,0 1-1,0-1 1,0 0-1,1 0 0,-1 0 1,1 0-1,0-1 1,-1 0-1,1 1 1,5 0-1,11 2-24,1 0 0,-1-1 0,22 0 0,-19-1 283,261 36 4401,-273-38-3625,-9-6-176,-16-15 343,-3-7 16,16 23-968,1 1 0,0-1-1,1 0 1,-1 1 0,1-1-1,0 0 1,0 1 0,0-1-1,0 1 1,1-1 0,0 1 0,0 0-1,0 0 1,1-1 0,-1 2-1,1-1 1,0 0 0,0 0-1,7-5 1,7-7-347,1 0-1,32-21 0,-39 30 88,20-14-836,2 1 0,1 2 0,0 1 0,48-16 0,-12 11-1899,93-17 1,-93 24 1453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3.5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35 956,'-14'-34'13796,"11"54"-11179,-2 233 2665,4-106-4923,15 219-2673,-4-297 1092,-8-63 1000,-1-1 0,1 1 0,0-1 0,0 0 0,0 0 0,1 0 0,0 0 0,0 0 0,7 8 0,-9-12 109,1 0 0,-1 0 0,1 0-1,-1 0 1,1 0 0,0 0 0,-1-1 0,1 1-1,0 0 1,0-1 0,-1 1 0,1-1 0,0 0-1,0 0 1,0 1 0,0-1 0,0 0 0,0-1-1,-1 1 1,1 0 0,0 0 0,0-1-1,0 1 1,0-1 0,-1 0 0,1 0 0,0 1-1,-1-1 1,1 0 0,-1 0 0,3-2 0,4-3-379,1-1 1,-1 1 0,0-2 0,7-7 0,16-21-1281,36-53 1,17-48 2893,-76 124-447,-5 10-323,-1 0-1,1-1 1,-1 0 0,0 0-1,0 0 1,0 0 0,-1 0 0,0 0-1,1 0 1,-1 0 0,0-1-1,0-4 1,-2 9-289,1 0 0,-1 0 1,1-1-1,-1 1 0,1 0 0,-1 0 0,1 0 0,-1 0 1,1 0-1,-1 0 0,1 0 0,-1 0 0,1 0 1,-1 1-1,1-1 0,-1 0 0,1 0 0,0 0 1,-1 0-1,1 1 0,-1-1 0,1 0 0,-1 0 1,1 1-1,0-1 0,-1 0 0,1 1 0,0-1 0,-1 1 1,1-1-1,0 0 0,-1 1 0,1-1 0,0 1 1,-16 15 404,2 2-601,0 1 0,2 0 0,0 0 1,1 1-1,1 1 0,1 0 1,0 0-1,2 1 0,1 0 1,0 0-1,-4 41 0,10-58-51,0-1-1,0 1 0,0-1 1,1 0-1,-1 1 0,1-1 0,0 1 1,0-1-1,1 0 0,-1 0 0,1 0 1,0 1-1,0-2 0,0 1 1,1 0-1,-1 0 0,1-1 0,0 1 1,0-1-1,6 5 0,-4-4-111,1-1-1,0 0 0,0 0 1,0 0-1,0-1 0,0 0 0,0 0 1,1 0-1,-1-1 0,1 0 1,-1 0-1,1-1 0,10 0 1,-6 0 158,0-1-1,-1 0 1,1-1 0,0 0 0,-1-1 0,1 0 0,-1-1 0,0 0 0,0 0 0,0-1 0,-1 0 0,0-1 0,0 0-1,9-8 1,-11 8 822,-1-1-1,1 0 1,-1 0-1,5-9 1,-6 7 895,0 1 0,-1 0 0,0-1 1,3-11-1,4 43 1551,6 17-3504,-15-37 311,0 1 0,-1-1 0,2 1 0,-1-1 1,0 0-1,1 0 0,-1 0 0,1 0 0,0 0 0,0-1 0,0 1 0,0-1 0,1 0 0,-1 0 0,1 0 1,-1 0-1,1-1 0,-1 1 0,1-1 0,0 0 0,0 0 0,0 0 0,0-1 0,0 1 0,0-1 0,0 0 1,7-1-1,0 0-217,0-1 1,0 0 0,0 0 0,-1-1-1,1-1 1,-1 0 0,0-1 0,0 1-1,0-2 1,-1 1 0,0-2 0,0 1-1,0-1 1,-1 0 0,0-1-1,0 0 1,6-9 0,-6 7 312,-1 0 0,-1-1-1,0 1 1,0-1 0,-1 0 0,-1 0-1,1-1 1,-2 0 0,0 1 0,0-1-1,-1 0 1,-1 0 0,0-1 0,0 1-1,-2-17 1,0 24 39,1 0-1,-1 0 1,0 1 0,0-1-1,0 0 1,-1 0 0,0 1-1,0-1 1,0 1 0,0-1-1,-1 1 1,0 0 0,1 0-1,-2 0 1,1 0 0,0 1-1,-1-1 1,1 1 0,-1 0-1,0 0 1,0 0 0,-1 1-1,1-1 1,0 1 0,-1 0-1,1 0 1,-1 1 0,0-1-1,0 1 1,0 0 0,1 0-1,-10 0 1,3 1-63,-1 0 1,0 1-1,1 0 1,-1 0-1,1 1 1,0 1-1,0 0 0,0 0 1,0 1-1,0 1 1,1-1-1,-1 2 1,-10 7-1,9-4-207,1 0 1,0 1-1,0 0 0,1 1 1,1 0-1,0 0 1,-13 21-1,19-26-7,-1 0 0,1 0 0,0 1 0,0-1 0,1 1 0,0-1 0,0 1 0,1 0 0,0-1 0,0 1 0,0 0 0,1 0 0,0 0 0,0 0 0,1 0 0,0 0 0,0-1 0,4 11 0,-3-12 11,1 0 1,0 0-1,0-1 1,0 0 0,0 1-1,1-1 1,0 0-1,0 0 1,0-1 0,0 1-1,0-1 1,1 0 0,0 0-1,-1-1 1,1 1-1,0-1 1,1 0 0,7 2-1,11 2-267,0 0 0,43 3 0,-47-6 566,38 6 514,-32-5 1022,1 0-1,0-1 1,38-2-1,-64-1-1417,1 0 0,-1 0-1,1-1 1,-1 1 0,0-1-1,1 1 1,-1-1 0,1 1 0,-1-1-1,0 0 1,1 0 0,-1 1-1,0-1 1,0 0 0,0 0-1,0 0 1,0-1 0,0 1-1,0 0 1,0 0 0,0 0-1,-1-1 1,1 1 0,0 0-1,-1-1 1,1 1 0,-1-1-1,1-1 1,1-6-71,-1 0 0,0 0-1,0-17 1,1-8 56,2 22-164,0 0 1,0 0-1,2 0 0,-1 1 0,1 0 1,1 0-1,0 0 0,1 1 0,0 0 1,0 0-1,1 1 0,0 0 0,1 1 1,0 0-1,0 0 0,1 1 0,0 0 1,0 1-1,0 0 0,19-5 1,-26 9-25,-1 1 0,1 0 0,0 0 0,0 0 0,0 1 1,0-1-1,0 1 0,1 0 0,-1 0 0,0 0 0,0 1 1,0-1-1,0 1 0,0 0 0,0 0 0,-1 1 0,1-1 1,0 1-1,-1 0 0,1 0 0,-1 0 0,1 0 0,-1 1 1,0-1-1,0 1 0,0 0 0,0 0 0,0 0 0,-1 0 1,1 0-1,3 8 0,0 0-553,0 1 0,-1 0-1,-1 0 1,1 0 0,-2 1 0,0-1 0,0 1 0,1 23-1,-4-30-211,0-1-1,1 1 0,-1-1 0,1 1 0,1-1 0,-1 1 0,1-1 1,0 0-1,0 0 0,0 0 0,1 0 0,0 0 0,0 0 0,0-1 1,6 8-1,10 1-1762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3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1 141 748,'10'-14'2964,"-3"1"689,-4 0 375,1 0 188,6 4-639,7 0-1505,10 0-1280,17-2-1024,7 0-1052,13 2-1304,1 1-817,2 1-143,-2 3 40,-8-3 219,-6 3 605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4.8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369 21 1028,'-1'-2'453,"0"1"0,0-1 0,0 1-1,0 0 1,-1-1 0,1 1 0,-1 0 0,1 0-1,-1 0 1,1 0 0,-1 0 0,0 0 0,1 0-1,-1 1 1,0-1 0,0 1 0,1-1 0,-1 1-1,-3-1 1,0 1-122,0 0 0,-1 0 0,1 0 0,0 1 0,-1 0 0,-8 2 0,-4 3-48,0 1-1,-32 17 1,40-18-69,-1-1 0,2 2-1,-1-1 1,1 2-1,0-1 1,0 1 0,1 0-1,0 1 1,-7 11 0,12-17-204,1 1 0,0 0 0,0 0 0,0-1 0,1 2 1,0-1-1,-1 0 0,1 0 0,0 0 0,1 0 0,-1 1 1,1-1-1,0 0 0,0 1 0,0-1 0,1 0 0,-1 1 1,1-1-1,0 0 0,1 0 0,-1 0 0,1 0 0,-1 0 0,1 0 1,0 0-1,1 0 0,2 3 0,6 6-164,0 0-1,1-1 1,1 0-1,0-1 1,0-1 0,1 0-1,16 9 1,-14-10 206,0 1 0,-1 1 0,-1 0 0,0 1 0,19 22 0,-32-33-21,0-1 1,0 1 0,-1 0 0,1 0-1,-1 0 1,1 0 0,0 0-1,-1 0 1,0 0 0,1 0-1,-1 0 1,0 0 0,1 0 0,-1 0-1,0 0 1,0 0 0,0 0-1,0 0 1,0 0 0,0 0 0,0 0-1,0 0 1,0 1 0,-1-1-1,1 0 1,0 0 0,-1 1-1,-1 0 30,1 0-1,-1 0 1,0-1-1,1 1 1,-1-1-1,0 1 1,0-1-1,0 0 1,0 1-1,0-1 1,0 0-1,-3 1 1,-7 2 142,-1 0 1,0-1-1,-17 3 1,28-6-203,-137 11-575,46-9-3628,82-4 2106,30-12-4974,6 2 5108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5.5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1 185 1428,'36'-8'3781,"-26"6"-1185,-1-1-1,1 2 0,16-2 1,-24 3-2377,0 1 1,0 0 0,0 0-1,-1 0 1,1 0-1,0 0 1,0 0 0,0 1-1,-1-1 1,1 0 0,-1 1-1,1 0 1,-1-1-1,0 1 1,1 0 0,-1-1-1,1 4 1,7 6 59,2 0-622,1 0 0,0-1 1,1 0-1,0-1 0,0-1 0,1 0 0,0-1 0,1 0 0,-1-1 1,1 0-1,0-2 0,1 0 0,-1 0 0,19 1 0,-15-3-112,-1 0 0,1-2-1,0 0 1,-1-1 0,1-1-1,-1 0 1,0-1 0,0-2-1,0 1 1,0-2 0,33-15-1,-47 18 542,0 1-1,0-1 0,0 0 1,0 1-1,-1-2 1,1 1-1,-1 0 1,0-1-1,1 1 0,-2-1 1,1 0-1,0 0 1,-1 0-1,0-1 1,0 1-1,0-1 0,0 1 1,-1-1-1,0 1 1,0-1-1,0 0 0,0 1 1,-1-1-1,0 0 1,0 0-1,0 0 1,0 1-1,-1-1 0,0 0 1,0 1-1,0-1 1,-3-6-1,1 3 64,0-1 0,-1 1 0,0 0-1,-1 1 1,1-1 0,-1 1 0,-1 0 0,1 0 0,-1 0-1,-1 1 1,1 0 0,-1 0 0,0 0 0,0 1 0,-1 0 0,-14-7-1,14 10-130,0-1-1,0 1 0,0 0 0,0 1 1,0 0-1,0 0 0,-1 1 1,1 0-1,0 1 0,0-1 0,-1 1 1,1 1-1,0 0 0,0 0 0,0 1 1,1-1-1,-1 2 0,0-1 1,1 1-1,0 0 0,0 1 0,0 0 1,-10 9-1,8-6-113,1 0 1,0 1-1,0 0 0,0 0 1,1 1-1,1 0 0,0 0 1,0 0-1,1 1 0,0 0 1,1 0-1,0 0 0,1 1 1,0-1-1,1 1 1,-1 12-1,3-19-1,-1 0-1,2 0 1,-1-1-1,0 1 1,1 0 0,0 0-1,0 0 1,0-1 0,1 1-1,0-1 1,0 1 0,0-1-1,0 1 1,1-1 0,-1 0-1,1 0 1,0 0 0,0-1-1,1 1 1,-1-1 0,1 1-1,0-1 1,0-1-1,0 1 1,0 0 0,0-1-1,0 0 1,1 0 0,-1 0-1,1 0 1,0-1 0,4 1-1,17 4-115,0-2 0,1-1 0,-1-1 0,45-2 0,-39-1 435,148 1 1814,-179 0-1976,0 0-1,-1 1 1,1-1 0,0 0 0,0 0 0,0 0 0,-1-1 0,1 1-1,0 0 1,0 0 0,0 0 0,-1-1 0,1 1 0,0 0-1,0-1 1,-1 1 0,1 0 0,0-1 0,-1 1 0,1-1 0,0 1-1,-1-1 1,1 1 0,-1-1 0,1 0 0,-1 1 0,1-1 0,-1 0-1,1 0 1,-2-24 1691,0-6-1208,3 25-530,0 0-1,0 0 0,1 0 0,0 0 1,0 0-1,0 1 0,1-1 0,0 1 1,0 0-1,0 0 0,1 1 0,0-1 1,7-5-1,8-5-64,1 1 0,23-12 0,-20 13 224,0 1 1,43-14-1,-59 23-46,0 0 0,1 1 0,0 0 0,-1 1 0,1-1 0,0 2 0,0 0 0,0 0 0,0 0 0,0 1 0,16 4 0,-22-4-116,0 0 0,0 0 0,-1 0 1,1 0-1,0 1 0,-1-1 1,1 1-1,-1 0 0,1 0 0,-1 0 1,0 0-1,0 0 0,0 1 0,0-1 1,0 1-1,-1-1 0,1 1 1,-1 0-1,1-1 0,-1 1 0,0 0 1,0 0-1,1 5 0,-1 5-514,0-1-1,-1 0 0,0 1 0,-3 22 1,1-26-451,1 0 0,0 0 1,1 0-1,0 1 1,0-1-1,1 0 1,3 17-1,-3-24 680,0 0 1,0 1-1,1-1 1,-1 0-1,0 0 1,1 0-1,-1 0 0,1-1 1,0 1-1,-1 0 1,1-1-1,0 1 0,0-1 1,0 1-1,0-1 1,1 0-1,3 2 1,20 3-1650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5.8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12 166 348,'-3'-48'2694,"-6"-70"15220,17 139-16856,7 33-835,-7-12-256,22 138-1004,-27-154 228,-2 1-1,0 0 1,-2 0 0,-8 47-1,5-49-551,-6 25-2785,-4-22-1629,14-28 5672,0 1 0,0-1 0,0 0 0,-4 2-1339,4-2 1339,0 1 0,-1-1-1,1 0 1,0 0 0,0 0 0,-1 0 0,1 0 0,0 0 0,-1 0 0,1 0 0,0 0 0,0 0 0,-1-1 0,1 1 0,0 0 0,-1 0 0,1 0 0,0 0 0,0 0 0,-1 0 0,1-1 0,-1 1 0,-8-7-1431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6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62 228 600,'-8'-3'605,"1"0"615,0 0 1,0-1-1,1 1 0,-8-6 1,13 8-1040,0 1 1,0-1-1,0 0 1,1 1-1,-1-1 1,0 0-1,1 1 1,-1-1-1,0 0 1,1 0-1,-1 0 1,1 1-1,-1-1 1,1 0-1,-1 0 1,1 0-1,0 0 1,-1 0-1,1 0 1,0 0-1,0 0 1,0 0-1,0 0 1,0 0-1,0 0 1,0 0-1,0 0 1,0 0-1,0 0 1,1 0-1,-1 0 1,0 0-1,1 0 1,-1 0-1,1 0 1,-1 0-1,1 1 1,0-3-1,6-4 74,0 0-1,0 1 0,0-1 0,1 1 1,-1 1-1,2-1 0,-1 1 0,0 1 1,1 0-1,11-4 0,5-1-430,0 1-1,40-6 1,-64 14 170,31-6-387,51-2 1,-75 8 256,1 0 1,-1 0-1,0 1 1,1 0-1,-1 0 1,0 1-1,0 0 1,0 0-1,0 1 1,0 0-1,12 8 1,-16-9 31,-1 1 0,1 0 0,-1 1 0,0-1 0,0 1 0,0-1 1,-1 1-1,1 0 0,-1 0 0,0 0 0,0 0 0,0 0 0,0 1 0,-1-1 0,2 8 0,0 7-167,-1-1 0,0 31 0,0-4 157,-1-25 113,0-5 11,1 0 0,5 27-1,-6-39 0,0 0-1,0 0 1,-1-1-1,1 1 0,1 0 1,-1-1-1,0 1 1,1-1-1,-1 1 1,1-1-1,0 0 1,0 0-1,0 0 1,0 0-1,0 0 1,0 0-1,0 0 1,1-1-1,-1 1 0,1-1 1,2 2-1,-4-3-3,0 0 0,0 0-1,-1 0 1,1 1 0,0-1-1,0 0 1,0 0 0,-1 0-1,1 0 1,0 0 0,0-1-1,-1 1 1,1 0-1,0 0 1,0 0 0,-1-1-1,1 1 1,0 0 0,0-1-1,-1 1 1,1-1 0,0 1-1,-1 0 1,1-1 0,0 0-1,10-22 105,-3-28 155,-8 49-248,1-18 159,1-17 152,8-43 0,-9 71-350,1 0-1,0 0 1,1 1 0,0-1-1,0 1 1,1-1-1,0 1 1,1 0 0,-1 0-1,9-10 1,-9 15 146,-1-1 0,0 1 0,1 0 1,-1 0-1,1 0 0,0 0 0,0 1 0,0 0 0,1-1 1,-1 2-1,0-1 0,1 0 0,-1 1 0,1 0 0,0 0 1,-1 0-1,7 0 0,-5 1 72,1 1 0,-1 0 0,0 0 0,0 0 1,0 1-1,0 0 0,-1 0 0,1 1 0,0-1 0,-1 1 0,10 7 0,-1 0-94,-1 2-1,0 0 1,0 0-1,-1 1 1,-1 1 0,0 0-1,-1 0 1,11 22-1,-10-13-498,-7-13-400,1-1 0,0 1 0,8 9 0,-12-16 464,1-1-1,1 1 1,-1-1 0,0 0 0,0 0 0,1 0 0,-1 0 0,1-1-1,-1 1 1,1-1 0,0 1 0,0-1 0,0 0 0,0 0-1,5 1 1,7 0-376,1 0 1,0-2-1,24-1 0,-18-1 986,1-2 0,24-6 0,-24 3 998,0-1-1,-1 0 1,0-2 0,0-1-1,30-19 1,-47 27-995,-1 0 0,0 0 0,0-1 0,0 1 0,0-1 0,-1 0 0,0 0 0,1 0 0,-1 0 0,-1-1 0,1 1 0,-1-1 0,1 0 0,-2 1 0,1-1 0,2-10 0,-3 10-233,-1 0 0,0 0 1,0 1-1,-1-1 0,1 0 0,-1 0 0,0 0 1,0 1-1,-1-1 0,1 1 0,-1-1 0,0 1 1,0-1-1,-1 1 0,1 0 0,-1 0 0,0 0 1,-6-5-1,4 2-102,-1 1 1,-1 0 0,1 1-1,-1-1 1,0 1-1,0 0 1,-1 1-1,1 0 1,-1 0-1,0 0 1,0 1-1,0 0 1,-1 1 0,1 0-1,-1 0 1,1 1-1,-1 0 1,0 1-1,1-1 1,-1 2-1,0-1 1,1 1-1,-1 1 1,1-1 0,-1 1-1,1 1 1,0 0-1,0 0 1,0 0-1,0 1 1,0 1-1,1-1 1,0 1-1,-14 11 1,10-4 49,-1 0 1,1 0-1,1 1 0,0 1 1,1-1-1,0 2 0,-8 18 1,12-22-110,0 1 1,1 0-1,0 0 1,1 0-1,0 0 1,1 0 0,1 1-1,0-1 1,0 1-1,2 15 1,-1-25-8,1-1 1,-1 1-1,1 0 1,0 0-1,0 0 1,0-1-1,0 1 1,0-1-1,0 1 0,1-1 1,-1 1-1,1-1 1,0 0-1,0 1 1,0-1-1,0 0 1,0 0-1,4 3 0,-1-3-111,-1 0 0,1 0 0,-1 0 0,1 0 0,0-1 0,0 1 0,0-1 0,0 0 0,-1-1 0,7 1 0,2-1-205,0-1-1,-1 0 1,1 0 0,-1-1 0,1-1 0,-1 0-1,22-9 1,-21 5 797,0-1 1,-1 0-1,1 0 0,18-19 0,-5 5 3886,-28 42-1471,2-14-3204,-1 0-1,2 0 1,-1 0 0,1 0-1,2 9 1,-2-13 0,1 1-1,0 0 1,0-1 0,0 1 0,0-1-1,0 0 1,1 0 0,-1 0 0,1 0-1,-1 0 1,1 0 0,0-1 0,-1 1-1,1-1 1,0 0 0,0 0 0,0 0-1,4 1 1,6 0-1220,1 1-1,24 0 0,5-3-299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45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14 164 1452,'-14'-7'7446,"36"9"-2237,-9 0-5739,29 1 767,0-1 0,1-3 0,-1-1 0,50-10 0,-25 0-1124,118-39 1,-181 49 872,9-1 91,-1-1 0,1-1 1,-1 0-1,0-1 0,0 0 1,-1-1-1,0 0 0,12-11 1,-23 18-31,1 0 1,-1 0 0,0 0 0,1-1-1,-1 1 1,0 0 0,1 0-1,-1-1 1,0 1 0,1 0 0,-1-1-1,0 1 1,0 0 0,0-1 0,1 1-1,-1 0 1,0-1 0,0 1 0,0-1-1,0 1 1,0 0 0,0-1 0,1 1-1,-1-1 1,0 1 0,0 0 0,0-1-1,-1 1 1,1-1 0,0 0-1,-12-1 814,-23 9 145,28-4-962,-1 0 1,1 1-1,0 0 1,0 0-1,0 1 0,1 0 1,-1 0-1,1 1 1,0-1-1,1 1 0,-1 0 1,1 1-1,1 0 1,-1-1-1,1 1 0,0 1 1,1-1-1,0 1 1,0-1-1,0 1 0,1 0 1,0 0-1,1 0 1,0 0-1,0 0 1,0 11-1,1-11-76,1 0 1,0 0-1,0 0 1,0 0-1,1 0 1,0 0-1,1-1 1,-1 1-1,2-1 1,-1 1-1,1-1 1,0 0-1,0-1 0,1 1 1,0-1-1,0 0 1,1 0-1,-1 0 1,1-1-1,1 0 1,-1 0-1,1 0 1,-1-1-1,1 0 1,1 0-1,-1-1 0,8 3 1,0-2-115,-1-1 0,0 0 0,1-1 0,0-1 0,-1 0 0,1-1-1,0 0 1,-1-1 0,1-1 0,0 0 0,-1-1 0,0-1 0,0 0 0,0-1 0,0-1 0,-1 0 0,0 0 0,0-2 0,0 1 0,-1-2 0,0 0 0,-1 0-1,0-1 1,0 0 0,10-15 0,-7 5 622,-1-1-1,16-36 0,-6 11 1885,-27 56-2075,1 1 0,0 0 0,1 0 0,-2 20 0,-3 61-32,6-84-184,-2 90 112,4 1 0,14 98 0,-4-47-144,-13-134-38,-3-14-70,4-3 51,0 0-1,0 0 1,0 0 0,1-1-1,-1 1 1,0 0 0,1-1-1,-1 1 1,1-1 0,-1 1-1,1-1 1,0 1 0,-1-1-1,1-2 1,-5-65-1806,4-1-1,13-132 0,-5 121 654,1-104 310,-9 146 1945,-7-44 1,7 77-874,0 1 0,1-1-1,-1 1 1,1-1 0,0 1 0,0-1-1,3-9 1,-3 13-278,1 0 0,1-1 0,-1 1 0,0 1 0,0-1 0,1 0-1,-1 0 1,1 0 0,-1 1 0,1-1 0,0 1 0,0-1 0,0 1 0,0 0-1,0 0 1,0-1 0,0 1 0,0 1 0,0-1 0,4-1 0,11-3-227,-1 2 0,1-1 0,0 2 1,0 0-1,0 1 0,0 1 0,0 0 1,0 1-1,-1 1 0,1 1 1,0 0-1,-1 1 0,1 1 0,-1 1 1,16 8-1,-27-12 334,-1 1 0,0-1-1,0 1 1,0 0 0,0 1 0,0-1 0,-1 1 0,1 0 0,-1 0 0,0 0-1,0 0 1,0 0 0,-1 0 0,0 1 0,0 0 0,0-1 0,0 1 0,-1 0-1,1 0 1,-1 0 0,-1 0 0,1 0 0,-1 0 0,0 0 0,0 0 0,0 0-1,0 0 1,-1 0 0,0 0 0,0 0 0,-1 0 0,1-1 0,-1 1 0,0 0-1,0-1 1,-1 1 0,1-1 0,-1 0 0,0 0 0,-5 6 0,-3 2 114,-1-1 0,0-1 0,-1 0 0,-19 12 0,21-16-803,0 0 1,0-1-1,-17 5 0,28-10 548,-1 0-1,1 1 1,-1-1-1,1 0 1,-1 0-1,1 0 0,-1 0 1,1 0-1,-1 0 1,0 0-1,1 0 1,-1-1-1,1 1 0,-1 0 1,1 0-1,-1 0 1,1-1-1,-1 1 0,1 0 1,-1 0-1,1-1 1,0 1-1,-1 0 1,1-1-1,-1 1 0,1-1 1,0 1-1,-1 0 1,1-1-1,0 1 0,-1-1 1,1 1-1,0-1 1,0 1-1,0-1 1,-1 1-1,1-1 0,0 1 1,0-1-1,0 1 1,0-1-1,0 1 1,0-1-1,0 0 0,0 1 1,0-1-1,0 1 1,0-1-1,1 1 0,-1-1 1,0 1-1,0-1 1,0 1-1,1-1 1,-1 0-1,6-21-1769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8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315 103 768,'0'-6'822,"0"0"0,0 0 0,0 1 0,-1-1-1,0 0 1,0 1 0,-1-1 0,-2-6 0,2 9-451,1 0 0,-1 1 0,0 0 1,0-1-1,0 1 0,0 0 0,0 0 0,-1 0 0,1 0 1,0 0-1,-1 0 0,0 1 0,1-1 0,-1 1 1,0 0-1,0 0 0,-4-1 0,-3-1-153,0 1 0,0 1 1,0 0-1,-1 0 0,1 1 0,0 0 0,-1 1 0,1 0 1,0 0-1,0 1 0,0 1 0,-14 4 0,16-4-347,1 0 0,0 0 0,0 0 1,0 1-1,0 0 0,1 0 0,-1 1 0,1 0 0,0 0 0,1 0 0,-1 1 0,1 0 0,0 0 0,0 0 0,1 1 0,-7 12 0,10-16 94,0-1 0,0 0 0,1 1 0,-1-1 0,1 1-1,0-1 1,-1 1 0,1-1 0,0 1 0,0-1 0,1 1 0,-1-1 0,0 0 0,1 1 0,0-1-1,-1 1 1,1-1 0,0 0 0,0 0 0,0 1 0,1-1 0,-1 0 0,0 0 0,1 0 0,0 0-1,-1-1 1,1 1 0,0 0 0,0-1 0,0 1 0,0-1 0,0 1 0,0-1 0,0 0 0,4 2-1,8 3-27,0-1 0,0 0 0,0-1-1,21 4 1,-35-8 63,46 8-72,43 11 394,-81-17-47,1 1-1,-1 0 0,0 0 0,0 1 0,0 0 0,-1 1 0,14 10 0,-20-15-201,0 1-1,0 0 1,-1-1-1,1 1 1,0 0-1,0 0 1,-1 0-1,1-1 1,0 1-1,-1 0 1,1 0-1,-1 0 1,1 0-1,-1 0 1,0 0-1,1 0 1,-1 0-1,0 0 1,0 0-1,0 1 1,1-1-1,-1 0 1,0 0-1,0 0 1,-1 1-1,1 0-7,-1-1 0,0 1 0,0-1 0,0 1 0,0-1 0,0 1 0,0-1 0,0 0-1,-1 0 1,1 1 0,0-1 0,-1 0 0,1 0 0,-2 1 0,-9 4 86,1-1 0,-1 0 1,-18 5-1,21-7-62,-12 4-650,0-1-1,-23 3 1,80-41-6403,-8 11 5838,107-74 1841,-103 74 1889,1 2 0,47-19 0,-79 37-2572,0 1-1,0 0 1,-1 0 0,1 0-1,0 0 1,0 0 0,0 0-1,-1 0 1,1 0 0,0 0-1,0 0 1,0 0 0,-1 1-1,1-1 1,0 0 0,0 1-1,-1-1 1,1 0 0,0 1 0,-1-1-1,1 1 1,0-1 0,-1 1-1,1-1 1,-1 1 0,1-1-1,-1 1 1,1 0 0,-1-1-1,1 1 1,-1 0 0,0-1-1,1 1 1,-1 0 0,0 0-1,1 1 1,11 40-180,-4-13-133,-6-25 190,1-1-1,0 1 0,0-1 0,0 1 0,0-1 0,0 0 1,1 0-1,0 0 0,-1-1 0,1 1 0,0-1 0,0 0 0,0 0 1,0 0-1,1-1 0,-1 1 0,0-1 0,1 0 0,-1-1 1,1 1-1,-1-1 0,1 1 0,6-2 0,7 1-71,-1-1 0,0-1-1,0-1 1,0 0 0,17-6 0,-22 5 231,-1-1-1,0 0 1,0-1 0,0 0 0,-1 0 0,0-1-1,0-1 1,0 0 0,-1 0 0,-1-1-1,1 0 1,-1 0 0,-1-1 0,0 0 0,0 0-1,-1-1 1,0 0 0,-1 0 0,0 0-1,-1-1 1,0 1 0,-1-1 0,0 0 0,-1 0-1,0-1 1,0-19 0,22 88-717,23 56 52,28 80 228,-64-159 228,-2 0 0,-1 1 0,6 65-1,-13-88 51,-2 0-1,0 0 0,0 0 0,-1 1 0,0-1 0,0-1 1,-2 1-1,1 0 0,-1-1 0,-1 1 0,0-1 1,0 0-1,-1-1 0,-10 13 0,12-17 64,0 0 0,0 0 0,-1-1 0,0 1-1,1-1 1,-2 0 0,1 0 0,0-1 0,-1 1 0,0-1 0,1-1-1,-1 1 1,0-1 0,-1 0 0,1 0 0,0-1 0,-1 0 0,1 0 0,0 0-1,-1-1 1,1 0 0,-1 0 0,1 0 0,-1-1 0,1 0 0,-9-3 0,11 3-5,0 0 0,0-1 1,0 1-1,0-1 1,1 0-1,-1 0 0,0 0 1,1 0-1,-1-1 0,1 1 1,0-1-1,0 0 1,0 0-1,0 0 0,1-1 1,-1 1-1,1 0 1,0-1-1,0 0 0,0 0 1,0 1-1,1-1 0,-1 0 1,1 0-1,-1-7 1,2 5-109,-1-1-1,2 1 1,-1 0 0,1 0 0,0-1 0,0 1 0,0 0 0,1 0 0,0 0 0,0 0 0,1 0 0,-1 1 0,1-1 0,1 1-1,-1 0 1,7-8 0,6-5-170,1 0-1,1 2 0,1 0 1,0 0-1,1 2 0,1 1 1,38-19-1,-32 19 1347,1 1 1,1 2 0,0 0-1,0 3 1,58-9 0,-73 16-700,0 0 1,0 1 0,0 1 0,0 0-1,-1 1 1,1 1 0,-1 0 0,0 1 0,23 11-1,-17-8-917,0 0 1,0-2-1,37 9 0,-37-13-51,-1 0 0,1-1-1,0-1 1,0-1 0,-1-1 0,37-7 0,-47 6 509,0 1 0,-1-1 0,1 0-1,-1 0 1,1-1 0,-1 0 0,0-1-1,6-5 1,-9 7 112,0-1 0,-1 1 0,0-1 1,1 0-1,-1 0 0,-1 0 0,1-1 0,-1 1 0,1-1 0,-1 0 0,-1 1 0,1-1 0,2-9 0,-4 11 38,1 0 0,-1 0 1,0 0-1,1 0 0,-1 1 0,-1-1 0,1 0 0,0 0 0,-1 0 0,1 0 0,-1 1 1,0-1-1,0 0 0,0 0 0,0 1 0,0-1 0,-1 1 0,1-1 0,-4-3 0,1 3 37,1 0-1,-1 0 1,1 0-1,-1 0 1,0 1-1,0 0 1,0 0-1,0 0 1,-1 0-1,1 1 1,-7-2-1,-1 1 90,-1 0 0,0 0-1,1 2 1,-1-1 0,0 2-1,0-1 1,1 2 0,-14 3-1,6 0 3,1 1 0,0 1-1,-20 11 1,29-13-185,1 0 1,0 0-1,1 1 1,-1 0-1,1 1 1,0 0-1,-12 15 0,19-21-17,0 0 0,0 0 0,0 1 0,0-1 0,0 0-1,0 1 1,0-1 0,1 1 0,-1-1 0,1 1-1,-1-1 1,1 1 0,-1-1 0,1 1 0,0 0-1,0-1 1,0 1 0,0 0 0,0-1 0,0 1-1,0-1 1,1 4 0,1-3-52,-1 0 0,0-1 0,0 1 0,1 0-1,-1-1 1,1 1 0,-1-1 0,1 1 0,-1-1 0,1 0 0,0 1 0,0-1-1,0 0 1,3 1 0,7 2-332,0 0-1,0-1 0,0 0 1,20 1-1,113 10 246,74 3 4561,-83-7-1007,-115-8-2769,41 2 922,-58-4-1368,0-1 1,-1 1-1,1 0 1,0-1-1,0 0 1,0 0-1,-1 0 1,1 0-1,0-1 1,-1 1-1,1-1 1,3-3-1,-4 2-91,-1 0 0,0-1-1,-1 1 1,1-1-1,-1 0 1,0 1 0,1-1-1,-2 0 1,1 0-1,0 0 1,-1 0 0,0 0-1,1 0 1,-2 0-1,0-6 1,1 1-7,0 2-75,0 0-1,0-1 0,1 1 1,0 0-1,1 0 0,-1 0 1,1 0-1,0 0 0,1 1 1,0-1-1,0 0 1,0 1-1,1 0 0,0 0 1,0 0-1,1 1 0,-1-1 1,1 1-1,1 0 0,-1 0 1,10-6-1,-4 3-66,1 0-1,0 1 1,0 1-1,0 0 1,1 1-1,0 0 0,0 0 1,0 2-1,0 0 1,1 0-1,-1 1 1,28 0-1,-30 2 3,-1 1 0,-1 0 0,1 1 0,0 0 0,0 0-1,0 1 1,-1 1 0,0-1 0,0 1 0,0 1 0,0 0 0,0 0-1,-1 1 1,0 0 0,0 0 0,-1 1 0,1 0 0,7 10 0,-8-8-495,0 1 0,0 0 1,-1 0-1,-1 0 1,0 1-1,6 17 1,-8-19-479,-1 0 1,0 0 0,-1 0-1,0 1 1,0-1-1,-1 0 1,0 1 0,-3 14-1,0-3-1302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9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30 372,'41'1'14431,"-5"1"-10335,3 1-3508,81 4-951,394-15 1448,1-26-4859,-492 34 580,-67 16-6661,16-16 8096,-2-2 320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29.8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33 308,'1'-2'346,"0"0"-1,1 0 1,-1 0 0,0 0-1,1 0 1,-1 0 0,1 0-1,0 0 1,0 1 0,-1-1-1,1 1 1,0-1 0,0 1-1,1 0 1,-1 0 0,0 0-1,0 0 1,0 0 0,1 0-1,-1 1 1,1-1 0,-1 1-1,0-1 1,1 1 0,-1 0-1,1 0 1,3 1 0,8 0 294,0 0 1,0 1-1,21 7 1,-30-8-404,33 10 750,71 29 0,-90-31-913,0 1 0,0 1 1,-1 0-1,0 2 1,20 17-1,-34-27-78,-1 1 0,1-1 0,-1 1 1,0 0-1,1 0 0,-2 0 0,1 0 0,0 1 0,-1-1 0,0 1 0,0-1 1,0 1-1,-1 0 0,0 0 0,0 0 0,0 0 0,0 0 0,-1 0 0,0 0 1,0 7-1,-1-6-13,-1 0 0,0 0 1,0 0-1,0 0 0,-1 0 1,0-1-1,0 1 0,0-1 1,0 0-1,-1 0 0,0 0 1,0 0-1,-1 0 0,0-1 1,-9 7-1,-1 0-306,-1-1 0,-1 0 0,1-1 0,-2-1 0,-24 8 1,-97 24-4940,80-25 1589,37-10 1631,9-2 362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2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342 59 28,'0'-1'324,"1"-1"-1,-1 0 1,0 1-1,1-1 1,-1 0 0,0 1-1,0-1 1,0 0-1,0 0 1,0 1-1,0-1 1,-1 0 0,1 0-1,0 1 1,-1-1-1,0 1 1,1-1 0,-1 0-1,0 1 1,0-1-1,0 1 1,0-1-1,0 1 1,0 0 0,0 0-1,0-1 1,-1 1-1,1 0 1,0 0 0,-1 0-1,-2-2 1,1 2-35,1 0 1,-1 0 0,1 0-1,-1 0 1,0 0 0,1 0-1,-1 0 1,0 1-1,0 0 1,0-1 0,1 1-1,-1 0 1,0 1 0,0-1-1,0 0 1,1 1 0,-1-1-1,0 1 1,-5 2-1,-3 4-138,-1 0 0,1 1 0,0 1 0,1 0 0,0 0 0,1 1 0,-1 0 0,2 0 0,-11 17 0,-5 11-62,-29 62 0,40-72-46,1-1 0,2 2 0,0 0-1,2 0 1,1 0 0,1 1 0,-1 35 0,7-53-29,0 0 0,0-1 0,2 1 0,-1-1 0,2 1-1,-1-1 1,2 1 0,-1-1 0,7 13 0,-5-15-24,0-1-1,0-1 1,0 1 0,1-1-1,0 0 1,1 0-1,0 0 1,0-1-1,0 0 1,0-1 0,1 1-1,17 7 1,-11-7-66,0 0 0,1-1 0,-1-1 0,1 0 1,0-1-1,0-1 0,1 0 0,-1-1 0,0 0 1,1-2-1,23-3 0,-14 0 130,0-1-1,-1-1 1,1-1 0,-1-1-1,-1-2 1,29-15 0,-52 25-39,1-1 1,-1 1 0,1-1 0,0 1 0,-1-1-1,1 1 1,-1 0 0,1-1 0,0 1 0,-1 0-1,1 0 1,0-1 0,-1 1 0,1 0 0,0 0-1,-1 0 1,1 0 0,0 0 0,0 0 0,-1 0-1,1 0 1,0 0 0,-1 0 0,1 0 0,0 1-1,-1-1 1,1 0 0,0 0 0,-1 1 0,1-1-1,0 0 1,-1 1 0,1-1 0,-1 1 0,1-1-1,-1 1 1,1-1 0,-1 1 0,1-1 0,-1 1-1,1-1 1,-1 1 0,0 0 0,1 0 0,0 4-8,0 0 0,0-1 0,0 1 1,-1 0-1,0 9 0,0 4-48,2-1-305,0 0 0,2-1 0,-1 1 0,2-1 0,0 0 0,1 0 0,9 16 0,-12-26-85,0-1 0,0 1 0,1-1-1,0 0 1,0 0 0,1 0 0,-1-1 0,1 0 0,0 1 0,0-2 0,0 1-1,1-1 1,-1 1 0,1-1 0,0-1 0,0 1 0,0-1 0,0 0 0,0-1-1,1 1 1,11 0 0,-7-2-210,1 0 0,-1-1 1,0 0-1,0-1 0,0 0 0,13-4 0,23-11-914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2.7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0 179 252,'8'-13'1088,"-5"8"-141,0 1 0,-1-1 0,1 0 0,-1-16 7533,-12 38-6193,10-12-2109,0 0 1,-1 0 0,2 0-1,-1 0 1,1 0-1,-1 0 1,1 0 0,1 0-1,-1 0 1,1 0 0,0 0-1,0-1 1,0 1-1,0-1 1,5 6 0,-1-2-164,-1 0 0,1-1 0,0 0 1,1 0-1,0-1 0,0 0 0,12 8 0,-8-8-194,1 0-1,-1-1 0,1-1 1,0 0-1,1 0 1,-1-1-1,1-1 0,-1 0 1,1-1-1,0 0 0,-1-1 1,1 0-1,15-3 0,-14 1-102,0 0 0,0-1 0,0-1 0,-1 0 0,0-1 0,1 0 0,-2-1 0,1 0 0,-1-1 0,0-1 0,19-15 0,-27 20 273,-1-1 0,1 0-1,-1 0 1,0 0 0,0-1 0,0 1-1,-1-1 1,1 1 0,-1-1 0,0 0-1,-1 0 1,1 0 0,-1 0 0,0 0-1,0 0 1,0-1 0,-1 1-1,0 0 1,0 0 0,0 0 0,-1-1-1,0 1 1,0 0 0,0 0 0,0 0-1,-1 0 1,0 0 0,-3-6 0,1 3 62,1 1 0,-1 1 0,-1-1 0,1 1-1,-1-1 1,0 1 0,0 1 0,-1-1 0,0 1 0,0 0 0,0 0 0,-1 1 0,1-1 0,-1 2 0,0-1 0,0 1 0,0 0 0,-11-3 0,8 5-88,1 0-1,0 0 1,0 1 0,-1 1-1,1-1 1,0 1 0,0 1-1,0 0 1,0 0-1,0 1 1,0 0 0,1 1-1,-1 0 1,1 0 0,0 0-1,0 1 1,-9 8-1,11-9-299,0 1 0,1 0 0,-1 0-1,1 0 1,0 1 0,0 0 0,0 0-1,1 0 1,0 1 0,0-1 0,1 1 0,0 0-1,0 0 1,1 0 0,-1 0 0,1 1-1,1-1 1,0 0 0,0 1 0,0 0-1,1 10 1,1-15 94,-1 0-1,1 0 1,-1 0 0,1 0-1,0 0 1,0 0-1,0 0 1,1 0 0,-1 0-1,1 0 1,0-1-1,-1 1 1,1-1 0,0 1-1,1-1 1,2 3-1,16 10-1275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3.1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72 159 504,'-3'-21'1063,"-11"-61"3773,12 74-3482,0 0 0,-1 1 1,0-1-1,-7-11 1,10 19-1286,0 0 0,0 0 0,0-1 0,-1 1 0,1 0 0,0-1 0,0 1 0,0 0 0,0 0 1,-1-1-1,1 1 0,0 0 0,0 0 0,0 0 0,-1-1 0,1 1 0,0 0 0,0 0 1,-1 0-1,1 0 0,0-1 0,0 1 0,-1 0 0,1 0 0,0 0 0,-1 0 0,1 0 1,0 0-1,-1 0 0,1 0 0,0 0 0,0 0 0,-1 0 0,1 0 0,0 0 0,-1 0 0,1 0 1,0 0-1,-1 0 0,1 0 0,0 1 0,0-1 0,-1 0 0,-8 16 1340,0 24-364,5-1-1089,3 0 0,1 0 0,1-1 0,3 1 0,1-1 0,2 1 0,17 55 0,-21-87-445,-1-1 0,2 1 0,-1-1 1,1 1-1,-1-1 0,2 0 0,-1 0 0,1-1 0,0 1 0,7 5 1,-10-9 163,1 0 0,-1-1 0,0 1 1,1-1-1,-1 0 0,1 0 0,-1 0 1,1 0-1,0 0 0,-1 0 1,1-1-1,0 0 0,0 1 0,0-1 1,-1 0-1,1 0 0,0 0 0,0-1 1,-1 1-1,1-1 0,0 0 0,-1 1 1,1-1-1,0 0 0,-1 0 1,1-1-1,-1 1 0,0-1 0,4-2 1,15-15-1902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3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82 448,'4'-34'1872,"2"8"356,-9 4 3029,-4 29-3053,0 17-596,7 11-620,0 13-652,4 5-800,9 5-884,1 1-728,6-4-460,7-2-144,7-9 203,4-6 437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3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1 168 900,'14'-131'16765,"-14"130"-16691,0-1 0,0 1 0,1 0 0,-1 0 0,0-1 0,1 1 0,-1 0 0,1 0 0,0 0 1,-1 0-1,1 0 0,0 0 0,0 0 0,0 0 0,-1 0 0,1 0 0,0 0 0,0 0 0,0 1 0,0-1 0,1 0 0,-1 1 0,0-1 0,0 1 0,0-1 0,0 1 0,1-1 1,-1 1-1,0 0 0,0 0 0,1 0 0,-1 0 0,0-1 0,1 2 0,-1-1 0,0 0 0,0 0 0,1 0 0,-1 1 0,0-1 0,2 1 0,1 0-62,0 0 0,0 1 0,0-1 0,0 1 0,0 0 0,-1 0 0,1 0 0,-1 1 0,1-1 0,-1 1 0,5 4 0,-5-2-24,-1 0 1,1-1 0,0 1 0,-1 0 0,0 1 0,0-1-1,-1 0 1,0 1 0,1-1 0,-2 1 0,1-1-1,-1 1 1,0-1 0,0 10 0,-3 8-52,-1 1 0,-7 26 0,1-5-125,8-34 92,-1 1-210,1 1 1,0-1-1,1 0 1,0 1-1,1-1 1,2 15 0,-2-25 173,1-1-1,-1 1 1,1-1 0,0 0 0,0 1 0,-1-1 0,1 0 0,0 0-1,0 0 1,0 1 0,0-1 0,1 0 0,-1 0 0,0-1 0,0 1-1,0 0 1,1 0 0,-1-1 0,1 1 0,-1 0 0,0-1 0,1 1 0,-1-1-1,1 0 1,-1 0 0,1 1 0,-1-1 0,1 0 0,-1 0 0,1 0-1,-1-1 1,1 1 0,-1 0 0,1 0 0,-1-1 0,2 0 0,8-1-613,-1-1 0,0 0 1,17-7-1,-11 2 535,0 0-1,-1-1 1,0 0 0,0-2-1,-1 1 1,0-2-1,-1 0 1,0-1 0,-1 0-1,0 0 1,12-21-1,-12 15 1178,-2-1 0,0 0 0,0-1 0,-2 0 0,-1 0 0,-1-1 0,0 0 0,3-33 0,-9 41-4,-3 15-240,-4 23-233,4 103 75,4-112-560,1 1 0,0-1-1,1 1 1,1-1-1,0 0 1,8 16 0,-11-28-43,0 0 0,1 0 0,-1 0 0,1 0 0,0-1 0,0 1 0,0-1 0,0 1 0,0-1 0,1 0 0,-1 0 0,1 0 0,-1 0 0,1 0 0,0 0 0,0-1 0,0 0 0,4 2 0,-2-2-48,0 0 0,-1 0 1,1-1-1,0 1 0,0-1 0,0-1 0,-1 1 1,1-1-1,0 1 0,0-1 0,6-3 0,-2 1-19,1-1 0,-1 0 0,0-1 0,0 0 1,0 0-1,0-1 0,-1 0 0,0-1 0,-1 0 0,1 0 0,6-9 0,-1-4 519,-1-1 0,0 0 0,-2-1 1,11-32-1,-8 19 830,-9 24-812,-2 8-115,-3 5-103,-1 16-198,0 7-512,1 0 0,0 0 1,2 0-1,5 28 1,-5-46 25,0-1 0,0 0 0,1 1 0,0-1 0,1 0 0,-1 0 0,1-1 1,1 1-1,-1 0 0,1-1 0,-1 0 0,2 0 0,-1 0 0,0 0 0,1-1 1,0 1-1,0-1 0,0-1 0,1 1 0,-1-1 0,9 4 0,-3-2-356,-1-2 0,1 1 0,0-2 0,0 1-1,12 0 1,18-2-1088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4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27 226 1692,'4'-35'5948,"-10"9"2162,6 26-8057,0 0 0,0 0 1,-1 0-1,1 0 0,0 0 1,0 0-1,0 0 0,0 0 1,0 0-1,0 0 1,-2 1 799,1-1-800,-6 10 852,-2 11-613,4 19-148,7-19-177,-2-20 34,0-1 0,0 0 0,0 1 0,0-1-1,0 0 1,0 1 0,0-1 0,1 0 0,-1 1 0,0-1 0,0 0 0,0 0 0,0 1 0,1-1 0,-1 0 0,0 1 0,0-1-1,0 0 1,1 0 0,-1 1 0,0-1 0,0 0 0,1 0 0,-1 0 0,0 0 0,1 1 0,-1-1 0,0 0 0,1 0-1,-1 0 1,0 0 0,1 0 0,-1 0 0,1 0 0,1-1 15,0-1 0,0 1 0,0-1 0,0 0 1,-1 0-1,1 0 0,0 0 0,-1 0 0,1 0 0,-1 0 0,0-1 0,0 1 0,0 0 0,0-1 1,1-4-1,0 1-7,10-20-308,0 0 0,2 1 0,26-37 0,-36 55 235,1 1 0,0-1 0,1 1 0,0 0 0,0 1 1,0-1-1,0 1 0,1 1 0,-1-1 0,1 1 0,1 0 0,-1 1 0,0-1 0,1 1 0,0 1 0,0 0 0,11-2 1,-15 3 99,0 1 1,-1 0 0,1 1 0,0-1-1,-1 1 1,1 0 0,-1 0-1,1 0 1,-1 0 0,1 0 0,-1 1-1,0-1 1,1 1 0,-1 0 0,3 3-1,-1-1 43,0 1-1,0 0 0,0 0 0,-1 0 0,0 1 0,0 0 0,5 9 0,0 6-139,-1-1 0,0 1-1,8 43 1,-14-54-705,0-1 0,1 1 0,0-1 0,0 0 0,1 0 0,8 14 0,-9-20 283,-1 0 0,1 0 0,-1 0 0,1 0 0,0-1 0,0 1 0,0-1 0,1 0 0,-1 0 0,0 0 0,1 0 0,-1 0 0,1-1 0,0 0 0,0 1 0,-1-2 0,1 1 0,0 0 0,4 0 0,10-1-1426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5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14 182 640,'-3'-39'4391,"3"30"-2015,-1-1-1,0 1 0,0 0 1,-1 0-1,-3-12 1,41 117-666,25 63-4152,-61-158 2406,0 0-1,1 0 1,-1 0-1,0 0 1,1 0-1,-1 0 1,0 0-1,1-1 1,-1 1-1,1 0 1,0 0-1,-1 0 1,1 0-1,-1-1 1,1 1-1,0 0 1,0-1-1,1 2 1,5-23-371,-3-6 205,5-22 16,15-54 0,-19 90 283,-1-1 0,2 1-1,-1 0 1,2 0 0,0 1 0,0 0 0,1 0 0,17-18 0,-24 29-80,1-1 1,-1 1 0,1 0 0,-1-1-1,1 1 1,0 0 0,-1 0-1,1 0 1,0 0 0,0 1 0,0-1-1,0 0 1,0 1 0,0 0 0,0-1-1,0 1 1,0 0 0,0 0 0,0 0-1,0 0 1,2 0 0,1 1-6,-1 1 1,0-1-1,0 1 0,-1-1 1,1 1-1,0 0 1,0 0-1,-1 1 0,6 4 1,3 4-7,-1 0 0,0 1 1,-1 0-1,12 20 0,91 166-2924,-111-196 2673,-1 0 0,0 0 0,0-1 0,1 1 0,-1 0 1,1-1-1,0 1 0,-1-1 0,1 1 0,2 0 0,4-3-1167,-5-15 1187,-2 1 728,0 1 0,1-1 1,0 1-1,1 0 0,0 0 1,8-18-1,-10 27-290,1 0 1,1-1 0,-1 1-1,1 0 1,0 0-1,0 1 1,0-1-1,0 1 1,1-1-1,0 1 1,0 0-1,0 1 1,1-1-1,-1 1 1,1 0 0,-1 0-1,1 0 1,0 0-1,7-2 1,-8 5-187,0-1 0,0 1 0,0 0 1,0 0-1,0 0 0,0 0 0,0 1 0,0 0 1,0 0-1,0 0 0,0 0 0,0 0 0,0 1 1,-1 0-1,1-1 0,0 2 0,-1-1 1,0 0-1,1 1 0,-1-1 0,4 5 0,6 6-173,-1 1-1,0 0 1,12 19-1,-24-32 139,28 55-1426,-24-45 320,1 0-1,0-1 1,0 0-1,1 0 1,13 16-1,-17-24 844,0 0 0,0 0-1,0 0 1,1 0 0,-1-1 0,1 1-1,-1-1 1,1 0 0,0 1-1,-1-1 1,1 0 0,0-1 0,0 1-1,0 0 1,0-1 0,0 1 0,-1-1-1,1 0 1,0 0 0,0 0 0,0-1-1,0 1 1,0-1 0,0 1-1,0-1 1,0 0 0,2-2 0,0 1 289,0 0 1,-1-1 0,1 0-1,-1 0 1,0 0 0,0 0-1,0-1 1,0 1 0,0-1 0,-1 0-1,0 0 1,0-1 0,0 1-1,0-1 1,3-6 0,3-10 1304,-1-1 0,8-28 0,-8 21 367,-4 19-1012,-2 3-74,1 1 0,-1-1 0,0 1 0,-1-1 0,0 0 0,0 1 0,0-1 0,-1-13 0,-2 23-476,-1-1-1,1 1 1,0 0 0,1 0 0,-1 0-1,1 0 1,-1 1 0,0 3 0,-1 3-209,0 1 0,0 0 0,1 0 0,1 0 0,0 0 0,1 0 0,0 0 0,0 0 0,1 0 1,1 0-1,0 0 0,5 17 0,-5-21 41,1-1 1,0 1 0,0-1 0,0 0-1,1 0 1,0-1 0,0 1-1,1-1 1,-1 0 0,1 0-1,0 0 1,1-1 0,-1 1-1,1-1 1,0-1 0,0 1-1,0-1 1,0 0 0,1 0-1,-1-1 1,9 3 0,-1-2-119,1 0 1,0-1-1,0-1 1,0 0-1,0-1 1,0 0 0,0-1-1,0-1 1,-1-1-1,1 0 1,-1 0-1,1-2 1,-1 0 0,16-8-1,-21 9 170,0-1 0,-1 0 0,1-1 0,-1 0 0,-1 0 0,1 0 0,-1-1 0,0 0 0,0-1 0,-1 0 0,0 0 0,0 0 0,-1-1 0,0 1 0,-1-1 0,0 0 0,0-1 0,-1 1 0,0-1 0,-1 0 0,3-17 0,-4 5 1103,0 0-1,-2 0 1,0-1 0,-6-26-1,7 49-1110,0 1 0,0-1-1,0 0 1,0 0-1,0 0 1,0 0 0,0 0-1,0 0 1,0 0 0,0 0-1,-1 0 1,1 0-1,0 0 1,0 0 0,0 0-1,0 0 1,0 0 0,0 0-1,0 0 1,0 0-1,0 0 1,-1 0 0,1 0-1,0 0 1,0 0 0,0 0-1,0 0 1,0 0-1,0 0 1,0 0 0,0 0-1,0 0 1,-1 0 0,1 0-1,0 0 1,0-1 0,0 1-1,0 0 1,0 0-1,0 0 1,0 0 0,0 0-1,0 0 1,0 0 0,0 0-1,0 0 1,0 0-1,0 0 1,0-1 0,0 1-1,0 0 1,0 0 0,-5 16-14,-2 25-174,6-32 84,-1 75-1035,3-76 625,-1 0 0,1 0 0,1 0-1,-1 0 1,1-1 0,1 1 0,-1 0 0,7 10-1,-7-15 133,0 0 0,0-1 0,1 1-1,-1 0 1,1-1 0,-1 0-1,1 1 1,0-1 0,0 0 0,0 0-1,0-1 1,1 1 0,-1-1-1,6 2 1,1 0-395,-1-1-1,1 0 0,0-1 1,11 1-1,23-2-1092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47.9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54 1840,'9'-26'4580,"-5"-2"3406,0 83-4080,0-3-3753,-1 7-103,2 0 0,4-1 1,1 0-1,4 0 0,22 61 0,-35-117-91,-1 1-1,1-1 1,0 1-1,0-1 0,0 0 1,1 0-1,-1 1 0,0-1 1,1 0-1,0 0 1,-1 0-1,1-1 0,0 1 1,0 0-1,0-1 1,0 1-1,0-1 0,0 1 1,1-1-1,-1 0 0,3 1 1,-2-2-94,0 0 1,0 0 0,0 0-1,0-1 1,0 1-1,0-1 1,0 1 0,0-1-1,0 0 1,0 0-1,-1-1 1,1 1-1,0 0 1,0-1 0,-1 0-1,1 0 1,3-3-1,15-13-931,0 0-1,-1-2 1,29-36-1,-38 42 1417,-1 0-1,-1-1 1,0 0-1,-1 0 1,0-1-1,-2 1 1,7-22-1,-11 20 797,-2 17-1130,0-1 0,0 1-1,0 0 1,0 0 0,0 0 0,0 0 0,0 0 0,0 0 0,0 0 0,0-1 0,0 1 0,0 0 0,0 0 0,0 0 0,0 0 0,0 0-1,0 0 1,0 0 0,-1-1 0,1 1 0,0 0 0,0 0 0,0 0 0,0 0 0,0 0 0,0 0 0,0 0 0,0 0 0,0 0 0,-1 0 0,1 0-1,0 0 1,0-1 0,0 1 0,0 0 0,0 0 0,0 0 0,0 0 0,-1 0 0,1 0 0,0 0 0,0 0 0,0 0 0,0 0 0,0 0-1,0 0 1,-1 1 0,1-1 0,0 0 0,0 0 0,0 0 0,0 0 0,-2 1 27,1 1 0,-1 0 1,1-1-1,0 1 0,-1 0 0,1 0 0,0 0 1,0-1-1,0 1 0,1 0 0,-2 4 1,-1 7-11,0 1 0,0-1 0,2 1 1,0-1-1,0 1 0,1 0 1,1-1-1,2 17 0,-1-19-74,0 1-1,1-1 1,0 0 0,1 0-1,0-1 1,0 1-1,1-1 1,1 0-1,-1 0 1,10 11-1,-12-17 9,0-1 0,0 0 0,0 0 0,0 0 0,0-1 0,1 1 0,-1-1 0,1 0 0,0 0 0,0 0 0,0 0 0,0-1 0,0 0 0,0 1 0,0-1 0,0-1 0,7 1 0,-5-1-29,1 0 0,0-1 0,-1 0 0,1 0 0,0-1 0,-1 0 0,0 0-1,1 0 1,-1-1 0,7-4 0,3-3-278,0 0-1,-1-1 1,-1-1 0,0-1-1,0 0 1,-1-1-1,11-15 1,-9 8-528,-1 0 1,21-43-1,-4-12 2210,-33 86-828,0 0 0,0 0 0,1 0 0,0 0 0,1 0 0,1 20 0,1-6 49,11 46 0,-11-63-562,0 0 0,0 0 0,1 0 0,-1 0 0,2-1 0,-1 1 0,1-1 0,0 0 0,0 0 0,1 0 0,-1 0 0,1-1 0,0 0 0,8 6 1,-7-7-129,0-1 0,0 0 1,0 0-1,0 0 0,0-1 1,1 0-1,-1 0 0,1-1 1,0 0-1,-1 0 0,1 0 1,0-1-1,0 0 1,-1-1-1,12-1 0,-9 1-43,1-1 0,-1-1 0,1 0 0,-1 0 0,0 0 0,-1-1 0,1-1 0,0 0 0,-1 0 0,0 0 0,-1-1 0,1 0 0,-1 0 1,0-1-1,7-8 0,-3 0 785,-1 1 1,0-1 0,-1-1-1,-1 0 1,0 0-1,-1 0 1,6-22 0,-6 25 449,-3 25-799,1 39-697,-4-32 470,0-4-393,2 1 0,0-1 0,0 0 0,1 0 0,1-1-1,1 1 1,8 16 0,-11-27 172,-1 1 1,1-1-1,0 0 0,0-1 0,0 1 0,1 0 1,-1-1-1,1 0 0,0 0 0,0 0 1,0 0-1,0-1 0,1 1 0,-1-1 1,0 0-1,1 0 0,0-1 0,-1 0 0,1 1 1,0-1-1,0-1 0,0 1 0,0-1 1,0 0-1,-1 0 0,1 0 0,5-2 0,-4 1 126,0 0-1,-1-1 0,1 0 0,0 0 0,-1-1 0,0 1 0,1-1 0,-1 0 1,0-1-1,0 1 0,-1-1 0,1 0 0,-1 0 0,0 0 0,0-1 0,0 0 1,-1 1-1,0-1 0,1-1 0,2-5 0,4-12 503,-1 0 0,0 0 0,7-34 1,-11 36 456,-1 4 843,-2 38-1138,-2-10-618,1 0 0,0 0 0,0 0 1,1 0-1,0 0 0,1 0 0,1-1 1,-1 0-1,2 1 0,-1-1 0,1-1 1,12 18-1,-11-20-188,0 0 0,0-1-1,1 1 1,0-1 0,0 0 0,0-1 0,0 0 0,1 0-1,0-1 1,0 0 0,1 0 0,-1-1 0,1 0-1,0 0 1,-1-1 0,11 1 0,-6-1-278,-1-1 0,1 0 1,0-1-1,0 0 0,-1-1 1,1-1-1,0 0 0,14-4 0,-20 4 409,0-1 1,0 0-1,0 0 0,0 0 0,0-1 0,-1 0 0,1-1 0,-1 1 0,0-1 0,-1 0 0,1-1 0,-1 1 1,0-1-1,7-12 0,36-73 6566,-50 96-6389,1 0 1,0 1-1,1-1 0,-1 0 1,1 0-1,0 1 0,0-1 1,0 0-1,1 0 0,0 1 1,0-1-1,2 5 0,-2-6-88,0 0 1,0-1-1,0 1 0,0-1 0,1 1 0,-1-1 1,1 0-1,0 1 0,0-1 0,0 0 1,1 0-1,-1-1 0,1 1 0,-1 0 0,1-1 1,0 0-1,0 1 0,6 2 0,-2-3-12,0-1 0,-1 0 0,1 0 0,0-1 0,0 0 0,0 0 0,0 0 0,0-1 1,0 0-1,0 0 0,7-3 0,-4 1-146,0 0 1,0-1 0,-1 0 0,1-1 0,-1 0-1,15-11 1,-16 9 2,0-1 0,0 0 0,-1 0 0,0-1 0,0 0 0,-1 0 0,0 0 0,-1-1 0,7-16 0,-11 22 198,1 0 1,-1-1-1,0 1 1,0 0-1,0-1 1,-1 1-1,0-1 1,0 1-1,0-1 1,0 1-1,-2-8 0,1 9 38,0 0-1,0 0 1,0 1-1,-1-1 1,1 0-1,-1 1 0,0-1 1,0 1-1,0-1 1,0 1-1,0 0 1,0 0-1,-1 0 0,1 0 1,-1 0-1,1 0 1,-1 1-1,-4-3 1,3 3-64,0 0 0,1 1 1,-1-1-1,0 1 0,0-1 1,0 1-1,1 0 1,-1 0-1,0 1 0,0-1 1,1 1-1,-1 0 0,0 0 1,1 0-1,-1 1 1,1-1-1,-1 1 0,1 0 1,0 0-1,-1 0 0,1 0 1,0 0-1,1 1 1,-4 2-1,-4 4 12,0 0 1,1 1-1,1 0 1,-1 0-1,-9 18 0,13-20-25,1 1 0,0-1-1,1 1 1,0 0-1,0 0 1,1 0 0,0 1-1,1-1 1,0 0-1,0 1 1,1 14 0,1-19-76,-1 0 0,1 0 0,0 0 0,0-1 0,0 1 0,1 0 0,0 0 0,0-1 0,0 1 0,0-1 0,1 0 1,0 0-1,0 1 0,0-2 0,0 1 0,0 0 0,1-1 0,0 1 0,0-1 0,0 0 0,0-1 0,0 1 0,6 2 1,3 0-315,1 0 1,0-1-1,0-1 1,0-1-1,0 1 0,0-2 1,1 0-1,25-2 1,-10-2-436,0-1 0,0-1 0,33-11 0,-44 10 385,0-1 0,0-1 0,-1-1 0,0 0 0,0-1-1,22-18 1,-18 10 1988,-1-1 0,20-21 0,-41 39-1486,1 1 1,0-1-1,-1 1 0,1 0 0,-1-1 0,1 1 1,0 0-1,-1-1 0,1 1 0,0 0 0,0 0 1,-1-1-1,1 1 0,0 0 0,0 0 0,-1 0 1,1 0-1,0 0 0,0 0 0,-1 0 0,1 0 1,0 1-1,0-1 0,-1 0 0,1 0 0,0 1 0,-1-1 1,1 0-1,0 1 0,-1-1 0,1 0 0,0 1 1,-1-1-1,1 1 0,-1-1 0,1 1 0,0 0 1,25 31-89,-12-15 292,-8-12-221,1 0 1,0 0 0,0 0-1,0-1 1,0 0 0,1-1-1,-1 0 1,1 0-1,0 0 1,0-1 0,0 0-1,0-1 1,1 1-1,15-1 1,-8-1-36,1-1 0,-1 0 1,1-1-1,-1 0 0,0-2 0,26-8 0,-36 10-61,0-1-1,-1 0 0,1 0 0,-1-1 1,1 1-1,-1-1 0,0-1 0,-1 1 1,1 0-1,-1-1 0,0 0 0,0 0 1,0 0-1,-1-1 0,1 0 0,-1 1 1,-1-1-1,1 0 0,1-8 0,-3 10 45,0 1-1,0-1 0,0 0 1,-1 0-1,0 0 0,0 0 1,0 1-1,0-1 0,-1 0 1,1 0-1,-1 0 0,0 1 1,0-1-1,-1 0 0,1 1 1,-1-1-1,1 1 0,-1-1 1,0 1-1,-1 0 0,1 0 1,0 0-1,-1 0 0,0 0 1,1 0-1,-1 1 0,0 0 1,-1-1-1,1 1 0,0 0 1,-1 0-1,-6-2 0,0 0 41,0 1 0,-1 1-1,1 0 1,-1 0 0,1 1 0,-1 0-1,1 1 1,-1 0 0,0 0 0,1 2-1,-1-1 1,1 1 0,-1 1 0,1-1-1,0 2 1,-14 6 0,16-7-48,-1 1 0,1 0 0,0 0 0,0 1 1,1 0-1,0 1 0,-1 0 0,2 0 0,-1 0 1,1 1-1,0 0 0,0 0 0,1 0 0,0 1 0,0 0 1,1 0-1,0 0 0,0 1 0,-2 11 0,5-18-14,1 0 0,-1 0 0,1 0 0,0 0 0,0 0-1,0 0 1,0 1 0,0-1 0,1 0 0,-1 0 0,1 0-1,-1 0 1,1 0 0,0 0 0,0 0 0,0-1 0,0 1 0,0 0-1,0 0 1,0-1 0,0 1 0,1 0 0,-1-1 0,1 0-1,-1 1 1,1-1 0,0 0 0,-1 0 0,1 1 0,0-1 0,0-1-1,0 1 1,0 0 0,0 0 0,0-1 0,0 1 0,0-1-1,0 0 1,3 1 0,5 0-68,1 0 1,-1 0-1,1-1 0,-1 0 0,0-1 1,18-3-1,-11-1-14,0 0 0,1-1-1,-2-1 1,1-1 0,-1 0 0,0-1-1,-1 0 1,0-2 0,-1 0 0,0 0-1,0-2 1,13-15 0,-14 14 257,-1-1 0,0-1 0,-1 1-1,-1-2 1,-1 1 0,0-2 0,-1 1 0,-1-1 0,-1 0-1,-1 0 1,6-30 0,-10 36 52,-1 0 0,0 0 0,0-1 1,-2 1-1,1 0 0,-1 0 0,-1 0 0,0 1 0,-1-1 0,0 1 1,-7-13-1,11 24-218,-1-1 0,1 0 0,0 0 1,-1 1-1,1-1 0,-1 0 1,1 1-1,-1-1 0,1 0 0,-1 1 1,1-1-1,-1 1 0,0-1 1,1 1-1,-1-1 0,0 1 0,1 0 1,-1-1-1,-1 1 0,2 0-4,-1 0-1,1 0 1,-1 0-1,1 0 1,-1 0-1,1 0 1,-1 0 0,1 1-1,-1-1 1,1 0-1,-1 0 1,1 0-1,0 1 1,-1-1-1,1 0 1,0 1-1,-1-1 1,1 0 0,-1 1-1,1-1 1,0 1-1,-1 0 1,-1 2-2,1 0 0,-1 0 1,1 1-1,0-1 1,0 0-1,0 1 0,-1 4 1,1 7-14,0 0 0,0 0 0,1-1 0,1 1 0,1 0 0,0-1 1,0 1-1,2-1 0,0 1 0,1-1 0,0-1 0,1 1 0,0-1 0,1 0 1,1 0-1,0-1 0,0 0 0,2 0 0,-1-1 0,1 0 0,1-1 0,0 0 1,0 0-1,1-2 0,1 1 0,-1-2 0,1 1 0,0-2 0,1 0 0,-1 0 0,24 5 1,-20-7 18,0-2-1,0 0 1,0-1 0,0-1 0,0 0 0,0-1 0,0-1 0,0-1 0,0 0 0,31-11 0,-38 10 65,0 0 0,0 0 0,-1-1 0,1-1 0,-1 1 0,-1-1-1,1-1 1,-1 1 0,0-2 0,0 1 0,-1-1 0,0 0 0,-1 0 0,1-1 0,-2 0 0,1 0 0,-1-1 0,6-16 0,-9 21-44,-1 1 0,0-1 0,0 0 0,0 0 0,0 0 1,-1 0-1,0 0 0,0-1 0,-1 1 0,1 0 0,-1 0 0,0 0 0,0 0 0,-1 1 0,1-1 0,-4-6 0,4 9-38,-1-1 0,1 1 0,-1 0 0,0 0 0,0 0 0,0 0-1,0 0 1,0 0 0,0 1 0,0-1 0,-1 1 0,1-1 0,0 1-1,-1 0 1,1 0 0,-1 0 0,0 0 0,1 0 0,-1 1 0,0-1 0,1 1-1,-1 0 1,0 0 0,1 0 0,-1 0 0,0 0 0,0 0 0,1 1-1,-1-1 1,0 1 0,-3 1 0,-1 1-1,0 0-1,0 1 1,0-1-1,1 1 1,-1 1-1,1-1 1,0 1-1,0 0 1,1 0 0,-1 1-1,1 0 1,0 0-1,1 0 1,0 0-1,0 1 1,0 0-1,-4 11 1,5-12 13,0 1 0,0 0 1,1 0-1,0 0 0,1 0 1,0 0-1,0 0 0,0 0 1,1 0-1,0 0 0,0 0 1,1 0-1,0 1 0,0-1 1,1 0-1,0 0 0,0-1 0,0 1 1,5 7-1,-5-10 2,0 0 0,1-1 0,0 0 0,0 0 0,0 0 0,0 0 0,0 0 0,0 0 0,1-1 0,-1 0 0,1 1 0,0-1 0,6 2 0,-2-1-15,0-1 1,1 0 0,-1 0 0,1-1-1,-1 0 1,12-1 0,7-1-187,0-1-1,-1-2 1,33-9-1,-17 3-1432,0-2 0,-1-3-1,54-26 1,-66 22-1981,-28 18 3500,-1 1 0,1-1 0,-1 1 0,1 0-1,-1-1 1,1 1 0,-1-1 0,0 0 0,1 1-1,-1-1 1,0 1 0,1-1 0,-1 1 0,0-1-1,0 0 1,1 1 0,-1-1 0,0 0 0,0 1-1,0-1 1,0 0 0,0 1 0,0-1 0,0 1-1,0-1 1,0 0 0,0 1 0,-1-1 0,1 0 0,0 1-1,0-1 1,-1 1 0,1-1 0,0 0 0,-1 1-1,1-1 1,0 1 0,-1-1 0,1 1 0,-1-1-1,1 1 1,-1 0 0,1-1 0,-1 1 0,1-1-1,-1 1 1,1 0 0,-1-1 0,0 1 0,-21-11-1630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5.6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85 1300,'4'-4'839,"-1"0"-1,0-1 1,-1 1-1,1-1 1,-1 0 0,0 0-1,0 0 1,2-8-1,-4 12-634,0-1 0,0 1 0,0 0 0,0 0 0,0-1 0,0 1-1,0 0 1,0 0 0,0 0 0,-1-1 0,1 1 0,0 0 0,-1 0 0,1 0-1,-1 0 1,1-1 0,-1 1 0,0 0 0,1 0 0,-1 0 0,0 0 0,0 1 0,0-1-1,0 0 1,0 0 0,0 0 0,0 1 0,0-1 0,0 0 0,0 1 0,0-1 0,0 1-1,0-1 1,0 1 0,-1 0 0,1 0 0,0-1 0,0 1 0,-1 0 0,1 0-1,0 0 1,-2 0 0,-5 1-47,0-1-1,1 1 1,-1 0-1,0 1 1,1-1-1,-1 2 1,1-1-1,0 1 1,0 0-1,0 1 1,0-1-1,0 1 1,1 1 0,-1-1-1,1 1 1,-6 6-1,8-7-242,-1 0-1,1 1 1,0-1-1,0 1 1,0-1-1,1 1 1,0 0-1,0 1 1,0-1-1,0 1 1,1-1-1,0 1 1,0 0-1,1-1 1,-1 1-1,1 0 1,0 0-1,1 0 1,0 0-1,0 0 1,1 8-1,0-11-67,0 1-1,1-1 1,0 0 0,-1 0-1,1 0 1,0 0-1,1 0 1,-1 0-1,0-1 1,1 1 0,0-1-1,-1 1 1,1-1-1,0 0 1,0 0-1,0-1 1,0 1-1,1 0 1,-1-1 0,0 0-1,1 0 1,4 1-1,7 2-422,0-1 0,0 0 0,28 1 0,-21-4 270,0 0-1,0-1 0,0-1 0,0-1 0,38-11 1,-78 20 3897,-20 10-2105,20-5-1160,1 0 1,1 2-1,0 0 1,1 0-1,0 2 1,-22 27-1,28-30-741,0 1-1,1 0 0,0 1 0,1-1 1,-9 25-1,16-36 167,-1-1 1,0 1-1,1 0 1,-1 0-1,1-1 1,0 1 0,0 0-1,0 0 1,0-1-1,0 1 1,0 0-1,0 0 1,0 0-1,1-1 1,-1 1-1,1 0 1,-1 0-1,1-1 1,0 1 0,0-1-1,0 1 1,-1 0-1,1-1 1,1 0-1,-1 1 1,0-1-1,0 0 1,1 1-1,-1-1 1,0 0-1,1 0 1,-1 0 0,1 0-1,-1 0 1,1-1-1,0 1 1,-1 0-1,1-1 1,0 1-1,0-1 1,-1 1-1,1-1 1,0 0-1,0 0 1,0 0 0,-1 0-1,1 0 1,0 0-1,0-1 1,1 0-1,14-5-1902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6.0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81 564,'-64'-48'5022,"17"16"3663,47 32-8535,-1 0 1,1 0 0,0 0-1,-1 0 1,1 0 0,-1 0-1,-3 1 1658,3-1-1657,0 13 2077,9 26-1409,-5-27-323,6 53-421,-6-40-2049,9 40 1,-11-58 1241,1-1 0,0 0 0,1 1 0,-1-1 0,1 0 0,1-1 0,-1 1 0,1 0 0,0-1 0,0 0 0,5 5 0,-6-8 343,-1 1-1,1-1 1,0 0 0,-1-1 0,1 1-1,0 0 1,0-1 0,0 0 0,0 1-1,1-1 1,-1-1 0,0 1 0,0 0-1,7 0 1,20-3-1651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6.4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86 116 148,'10'-33'2284,"-4"7"684,-2 4 437,-4-13 7484,-7 46-10065,-3 11-704,0 9-844,-4 2-1156,4 4-965,-4 1-519,4-1-144,4-4 115,-8-7 553,4-8 988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6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0 1116,'-10'8'5757,"6"5"-2389,1 5 16,3 7-716,0 7-867,7 4-757,-4 3-528,7-3-404,4-3-488,0-2-568,3-7-740,3-6-797,4-5-507,-1-7-152,-2-6 155,-1-8 393,-6-6 656</inkml:trace>
  <inkml:trace contextRef="#ctx0" brushRef="#br0" timeOffset="1">227 185 480,'10'-34'1880,"1"2"732,-1 9 477,-7 4 31,7 6 1972,-10 21-3539,0 8-1009,4 8-1272,-4 11-1365,3 1-715,7 7-392,0-1-140,14-4 243,7-3 765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8.6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340 140 1040,'-13'-22'5913,"-7"-10"-1723,12 19-3528,-1 0 1,0 1-1,-18-18 1,24 28-612,1 0 0,-1 0 0,0 0 0,0 1 0,0-1 0,0 1 0,0 0 0,0 0 0,0 0 1,-1 0-1,1 0 0,0 1 0,0 0 0,-1-1 0,1 1 0,0 0 0,-1 1 0,1-1 0,0 1 0,0-1 1,-1 1-1,1 0 0,0 0 0,0 0 0,0 1 0,0-1 0,0 1 0,-5 3 0,-4 2 51,1 2 0,-1-1-1,1 1 1,1 1-1,-14 15 1,12-11-121,0 1 0,1 1-1,-14 24 1,22-36-15,1 1-1,0 0 1,-1 0 0,2 0-1,-1 0 1,0 0 0,1 1 0,0-1-1,1 0 1,-1 1 0,1-1-1,0 0 1,0 1 0,0-1 0,1 1-1,2 9 1,-2-14 16,-1 1 0,1-1-1,-1 0 1,1 1 0,0-1 0,0 0-1,-1 0 1,1 0 0,0 1 0,0-1-1,0 0 1,0 0 0,0 0 0,1-1-1,-1 1 1,0 0 0,0 0 0,1 0-1,-1-1 1,0 1 0,3 0 0,-1-1-20,0 1 1,0-1 0,0 0-1,0 0 1,0 0-1,-1-1 1,1 1 0,0-1-1,0 0 1,4-1-1,4-3-103,-1 0 0,1 0 0,-1-1-1,13-10 1,8-10 785,-1-1 1,44-52-1,-37 38 1991,-37 41-2612,0 0 0,1 0 0,-1-1-1,0 1 1,1 0 0,-1 0 0,0-1 0,1 1 0,-1 0-1,0 0 1,1 0 0,-1-1 0,1 1 0,-1 0 0,0 0 0,1 0-1,-1 0 1,1 0 0,-1 0 0,0 0 0,1 0 0,-1 0-1,1 0 1,-1 0 0,0 0 0,1 0 0,-1 0 0,1 1 0,-1-1-1,0 0 1,1 0 0,-1 0 0,0 1 0,1-1 0,-1 0-1,0 0 1,1 1 0,-1-1 0,0 0 0,1 1 0,-1-1-1,0 0 1,0 1 0,0-1 0,1 0 0,-1 1 0,0-1 0,0 0-1,0 1 1,0-1 0,1 1 0,9 27 27,-8-21 21,78 219-765,27 82-1300,-94-265 1662,15 81 0,-26-109 352,-1 0 0,0 0 1,0 1-1,-2-1 0,0 0 1,-1 0-1,0 0 0,-1 0 1,-6 17-1,5-23 44,-1 0 0,0 0 0,-1-1 0,0 1 0,0-1 0,0-1 0,-1 1 1,-1-1-1,1 0 0,-1-1 0,0 1 0,0-2 0,-1 1 0,0-1 0,0 0 0,0-1 0,0 0 1,-15 3-1,17-4-29,0-1 1,0 0 0,0-1 0,0 1-1,-1-1 1,1-1 0,0 0-1,-1 0 1,1 0 0,0-1 0,-1 0-1,1 0 1,0-1 0,0 0 0,0 0-1,0-1 1,0 0 0,1 0 0,-1 0-1,1-1 1,0 0 0,0 0-1,0-1 1,0 1 0,-9-12 0,12 11-70,0-1 0,0 1 1,0-1-1,1 0 1,-1 0-1,1 0 0,1 0 1,-1 0-1,1 0 1,0-1-1,1 1 0,-1 0 1,1-1-1,1 1 0,-1 0 1,1-1-1,0 1 1,0 0-1,1 0 0,3-8 1,3-9-227,1-1 0,2 2 1,23-39-1,11-9 258,3 3 0,3 1 1,3 3-1,3 2 0,2 3 0,3 3 1,104-74-1,-160 125 35,-1 1 0,1-1 0,0 1 1,1 0-1,-1 0 0,0 0 0,1 1 0,8-2 1,-13 4-27,1-1 1,-1 1 0,0 0 0,0 1 0,1-1 0,-1 0 0,0 1 0,1-1 0,-1 1 0,0-1 0,0 1-1,0 0 1,0 0 0,0 0 0,0 1 0,0-1 0,0 0 0,0 1 0,0-1 0,0 1 0,-1-1 0,1 1-1,-1 0 1,1 0 0,-1 0 0,0 0 0,2 3 0,5 12 54,-1 0 0,10 34 0,-13-36-58,0-1 0,1 0 1,0-1-1,1 1 1,16 24-1,-19-34-50,0-1 1,0 0-1,0 1 1,0-2-1,1 1 1,-1 0-1,1-1 1,0 1-1,0-1 1,0 0-1,0 0 1,0-1-1,0 1 1,1-1-1,-1 0 1,0 0-1,1-1 1,-1 1-1,0-1 1,1 0 0,-1 0-1,1 0 1,-1-1-1,8-1 1,-2 0-52,1-1 0,0 0 0,-1 0 0,0-1 0,0-1 0,0 0 0,0 0 0,-1-1 0,0 0 0,0-1 0,0 1 0,-1-2 0,0 1 0,11-15 0,-14 16 214,0-1-1,0 0 1,0 0-1,-1 0 1,0-1 0,-1 1-1,0-1 1,0 0-1,-1 0 1,1 0-1,-2 0 1,1 0-1,-1-1 1,-1 1 0,1 0-1,-1-1 1,-1 1-1,0 0 1,-3-17-1,2 20-54,0-1 0,0 1-1,-1 0 1,0-1-1,0 1 1,0 0 0,0 1-1,-1-1 1,0 1 0,0-1-1,0 1 1,0 0 0,-1 0-1,1 1 1,-1 0 0,0-1-1,0 2 1,-1-1-1,1 0 1,0 1 0,-1 0-1,0 0 1,1 1 0,-1 0-1,0 0 1,-7 0 0,5 0-70,0 0 1,-1 1 0,1 1-1,0-1 1,0 1 0,0 1-1,0-1 1,0 1 0,1 1 0,-1-1-1,0 1 1,1 1 0,0-1-1,0 1 1,0 1 0,0-1-1,1 1 1,-10 9 0,9-6-134,0 1 1,1 0 0,0 0-1,0 0 1,1 1 0,0 0-1,1 0 1,0 0 0,-2 12-1,4-16-121,0 1 0,1-1-1,0 0 1,1 1-1,-1-1 1,1 1 0,0-1-1,1 1 1,0-1 0,0 0-1,0 1 1,1-1-1,0 0 1,0 0 0,0 0-1,6 10 1,-7-13 27,1-1 0,0 1 0,0-1 0,1 0 0,-1 1 0,0-1 0,1 0 0,-1 0 0,1-1 0,0 1 0,-1 0 0,1-1 0,0 0 0,0 1 0,0-1 0,5 1 0,-2-1-98,-1-1 0,1 1 0,0-1 0,0 0 0,-1-1 0,1 1 0,0-1 0,9-3 0,-4 1 186,0-1 1,0-1 0,0 0 0,-1 0 0,0-1 0,0 0 0,0-1 0,12-11-1,-6 1 2284,-1 0 0,22-36 0,-23 36 2670,-12 27-3417,-5 25-955,2-24-198,1-4-138,-2 8-572,2-1 0,0 1 1,0 0-1,6 29 1,-5-41 116,0 1 1,0 0-1,1 0 1,-1-1-1,1 1 1,0-1-1,0 1 0,0-1 1,0 0-1,1 0 1,-1 0-1,1 0 1,0 0-1,0 0 1,0-1-1,0 1 0,0-1 1,1 0-1,-1 0 1,1 0-1,-1-1 1,1 1-1,6 1 1,0-1-628,1 0 0,-1 0 0,1-1 1,18-1-1,12-2-884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9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1 378 476,'2'-27'1973,"-1"4"1220,2 0 1,6-30-1,-8 48-2744,0 0 0,1 0 0,0 0 0,0 0-1,0 1 1,0-1 0,1 0 0,0 1 0,0 0 0,0-1 0,0 1 0,1 0-1,-1 1 1,1-1 0,8-5 0,-10 8-416,1-1 0,-1 1 0,0 0-1,0 0 1,1 0 0,-1 0 0,1 1 0,-1-1 0,1 1 0,-1 0-1,1-1 1,-1 1 0,1 0 0,-1 0 0,1 1 0,-1-1-1,1 0 1,-1 1 0,1 0 0,-1-1 0,0 1 0,1 0-1,-1 0 1,0 0 0,0 1 0,1-1 0,-1 1 0,0-1 0,0 1-1,-1-1 1,1 1 0,0 0 0,2 4 0,0-2-71,-1 1 0,0 0 1,0 0-1,0 1 0,-1-1 1,1 1-1,-2-1 0,1 1 0,0 0 1,-1-1-1,0 1 0,0 0 1,-1 10-1,-2 3-65,-1-1 1,-1 1-1,-1-1 0,0 0 1,-14 30-1,10-29-22,2 1 0,0 1 0,-7 39 0,14-58 16,-1 1 0,1-1 0,0 0 0,0 1 1,0-1-1,0 0 0,0 1 0,0-1 0,1 0 0,-1 0 0,1 1 0,0-1 0,-1 0 0,1 0 0,0 0 0,0 0 0,0 0 0,1 0 0,-1 0 0,0 0 0,1 0 0,0 0 0,-1-1 0,1 1 0,0-1 0,0 1 0,0-1 0,-1 0 0,2 0 0,-1 1 0,0-2 0,0 1 0,0 0 0,0 0 0,1-1 0,-1 1 0,0-1 0,0 1 0,4-1 1,7 1-666,-1-1 0,1 0 1,0-1-1,0-1 0,24-5 1,-22 3 489,1-2 0,-1 1 0,0-2 0,0 0 0,-1-1 0,0 0 0,0-1 0,-1 0 0,0-1 1,-1-1-1,0 0 0,-1-1 0,0 0 0,-1-1 0,0 0 0,-1 0 0,9-17 0,-2 0 866,0-1 0,17-53-1,9-66 4855,-40 141-4692,0-1-1,0 0 0,-1 0 1,-1 1-1,1-1 0,-2 0 1,1 0-1,-3-13 0,3 23-709,0 0-1,0-1 0,0 1 1,-1-1-1,1 1 1,0-1-1,0 1 0,0-1 1,0 1-1,0-1 0,-1 1 1,1 0-1,0-1 0,0 1 1,-1-1-1,1 1 1,0 0-1,0-1 0,-1 1 1,1 0-1,-1-1 0,1 1 1,0 0-1,-1 0 0,1-1 1,-1 1-1,1 0 1,0 0-1,-1 0 0,1 0 1,-1 0-1,1-1 0,-1 1 1,1 0-1,-1 0 0,1 0 1,0 0-1,-1 0 1,1 0-1,-1 0 0,1 1 1,-1-1-1,1 0 0,-1 0 1,1 0-1,-1 0 0,1 0 1,0 1-1,-1-1 1,1 0-1,-1 0 0,1 1 1,-1-1-1,-1 2 33,0 0 1,0 0-1,0 0 1,0 0-1,0 0 1,1 0-1,-1 1 0,-1 2 1,-4 16-32,1-1 0,1 1 1,0 0-1,2 0 0,0 0 0,1 30 1,2-45-65,-1 14-146,-3 113-1232,5-113 493,0 0-1,1 0 1,2-1-1,8 31 0,-10-43 354,0-1 0,1 1-1,0-1 1,0 0-1,1 1 1,0-1 0,0-1-1,1 1 1,-1-1 0,1 1-1,0-2 1,0 1-1,1 0 1,0-1 0,-1 0-1,1 0 1,1-1-1,-1 0 1,10 4 0,20 3-1735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39.7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3 353 1672,'4'-39'12029,"-5"41"-11809,0 1 1,0-1-1,0 0 0,1 1 0,-1-1 0,1 0 0,-1 1 0,1-1 0,0 1 0,0-1 1,0 1-1,0-1 0,1 1 0,-1-1 0,1 0 0,-1 1 0,2 2 0,15 39 195,-14-38-467,1-1 0,0 0 1,0 0-1,0 0 0,1 0 1,0-1-1,0 0 0,0 0 1,0 0-1,0-1 1,1 1-1,0-1 0,0-1 1,-1 1-1,2-1 0,-1 0 1,0 0-1,0-1 0,1 1 1,7-1-1,2 1-98,-1-1-1,1 0 1,0-2 0,0 0-1,-1 0 1,1-2-1,18-4 1,-29 5 169,0 1 0,0-1 0,0 0-1,-1 0 1,1 0 0,-1-1 0,1 0 0,-1 0 0,0 0 0,0 0-1,0 0 1,-1-1 0,1 0 0,-1 0 0,0 0 0,5-8-1,-6 9 90,-1-1 1,0 1-1,0-1 0,0 0 0,0 1 0,0-1 0,-1 0 0,0 0 0,0 1 0,0-1 0,0 0 0,0 0 0,-1 1 0,1-1 0,-1 0 0,0 1 0,-1-1 0,1 1 0,0-1 1,-1 1-1,0 0 0,0-1 0,-3-4 0,2 4-23,0 1 0,-1-1 0,1 1 0,-1-1 0,1 1 0,-1 0 0,0 1 1,0-1-1,0 0 0,-1 1 0,1 0 0,-1 0 0,1 1 0,-1-1 0,-9-1 0,7 2-86,-1 0-1,0 0 0,0 1 0,-1 0 0,1 1 0,0 0 0,1 0 0,-1 1 0,-12 3 0,13-3-140,1 1 1,-1 0-1,0 0 0,1 0 0,0 1 0,0 0 0,0 0 1,0 1-1,1 0 0,-8 8 0,10-10-39,0 1 0,1-1 0,0 1 0,-1 0-1,1 0 1,0 0 0,1 0 0,-1 0 0,1 0 0,0 0-1,0 0 1,0 1 0,0-1 0,1 1 0,0-1 0,0 0 0,1 8-1,0-8 25,0-1 0,0 0 0,1 0-1,-1 0 1,1 0 0,0 0 0,0-1-1,0 1 1,0 0 0,0-1-1,0 0 1,1 1 0,-1-1 0,1 0-1,0 0 1,0 0 0,0-1 0,0 1-1,0-1 1,0 0 0,0 1 0,5 0-1,11 4-158,1-1-1,29 4 1,-39-8 337,391 46 7523,-397-47-7408,-1 1 0,1-1 0,-1 0 1,0 0-1,1 0 0,-1 0 0,0-1 1,1 1-1,-1-1 0,5-1 0,-6 0-52,-1 1 0,0 0-1,1-1 1,-1 1-1,0-1 1,0 1 0,0-1-1,0 1 1,-1-1 0,1 0-1,0 1 1,-1-1 0,1 0-1,-1 0 1,1 0 0,-1 1-1,0-1 1,0 0 0,0-3-1,2-8-31,0 1 0,1 0 0,1 0 0,0 0 0,1 0 0,0 1 0,0-1 0,1 1-1,1 1 1,0-1 0,0 1 0,1 0 0,1 1 0,-1 0 0,14-11 0,16-10-1010,0 1 0,68-38 0,-98 63 785,46-24-3085,0 2-1,88-28 1,-7 3-3748,-93 32 4944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0.2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568 20 716,'0'-1'212,"0"0"0,0 0 0,0 0 1,-1 0-1,1 0 0,-1 0 0,1 0 0,-1 1 0,1-1 0,-1 0 1,1 0-1,-1 0 0,0 1 0,1-1 0,-1 0 0,0 1 0,0-1 1,1 0-1,-1 1 0,0-1 0,0 1 0,0-1 0,0 1 0,0 0 1,0-1-1,0 1 0,0 0 0,0 0 0,0 0 0,0-1 0,0 1 1,0 0-1,0 0 0,1 1 0,-1-1 0,0 0 0,0 0 0,0 0 1,0 1-1,0-1 0,0 0 0,0 1 0,0-1 0,0 1 0,0-1 1,0 1-1,1-1 0,-1 1 0,-1 0 0,-7 6 677,-1 0 0,1 0-1,-12 12 1,16-14-428,-41 41 1314,1 2 1,-48 69-1,46-49-1404,2 3 0,4 1 0,-36 87 0,59-116-316,2 1 0,-20 90 0,32-114-121,1 1-1,1-1 1,1 1 0,0-1-1,2 1 1,0-1-1,2 1 1,0-1-1,8 26 1,-8-37-125,0 0 0,1 0 0,0 0 0,1-1-1,0 1 1,0-1 0,1-1 0,0 1 0,0-1 0,1 0 0,14 12 0,-9-11-408,-1 0 0,1-1-1,1 0 1,-1-1 0,1-1 0,0 0 0,20 5 0,8-3-1523,0-1-1,0-2 1,1-1 0,63-6 0,-20 0-511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0.7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563 135 592,'-5'-13'655,"2"-1"1171,-2 1 0,0-1 1,-1 1-1,-10-16 0,15 26-1526,-1 0 0,0 0 0,0 1-1,0-1 1,-1 1 0,1 0 0,0-1 0,-1 1 0,0 0 0,1 1 0,-1-1 0,0 0-1,0 1 1,0-1 0,0 1 0,0 0 0,0 0 0,-1 0 0,1 1 0,0-1-1,0 1 1,-1 0 0,1 0 0,-5 0 0,-4 2-124,0 1-1,0 0 1,0 1 0,1 0-1,-1 0 1,1 2 0,1-1 0,-16 11-1,-4 5 157,-40 36 0,43-33-204,2 1 1,1 1-1,1 1 0,-27 42 1,38-50-159,1 0 1,1 1-1,0 0 1,2 1-1,0 0 1,2 0-1,0 1 1,-3 24 0,8-35-104,0-1 0,0 1 1,2 0-1,-1 0 1,1 0-1,1 0 1,0-1-1,0 1 0,1-1 1,1 1-1,0-1 1,0 0-1,1 0 1,0-1-1,0 1 0,1-1 1,1 0-1,10 11 1,-6-9-188,0-1 0,1 0 0,0-1 0,0 0 0,1-1 0,0-1 1,1 0-1,-1 0 0,2-1 0,-1-1 0,0-1 0,25 5 0,-12-4-192,-1-2 0,1 0 0,39-2 0,-57-2 511,0 1 1,1-1-1,-1-1 1,0 0 0,0 0-1,0-1 1,0 0-1,0 0 1,-1-1 0,1 0-1,-1-1 1,0 0-1,11-8 1,-17 11 83,0 1 1,-1-1-1,1 0 0,0 1 0,-1-1 1,1 0-1,-1 0 0,1 0 1,-1 0-1,0 0 0,0-1 0,0 1 1,0 0-1,0-1 0,-1 1 0,1 0 1,-1-1-1,1 1 0,-1-1 1,0 1-1,0 0 0,0-1 0,0 1 1,-1-1-1,1 1 0,0-1 0,-1 1 1,0 0-1,0-1 0,0 1 1,0 0-1,0 0 0,0 0 0,0 0 1,-1 0-1,1 0 0,-1 0 0,1 0 1,-1 0-1,0 0 0,-2-1 1,-4-4 145,1 1 0,-2 0 0,1 0 0,-1 1 0,0 0 0,0 1 1,0 0-1,-18-6 0,10 6-423,0 1 0,0 0-1,-23-1 1,33 4-298,0 0 0,0 0 0,0 1 0,0 0 0,0 0-1,0 0 1,1 1 0,-1 0 0,0 0 0,1 1-1,-8 4 1,13-7 279,0 1 1,0-1-1,0 1 0,0 0 0,0-1 0,1 1 0,-1 0 1,0 0-1,0 0 0,1-1 0,-1 1 0,0 0 0,1 0 1,-1 0-1,1 0 0,-1 0 0,1 0 0,-1 2 0,1-2 70,0 0-1,1 0 1,-1-1-1,0 1 1,0 0-1,0 0 0,1-1 1,-1 1-1,0 0 1,1 0-1,-1-1 1,1 1-1,-1-1 1,1 1-1,-1 0 1,1-1-1,-1 1 0,1-1 1,0 1-1,-1-1 1,1 1-1,0-1 1,-1 0-1,1 1 1,0-1-1,0 0 0,0 1 1,21 6-1856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1.2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1 102 1112,'22'-10'2172,"9"-6"2035,-14 3 1805,-20 16-5442,0 1 1,1-1 0,-1 1 0,1 0 0,0-1-1,0 1 1,1 0 0,-1 1 0,1-1 0,0 0 0,0 0-1,-1 6 1,1-2-433,1 1-1,0-1 1,0 0-1,1 0 1,0 0-1,4 13 1,-3-13-258,0 0 0,1 0-1,0 0 1,1 0 0,0 0 0,0-1 0,1 1-1,-1-1 1,2 0 0,-1-1 0,1 1 0,0-1 0,0 0-1,9 5 1,-9-7 74,0 0 0,1-1 0,0 0 0,0-1 0,0 0 0,0 0 0,0 0 0,0-1-1,1 0 1,-1 0 0,0-1 0,1 0 0,-1 0 0,0-1 0,1 1 0,8-4 0,-11 3 64,0 0 0,0-1 0,-1 0 0,1 0 0,0 0 0,-1 0 0,0-1 0,1 0 0,-1 0 0,0 0 0,0 0 0,-1-1 1,1 1-1,-1-1 0,0 0 0,0 0 0,0 0 0,0-1 0,-1 1 0,1-1 0,-1 1 0,0-1 0,-1 0 0,2-5 0,-1 0 40,-1 0 1,0 0-1,-1 0 0,0 0 1,-1 0-1,0 0 0,-1 0 1,0 0-1,0 1 0,-1-1 1,0 0-1,0 1 0,-1 0 0,-1 0 1,0 0-1,0 1 0,-6-9 1,8 13-65,-1 0 1,1 0 0,-1 0 0,0 0 0,1 0-1,-2 1 1,1 0 0,0 0 0,-1 0 0,0 0-1,1 1 1,-1-1 0,0 1 0,0 1-1,0-1 1,-1 1 0,1-1 0,0 2 0,-1-1-1,1 0 1,0 1 0,-1 0 0,1 1 0,0-1-1,-1 1 1,1 0 0,0 0 0,0 0-1,0 1 1,-1 0 0,2 0 0,-10 5 0,4 0-17,0 0 0,0 0 0,1 1 0,0 0 0,1 0 0,0 1 1,0 0-1,1 0 0,0 1 0,-6 12 0,9-15-26,0 0-1,0 0 1,1 1-1,0-1 0,0 1 1,1 0-1,0-1 1,0 1-1,1 0 1,0 0-1,1 0 1,-1 0-1,2 1 1,-1-1-1,3 14 1,-1-18-2,-1 0 0,1-1-1,0 1 1,0-1 0,1 1 0,-1-1 0,0 0 0,1 0 0,0 0 0,0 0 0,0 0 0,0-1-1,0 1 1,1-1 0,-1 0 0,1 0 0,0 0 0,-1-1 0,1 1 0,0-1 0,0 0 0,0 0-1,0 0 1,0 0 0,0-1 0,0 1 0,0-1 0,6-1 0,1 1 44,-1-1 1,0 0-1,0 0 0,0-1 1,0 0-1,0-1 0,0 0 1,-1-1-1,1 0 1,11-8-1,11-14 419,-27 21-207,1 0 0,-1 0 0,1 0 0,0 1 0,12-7 0,-17 11-189,-1 0 0,1 0 0,-1 0-1,0 0 1,1 0 0,-1 0-1,1 0 1,-1 0 0,0 0-1,1 1 1,-1-1 0,0 0 0,1 0-1,-1 0 1,1 0 0,-1 1-1,0-1 1,1 0 0,-1 0-1,0 0 1,0 1 0,1-1 0,-1 0-1,0 1 1,0-1 0,1 0-1,-1 1 1,0-1 0,0 0-1,0 1 1,1-1 0,-1 0-1,0 1 1,0-1 0,0 0 0,0 1-1,0-1 1,0 1 0,0-1-1,0 0 1,0 1 0,0-1-1,0 1 1,0-1 0,0 1 0,0 25-190,0-20 128,0 5 43,0-5-321,0-1 0,0 1 0,0-1 0,1 1 0,0-1 0,1 6-1,-1-9 80,-1-1-1,1 1 1,0-1-1,0 1 0,-1-1 1,1 0-1,0 0 0,0 1 1,0-1-1,0 0 0,1 0 1,-1 0-1,0 0 0,0 0 1,1 0-1,-1-1 0,1 1 1,-1 0-1,0-1 0,1 1 1,-1-1-1,1 1 0,0-1 1,-1 0-1,1 0 0,2 1 1,6-1-973,0 1-1,0-2 1,0 1 0,0-1 0,0-1 0,10-2 0,10-5-1047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48.3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15 196,'-43'-8'5490,"8"1"5051,34 8-10362,1-1-1,-1 0 1,1 1-1,-1-1 1,0 0-1,1 1 1,-1-1-1,1 1 1,-1-1-1,1 0 1,0 1-1,-1-1 1,1 1-1,-1 0 1,1-1-1,0 1 1,0-1-1,-1 1 1,1-1-1,0 1 1,0 0-1,0-1 0,-1 1 1,1 0-1,0-1 1,0 1-1,0 0 1,0-1-1,0 1 1,0 0-1,1-1 1,-1 2-1,1 35-912,0-22 588,-1 5-1097,0 9-6182,20-57-4544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1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0 236 1244,'11'-29'2092,"28"-68"6820,-34 87-7908,0 1 0,1-1 0,0 1 1,0 0-1,1 0 0,1 1 1,9-10-1,-12 15-884,0 0 0,0 0 0,0 0 0,0 0 0,1 1 0,-1 0 0,1 0 0,0 0 0,-1 1 0,1 0 0,0 0 0,0 0 0,0 1 0,0 0 0,0 0 0,0 0 1,0 1-1,-1 0 0,1 0 0,0 0 0,0 1 0,-1 0 0,1 0 0,7 4 0,-8-3-105,0-1 0,0 1 0,0 0 0,-1 0 0,1 0 1,-1 1-1,1 0 0,-1 0 0,-1 0 0,1 0 0,0 0 0,-1 1 0,0 0 1,0-1-1,0 1 0,-1 0 0,0 1 0,1-1 0,-2 0 0,1 1 1,-1-1-1,0 1 0,0-1 0,0 1 0,-1 9 0,-1-4-39,-1-1-1,0 1 1,-1-1-1,0 0 1,-1 0-1,0 0 1,-11 19-1,-3 0-309,-25 30 0,-13 21-1197,55-80 1493,1 0 0,-1 1 1,1-1-1,-1 1 0,1-1 0,0 1 0,-1-1 0,1 0 0,0 1 0,-1-1 0,1 1 0,0-1 1,0 1-1,0 0 0,-1-1 0,1 1 0,0-1 0,0 1 0,0-1 0,0 1 0,0 0 0,0-1 1,0 1-1,0-1 0,0 1 0,0-1 0,0 1 0,0 0 0,1-1 0,-1 1 0,0-1 0,0 1 0,1-1 1,-1 1-1,0-1 0,1 1 0,-1-1 0,0 1 0,1-1 0,-1 0 0,1 1 0,-1-1 0,0 0 1,1 1-1,-1-1 0,1 0 0,-1 1 0,1-1 0,-1 0 0,1 0 0,0 0 0,-1 1 0,1-1 1,-1 0-1,1 0 0,-1 0 0,1 0 0,0 0 0,39-5-1849,469-133-6959,-258 66 3213,-187 54 3778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2.5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64 1360,'-26'-29'5319,"2"-2"4071,23 31-9312,1 0 0,-1-1 0,1 1 0,0 0 0,-1-1 0,1 1 0,-1 0 0,1 0-1,-1-1 1,1 1 0,-1 0 0,1 0 0,-1 0 0,1 0 0,-1 0 0,1 0 0,-1 0-1,1 0 1,-1 0 0,1 0 0,-1 0 0,1 0 0,-1 0 0,1 0 0,-1 0 0,1 0-1,-1 1 1,1-1 0,-1 0 0,1 0 0,-1 1 0,1-1 0,-1 0 0,1 0 0,0 1-1,-1-1 1,1 1 0,0-1 0,-1 0 0,1 1 0,0-1 0,-1 1 0,1 0 0,-19 25-317,16-21 457,-8 13-222,1 1 0,1 1 0,1-1 0,1 1 0,0 1 0,1-1 0,2 1 0,0 0 0,-2 42 1,5-7-140,3 0 0,12 89 0,1-68-889,26 83 1,-23-94-1591,-15-58 1730,-1 1-1,-1 0 0,0 0 0,0 0 0,-1 10 1,0-15 431,0 0 0,-1 0 0,1 0-1,-1 0 1,0-1 0,0 1 0,0 0 0,-1 0 0,0-1 0,1 1 0,-1-1 0,0 1 0,-1-1 0,-2 4 0,-11 6-1310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3.6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42 281 772,'-11'-13'1519,"-15"-19"4194,26 32-5481,-1-1 1,1 0-1,-1 0 0,1 0 1,-1 0-1,1 0 0,0 1 1,-1-1-1,1 0 1,0 0-1,0 0 0,0 0 1,0 0-1,0 0 1,0 0-1,0 0 0,0 0 1,0 0-1,0 0 0,1 0 1,-1 0-1,0 0 1,1 0-1,-1 0 0,1 1 1,-1-1-1,1 0 0,-1 0 1,1 0-1,-1 1 1,1-1-1,0 0 0,1 0 1,5-5 419,0 2-1,1-1 1,-1 1 0,17-6 0,4 1-302,36-7 0,-23 7-227,450-125-8333,-485 132 8071,0 1-12,0-1 0,0 1 0,0 0 0,0 0 0,8 0 0,-13 1 151,1 0 1,-1 0-1,0 1 1,1-1-1,-1 0 1,0 1-1,1-1 0,-1 1 1,0-1-1,1 1 1,-1-1-1,0 1 1,0 0-1,0 0 0,0 0 1,0 0-1,0 0 1,0 0-1,0 0 1,0 0-1,0 0 0,-1 0 1,1 0-1,0 0 1,-1 1-1,1-1 0,-1 0 1,1 3-1,4 15 364,-1 0 0,-1 0-1,0 24 1,-2-22 40,1 1 0,8 31 0,-8-45-330,0 0-1,1 0 1,0 0 0,0-1 0,1 0 0,0 1 0,0-2 0,1 1 0,0 0 0,0-1 0,1 0 0,6 6 0,-7-8-116,0 0 0,1-1 1,0 1-1,0-1 0,0-1 0,0 1 0,0-1 1,0 0-1,1 0 0,-1-1 0,1 0 0,-1 0 1,1-1-1,-1 1 0,10-2 0,-4 0-149,0-1-1,0 0 1,0-1-1,-1 0 0,1-1 1,-1 0-1,1-1 1,-2 0-1,1-1 1,0 0-1,-1 0 0,0-2 1,10-8-1,-15 12 246,-1 0-1,0 0 1,0 0-1,0 0 0,-1-1 1,0 1-1,0-1 1,0 0-1,0 0 1,0 0-1,-1 0 1,0-1-1,0 1 0,-1-1 1,0 1-1,0-1 1,0 1-1,0-1 1,-1 0-1,0 1 1,0-1-1,0 0 0,-1 1 1,0-1-1,0 1 1,-1-1-1,1 1 1,-1-1-1,-4-7 0,2 6 162,0 1 0,0-1 0,-1 1 0,0-1 0,0 1 0,0 1 0,-1-1 0,0 1 0,0 0 0,0 0 0,-1 1 0,0 0 0,0 0 0,0 1 0,0-1 0,0 1 0,-11-2 0,13 4-157,0 0 1,-1 0 0,1 0-1,0 1 1,0 0 0,0 0-1,0 0 1,-1 1 0,1-1-1,0 1 1,0 1-1,0-1 1,0 1 0,0 0-1,1 0 1,-1 0 0,0 0-1,1 1 1,0 0 0,-1 0-1,1 0 1,0 1 0,1-1-1,-1 1 1,1 0-1,-1 0 1,-2 6 0,-2 4-70,0 1 1,2 0 0,0 0-1,1 1 1,0-1 0,1 1-1,1 0 1,0 1 0,1-1 0,1 0-1,1 1 1,0-1 0,1 1-1,5 20 1,-6-35-23,0 0 0,1 0 1,-1 0-1,1 0 0,-1 0 0,1-1 0,0 1 0,0 0 1,0-1-1,0 1 0,0 0 0,0-1 0,0 1 1,0-1-1,1 0 0,-1 1 0,1-1 0,-1 0 1,1 0-1,-1 0 0,1 0 0,0 0 0,-1 0 0,1 0 1,0-1-1,0 1 0,0 0 0,-1-1 0,1 0 1,0 1-1,0-1 0,0 0 0,0 0 0,0 0 1,0 0-1,0-1 0,0 1 0,3-1 0,2-1-157,0-1-1,1 1 1,-1-1-1,0-1 0,-1 1 1,1-1-1,-1 0 1,10-8-1,96-92-1167,-69 63 1339,-43 41 30,0-1 1,1 1 0,-1 0 0,0-1 0,1 1 0,-1-1 0,1 1 0,-1 0 0,0-1 0,1 1-1,-1 0 1,1-1 0,-1 1 0,1 0 0,-1 0 0,1 0 0,-1-1 0,1 1 0,0 0 0,-1 0-1,1 0 1,-1 0 0,1 0 0,-1 0 0,1 0 0,-1 0 0,2 0 0,2 14 218,-10 33-47,4-35-198,0 1 56,1-7-274,0 1-1,0-1 1,1 1 0,-1-1 0,2 1 0,0 9 0,0-15 61,-1 1 1,1 0-1,-1 0 0,1-1 1,0 1-1,0 0 0,0-1 0,0 1 1,0-1-1,1 1 0,-1-1 0,0 0 1,1 1-1,-1-1 0,1 0 1,-1 0-1,1 0 0,-1 0 0,1 0 1,0 0-1,-1-1 0,1 1 0,0 0 1,0-1-1,0 1 0,-1-1 0,3 0 1,6 2-631,0-1 0,0 0 1,-1-1-1,1 0 1,17-3-1,-17 1 568,1 0-1,-1-1 1,0 0 0,-1-1 0,11-5 0,-8 3 848,0-2 0,-1 0 0,1 0 1,-1-1-1,-1 0 0,0-1 0,0 0 1,13-19-1,-8 10 745,66-86 4862,-67 90-5516,0 0-1,1 1 1,1 0 0,22-15 0,-35 27-682,0 1 0,0-1 0,0 0 1,0 1-1,0-1 0,0 1 0,1 0 1,-1 0-1,0 1 0,1-1 0,-1 0 1,1 1-1,-1 0 0,1 0 0,-1 0 1,1 0-1,-1 1 0,0-1 0,1 1 1,-1 0-1,1 0 0,-1 0 0,0 1 1,0-1-1,0 1 0,0-1 0,0 1 1,0 0-1,0 0 0,-1 1 0,1-1 1,-1 0-1,1 1 0,-1 0 0,0-1 1,0 1-1,0 0 0,0 0 0,-1 0 1,1 0-1,-1 0 0,0 1 0,2 5 0,1 8 0,-2 0-1,1 0 0,-2 0 0,0 0 1,-1 0-1,-1 0 0,-1 0 0,0 0 1,-6 21-1,-1 22-205,8-58 117,1 1 0,0-1 0,-1 1 0,1-1 0,0 1 0,1-1 0,-1 1 0,0-1 0,1 1 0,-1-1 0,1 0 0,0 1 0,0-1 0,0 0 0,0 1-1,0-1 1,0 0 0,1 0 0,-1 0 0,4 3 0,-2-2-89,0-1 0,0 0 0,0-1 0,1 1 0,-1 0-1,0-1 1,1 0 0,-1 0 0,1 0 0,0 0 0,-1 0 0,7 0 0,4-1-311,-1 0 1,0-1 0,1-1-1,-1 0 1,0-1 0,23-7-1,-28 7 411,1-1 0,-1 0 1,0 0-1,0 0 0,-1-1 0,0-1 0,0 1 0,0-1 1,0 0-1,-1-1 0,0 1 0,9-14 0,-2-1 1578,-1-2-1,0 0 0,8-27 0,-10 26 787,-4 15-1698,-3 16-850,-5 28-1311,2-24 991,-1 12-432,0-15 50,1 1 0,0-1 0,1 1 0,-1-1 0,4 14 0,-3-20 668,0 0-1,-1 0 1,1 0-1,0 0 1,1 0 0,-1 0-1,0 0 1,0 0-1,1-1 1,-1 1 0,1 0-1,0-1 1,-1 1-1,1-1 1,0 0 0,0 1-1,0-1 1,0 0 0,0 0-1,0 0 1,0-1-1,0 1 1,0 0 0,1-1-1,2 1 1,24 2-1683,-1-4 218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4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2 148 920,'9'-20'2481,"-7"16"-1334,0 0 0,0-1 1,-1 1-1,1 0 1,-1 0-1,0-1 0,0 1 1,0-7-1,-8 36 3192,-1 1-3962,4 6-321,1 0 0,1-1 1,4 41-1,-1-66-162,0 0 1,1 0 0,0 0 0,0 0-1,0 0 1,0-1 0,6 9 0,-7-12 54,0-1 0,0 1 0,0-1 0,0 1 0,1-1 0,-1 0 0,0 1 0,1-1 0,-1 0 0,0 0 1,1 0-1,0 0 0,1 1 0,-2-2 26,0 0 0,0 0 0,0 0 0,0 0 0,0 0 0,-1 0 0,1 0 0,0 0 0,0 0 0,0 0 0,0-1 0,0 1 0,0 0-1,0-1 1,0 1 0,-1 0 0,1-1 0,0 1 0,0-1 0,-1 1 0,1-1 0,0 0 0,0 1 0,-1-1 0,1 0 0,-1 1 0,1-2 0,3-4 80,-2 1 0,1-1-1,-1 0 1,0 0 0,0 0 0,0 0-1,-1 0 1,1-13 0,3-8 168,2 1-122,1 0 0,0 0 0,2 1 0,14-26 0,-19 42-71,1 0-1,-1 0 1,2 0-1,-1 1 1,1-1-1,0 2 1,1-1-1,0 1 0,0 0 1,0 1-1,1 0 1,0 0-1,13-5 1,-19 9 16,-1 1 0,1 1 0,0-1 0,0 0 0,0 1 0,-1-1 0,1 1 0,0 0 0,0 0 0,0 0 0,0 0 1,0 0-1,-1 1 0,1 0 0,0-1 0,0 1 0,5 2 0,-4 0 15,1 0 0,0 0 0,-1 0 0,1 1 0,-1-1 0,0 1 0,0 0 0,5 8 0,3 6-163,-2-1 0,0 1 1,14 36-1,-10-21-581,-11-27-359,0 0-1,1 0 1,-1 0-1,8 9 0,-8-12 475,0 0 0,0 0-1,1-1 1,-1 1-1,1-1 1,0 1-1,-1-1 1,1 0-1,0-1 1,0 1-1,0-1 1,1 1-1,-1-1 1,0-1 0,0 1-1,6 0 1,18 0-1690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4.9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90 239 1500,'54'-88'5460,"38"-57"11528,-92 144-16935,1 1-1,-1 0 1,1-1-1,-1 1 0,1-1 1,-1 1-1,1 0 1,-1-1-1,1 1 1,-1 0-1,1 0 0,0-1 1,-1 1-1,1 0 1,0 0-1,-1 0 1,1 0-1,-1 0 1,1 0-1,0 0 0,-1 0 1,1 0-1,0 0 1,-1 0-1,1 0 1,-1 0-1,1 0 1,0 1-1,-1-1 0,1 0 1,-1 1-1,1-1 1,-1 0-1,1 1 1,-1-1-1,1 0 0,-1 1 1,1-1-1,-1 1 1,1-1-1,-1 1 1,0-1-1,1 1 1,-1-1-1,0 1 0,1 0 1,17 29 71,-17-29-57,32 69-707,33 101 0,-13-4-4095,-50-147 3428,-3-20 1279,-1 0 0,1 0 1,0 1-1,0-1 1,0 0-1,0 0 0,-1 0 1,1 0-1,0 0 0,0 0 1,0 1-1,-1-1 1,1 0-1,0 0 0,0 0 1,0 0-1,-1 0 0,1 0 1,0 0-1,0 0 1,-1 0-1,1 0 0,0 0 1,0 0-1,0 0 0,-1 0 1,1 0-1,0 0 1,0 0-1,-1-1 0,1 1 1,0 0-1,0 0 0,0 0 1,-1 0-1,1 0 0,0 0 1,0-1-1,0 1 1,-1 0-1,-27-26-1018,24 21 1130,-6-6-110,-1 1 0,0 1 0,0 0 0,0 0 0,-1 1-1,-1 1 1,1 0 0,-1 0 0,0 2 0,-1-1 0,-13-2 0,18 6 20,-1 0 0,1 1 0,-1 0 0,1 1 0,-1 0 0,0 0 0,1 1 0,-1 0 0,1 1 0,0 0 0,-1 1 0,1 0 0,0 0 0,0 1 0,1 0 0,-1 0 0,-12 10 0,15-10-73,1 0 0,0 0 0,0 0 0,0 1 0,1 0 0,0 0 0,-1 0 1,2 1-1,-4 5 0,6-9 4,0 0 0,0 0 0,0 0 0,0 0 0,1 0 0,-1 0 0,1 0 0,-1 0 0,1 0 0,0 0 0,0 0 1,0 1-1,0-1 0,0 0 0,0 0 0,1 0 0,-1 0 0,1 0 0,-1 0 0,1 0 0,0 0 0,0 0 0,0 0 0,0 0 0,0 0 0,0-1 0,1 1 0,-1 0 0,0-1 0,1 1 1,3 2-1,2 1-173,0-1 0,0 0 0,1 0 0,0 0 1,0-1-1,0 0 0,0-1 0,0 0 1,0 0-1,18 1 0,8 0 57,45-4 0,-70 1 232,28-2 468,0-2 0,69-16 0,68-32 2109,-109 30-1054,-57 21-1282,1-1 1,-1 1-1,0 1 0,0 0 1,0 0-1,1 0 1,-1 1-1,0 0 0,0 1 1,0 0-1,0 0 1,9 4-1,-4-2-242,0 0 1,0-1-1,17 1 1,-21-4-82,-1 0 1,1 0 0,-1-1-1,0 0 1,1 0 0,-1-1-1,0-1 1,0 1-1,0-1 1,-1 0 0,1-1-1,13-8 1,-18 10 28,-1 0 0,1 0 0,-1 0-1,1-1 1,-1 1 0,0 0 0,0-1 0,0 0 0,0 1 0,-1-1 0,1 0-1,-1 0 1,1 0 0,-1 0 0,0 0 0,0 0 0,-1-1 0,1 1 0,-1 0-1,1 0 1,-1-1 0,0 1 0,0 0 0,0-1 0,-1 1 0,1 0 0,-1 0-1,0 0 1,0-1 0,0 1 0,0 0 0,0 0 0,-1 0 0,0 1 0,-2-5-1,1 3 28,0-1 0,0 1-1,-1-1 1,0 1-1,0 0 1,0 1-1,0-1 1,-1 1 0,0 0-1,1 0 1,-1 0-1,0 0 1,0 1 0,0 0-1,-1 0 1,1 1-1,-1-1 1,1 1-1,-1 0 1,1 0 0,-1 1-1,1 0 1,-1 0-1,1 0 1,-1 1 0,-10 2-1,3-1-24,1 1 0,0 0 0,0 1 0,0 1-1,0 0 1,1 0 0,-1 1 0,1 0 0,1 1 0,-19 16-1,22-18-60,1 1-1,0 1 1,1-1-1,-1 1 1,1 0-1,1 1 1,-6 9-1,9-15 51,1-1 0,-1 1 0,1-1-1,-1 1 1,1-1 0,0 1-1,-1 0 1,1-1 0,0 1-1,0 0 1,0-1 0,0 1 0,1 0-1,-1-1 1,0 1 0,1 0-1,-1-1 1,1 1 0,-1-1 0,1 1-1,0-1 1,0 1 0,0-1-1,-1 1 1,1-1 0,1 0 0,-1 0-1,0 1 1,0-1 0,0 0-1,1 0 1,-1 0 0,0 0 0,1 0-1,-1-1 1,1 1 0,-1 0-1,1-1 1,0 1 0,-1-1 0,1 1-1,2-1 1,6 2 47,0 0-1,0-1 1,0 0 0,0-1-1,0 0 1,0-1 0,-1 0 0,1 0-1,0-1 1,13-5 0,-12 4 35,-1 1 0,1 0 0,0 0 1,0 1-1,0 0 0,0 1 0,17 2 1,-25-1-93,0-1 1,-1 1 0,1 0 0,-1 1-1,1-1 1,-1 0 0,1 1 0,-1-1-1,0 1 1,0 0 0,0-1 0,0 1-1,0 0 1,0 1 0,0-1 0,-1 0-1,1 0 1,-1 1 0,1-1 0,1 5-1,2 6-494,-1 0 0,0 0 0,2 16 0,6 17-3448,-12-45 3715,1 1 1,0-1-1,0 0 1,0 1-1,0-1 0,0 0 1,1 0-1,-1 0 0,0 0 1,0 0-1,1 0 0,-1-1 1,1 1-1,-1 0 0,0-1 1,1 1-1,-1-1 1,1 1-1,0-1 0,-1 1 1,1-1-1,-1 0 0,1 0 1,0 0-1,-1 0 0,1 0 1,-1-1-1,1 1 0,-1 0 1,1-1-1,-1 1 1,1-1-1,-1 1 0,2-2 1,11-6-1617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5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36 173 1044,'-18'-84'5963,"3"14"2745,15 69-8650,0 1 0,-1-1 0,1 1-1,0-1 1,0 1 0,-1 0-1,1-1 1,0 1 0,0-1 0,0 1-1,0-1 1,0 1 0,0-1-1,0 1 1,0-1 0,0 1 0,0-1-1,0 1 1,0-1 0,0 1-1,0-1 1,1 1 0,-1-1 0,0 1-1,0-1 1,0 1 0,1 0-1,-1-1 1,0 1 0,0-1-1,1 1 1,-1 0 0,1-1 0,-1 1-1,0 0 1,1-1 0,-1 1-1,1 0 1,-1 0 0,0 0 0,1-1-1,-1 1 1,1 0 0,-1 0-1,1 0 1,-1 0 0,1 0 0,-1 0-1,1-1 1,-1 1 0,1 1-1,-1-1 1,1 0 0,-1 0 0,1 0-1,-1 0 1,1 0 0,-1 0-1,0 0 1,2 1 0,27 15 730,-11-1-676,0 1 0,-1 0 1,-1 2-1,-1 0 0,0 1 1,-2 0-1,20 36 0,-17-25-187,-2 2 0,-1 0 0,-1 1 0,12 55 0,-19-62-100,-1 0 0,-2 0 0,-1 0 0,-1 0 0,-1 0 0,-1 0 0,-1 0 0,-11 41 0,4-32-1371,-26 59 0,-29 30-6473,44-87 2943,17-27 3051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9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0 143 2000,'5'-8'10863,"7"3"-6612,18 1-4140,-20 3 844,312-35 60,105-16-1312,-392 47-81,62-12 16,-33 3-5049,-84 18-1696,-13-2 3756,10-1 1482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9.6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23 92,'-22'-22'13572,"35"24"-11465,294 102 587,-304-103-2695,16 6-91,-1 0-1,0 2 0,32 19 0,-46-25 44,0-1 0,0 1 0,-1 1 0,1-1 0,-1 1-1,0-1 1,0 1 0,0 0 0,4 7 0,-6-8 12,0-1 0,-1 1 0,1-1 0,0 1 0,-1-1 0,0 1 0,1-1 0,-1 1 0,0-1 0,0 1 0,-1 0 0,1-1 0,0 1 0,-1-1 0,0 1 0,1-1 0,-1 1 0,0-1 0,-2 3 0,-4 7-218,0-1 0,-1-1 1,0 1-1,0-1 0,-1-1 1,-1 0-1,0 0 0,0-1 1,0 0-1,-15 8 0,-18 8-2659,-61 26 0,86-42 1719,-46 22-3256,49-21 2645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49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57 1940,'-2'-20'3374,"1"17"-2189,1-1-1,-1 1 1,1 0 0,0-1 0,0 1 0,0 0 0,0-1 0,1-5 0,0 9-1112,-1 0 0,0 0-1,0 0 1,0-1 0,1 1 0,-1 0-1,0 0 1,0 0 0,0 0 0,1 0-1,-1 0 1,0 0 0,0 0 0,1 0 0,-1 0-1,0 0 1,0 0 0,1 0 0,-1 0-1,0 0 1,0 0 0,0 0 0,1 0-1,-1 1 1,0-1 0,0 0 0,0 0-1,1 0 1,-1 1 218,0-1-218,1 0 0,-1 0-1,0 0 1,0 1 0,0-1 0,0 0 0,0 0-1,0 0 1,0 1 0,0-1 0,1 0-1,-1 0 1,0 1 0,8 11 518,18 45 99,28 84-1,-16-35-635,105 259-2407,-141-360 1882,0 0 0,0 0 0,0 0 1,1 0-1,0 0 0,6 8 0,-8-13 293,-1 1-1,1-1 0,-1 1 1,1-1-1,0 1 1,-1-1-1,1 1 1,0-1-1,-1 0 1,1 1-1,0-1 0,0 0 1,-1 0-1,1 0 1,0 1-1,0-1 1,0 0-1,-1 0 1,1 0-1,0 0 0,1 0 1,-1-1-105,1 0 1,0 1 0,-1-1-1,1 0 1,-1 0-1,0 0 1,1 0-1,-1 0 1,0 0-1,0 0 1,1-1-1,-1 1 1,0 0-1,1-2 1,4-7-895,-1 0 1,1 0-1,4-14 1,-9 23 1122,15-40-1798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0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99 112 1116,'3'-9'661,"20"-51"3917,-18 18 3595,-9 48-7295,-3 10-244,-34 130 105,-32 220 0,71-356-895,1 0-1,0 0 0,1 1 1,2 18-1,-2-26 73,1-1 0,-1 1 1,1-1-1,0 1 0,0-1 0,0 0 0,0 1 1,0-1-1,0 0 0,1 0 0,-1 0 1,1 0-1,-1 0 0,1 0 0,0 0 0,0-1 1,0 1-1,0-1 0,0 1 0,0-1 1,0 0-1,1 1 0,-1-1 0,0-1 0,4 2 1,8 1-338,0-1 0,-1 0 0,1-1 0,0-1 0,0 0 0,-1-1 0,1 0 0,0-1 0,16-5 0,6-3-375,0-1-1,41-19 0,-52 19 547,-1-1 0,-1-1 0,30-21 0,-45 28 370,-1 0 0,0 0 0,0 0 0,0-1 0,-1 0 0,0 0 0,-1-1 0,0 1 0,0-1 0,0-1 0,-1 1 0,0 0 0,3-12 0,12-94 10479,-28 256-9346,9-119-1496,1-1 0,1 1 0,1-1-1,8 30 1,-10-49-74,0 1 1,0-1-1,1 1 0,-1-1 1,1 0-1,0 1 0,0-1 0,0 0 1,0 0-1,0-1 0,1 1 1,-1 0-1,1-1 0,0 1 0,-1-1 1,1 0-1,1 0 0,-1 0 1,0 0-1,4 1 0,-2-2-306,0 1 0,0-1 0,0 0 0,1-1 0,-1 1 0,0-1 0,0 0 0,0-1 0,0 1 0,1-1 0,-1 0 0,0 0 0,8-4 0,15-7-1845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49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0 816,'-2'33'5664,"1"17"-2589,14 97 954,47 420 1119,-38-405-5124,-9-58-4758,-29-147-8276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0.8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127 115 1464,'14'-41'4524,"-11"31"-2268,-1 0-1,0 0 0,-1-1 0,1-12 0,-2 22-2210,0 1-1,0 0 1,0-1 0,0 1-1,0 0 1,0-1 0,0 1-1,0 0 1,0-1-1,0 1 1,0 0 0,0-1-1,-1 1 1,1 0 0,0-1-1,0 1 1,0 0-1,0 0 1,-1-1 0,1 1-1,0 0 1,0 0-1,0-1 1,-1 1 0,1 0-1,0 0 1,0 0 0,-1-1-1,1 1 1,0 0-1,-1 0 1,1 0 0,0 0-1,-1 0 1,1 0-1,0 0 1,-1 0 0,-15 4 367,-13 16-596,21-14 94,-49 45-813,53-48 747,1 1-1,0 0 1,0 0-1,0 1 1,0-1 0,0 0-1,1 1 1,0 0 0,0 0-1,0-1 1,1 1 0,-2 7-1,3-10 91,0-1-1,0 1 1,1-1 0,-1 1-1,0 0 1,1-1 0,-1 1-1,1-1 1,0 1 0,-1-1-1,1 0 1,0 1 0,0-1-1,0 0 1,0 1 0,0-1-1,0 0 1,0 0 0,0 0-1,1 0 1,-1 0 0,0 0-1,1 0 1,-1 0 0,1-1-1,-1 1 1,1 0-1,-1-1 1,4 1 0,5 2-180,1 0 0,-1-1 0,14 2 0,-17-4 145,29 4-196,-12-1 448,0 0 0,24 7 0,-42-9-35,0 1 0,-1 0 1,1 0-1,-1 0 0,1 1 0,-1 0 1,0 0-1,0 0 0,0 1 1,-1-1-1,1 1 0,-1 0 0,6 8 1,-8-8-77,0 0 1,0 0-1,0 0 1,-1 0 0,1 1-1,-1-1 1,0 0-1,-1 1 1,1-1-1,-1 1 1,0-1 0,0 1-1,0-1 1,-1 0-1,1 1 1,-1-1-1,0 1 1,0-1 0,-1 0-1,1 0 1,-1 0-1,0 0 1,0 0-1,-4 5 1,0 0-98,0 0 0,0 0 0,0-1 0,-1 0 0,-1 0 0,1 0 0,-1-1 0,-1-1 0,-10 8 0,7-8-1232,0 1 1,0-2 0,-18 6 0,45-41-7402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1.5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82 1368,'24'-55'17482,"-18"358"-15705,-6-196-2742,-1-104 783,-2-11 125,-2-16 42,4 0-16,0 0-1,2 0 0,1-1 0,1 1 0,1 0 0,1 0 0,1 1 0,2 0 1,0 0-1,1 0 0,1 1 0,1 1 0,1-1 0,15-19 0,-25 39 56,-1 0-1,0 1 1,0-1 0,1 1-1,-1-1 1,1 1-1,-1-1 1,1 1-1,0 0 1,-1 0-1,1 0 1,0 0-1,0 0 1,0 0 0,0 0-1,0 1 1,0-1-1,3 0 1,-3 1-9,-1 1 0,1-1 1,0 0-1,0 1 0,-1-1 1,1 1-1,0-1 0,-1 1 1,1 0-1,-1 0 0,1 0 1,-1 0-1,1 0 0,-1 0 1,0 0-1,1 0 0,0 2 0,4 4 9,-1 1 0,0-1 0,-1 1 0,0 0 0,0 0 0,-1 0 0,4 10-1,4 22-49,-2 1 0,-1 1 0,-2 0 0,-2 0 0,-1 42 0,-3-80-23,0-1-1,0 1 0,0 0 0,0-1 1,1 1-1,0 0 0,1 4 0,-2-8 44,0 0 0,0 0-1,0 0 1,1 0 0,-1 0-1,0 0 1,0 0 0,0 0-1,0 0 1,0 0 0,0 1-1,0-1 1,0 0 0,1 0-1,-1 0 1,0 0 0,0 0-1,0 0 1,0 0 0,0 0-1,0 0 1,0 0 0,1 0 0,-1 0-1,0 0 1,0-1 0,0 1-1,0 0 1,0 0 0,0 0-1,0 0 1,0 0 0,1 0-1,-1 0 1,0 0 0,0 0-1,0 0 1,0 0 0,0 0-1,0 0 1,0-1 0,0 1-1,0 0 1,0 0 0,0 0-1,0 0 1,0 0 0,0 0-1,0 0 1,1 0 0,-1-1-1,0 1 1,0 0 0,0 0 0,0 0-1,0 0 1,0 0 0,0 0-1,-1-1 1,6-19-205,1-15 141,1 1 1,2 1-1,25-62 1,-26 76 153,1 1 0,1 0-1,1 0 1,0 1 0,1 1 0,1 0 0,1 1 0,15-15-1,-24 26-52,0-1-1,1 1 1,-1 0 0,1 1-1,0-1 1,0 1-1,0 0 1,1 1-1,-1 0 1,1 0-1,-1 0 1,1 0-1,-1 1 1,1 0-1,0 1 1,0 0-1,0 0 1,6 1-1,-7 0-24,0 0 0,0 1-1,0 0 1,0 0 0,0 1-1,0 0 1,-1 0-1,0 0 1,1 0 0,-1 1-1,0 0 1,-1 0 0,1 0-1,-1 1 1,0 0 0,0 0-1,0 0 1,-1 0 0,5 8-1,1 7-425,-2 0 0,0 0 0,-1 1-1,-1 0 1,-1 0 0,-1 0 0,1 30 0,1-1-3130,5-8-1411,-9-40 4629,0 0 0,0 0 0,0 0 1,0 0-1,0-1 0,0 1 0,0 0 0,1 0 0,-1-1 0,1 1 0,-1-1 0,1 1 0,-1-1 0,1 0 0,0 0 0,0 0 0,2 2 0,12 0-1474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1.9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63 544,'10'-24'2144,"-3"6"472,3-2 5893,-3 31-6673,-7 13-571,3 10-513,1 5-416,-4 7-448,0-3-528,0-2-589,0-5-783,0-3-624,3-5-260,7-8 60,-3-6 295,0-8 465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2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18 295 1504,'-7'-44'2764,"0"7"501,4 5 275,3 4-116,0 4-919,0 0-1177,3 3-1336,1 0-1680,3 3-1025,-1 2-491,1 3-164,3 2 119,0 5 557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2.7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0 1296,'-6'4'8818,"6"-4"-8649,0 19 3791,11 36-2791,-6-34 15,48 462 2207,-32-219-3452,-19-231-61,-2-26 40,-1 1-1,2 0 1,-1-1-1,1 1 1,0-1-1,1 1 1,0-1-1,0 0 1,1 0-1,-1 0 1,7 11-1,-8-17 65,-1-1-1,1 0 1,-1 1-1,1-1 1,0 0-1,-1 1 1,1-1-1,-1 0 0,1 0 1,0 0-1,-1 1 1,1-1-1,-1 0 1,1 0-1,0 0 1,-1 0-1,1 0 0,0 0 1,-1 0-1,1-1 1,-1 1-1,1 0 1,0 0-1,-1 0 1,1-1-1,-1 1 0,1 0 1,-1-1-1,1 1 1,-1 0-1,1-1 1,-1 1-1,1 0 1,-1-1-1,1 1 1,-1-1-1,0 1 0,1-1 1,-1 1-1,0-1 1,1 0-1,-1 1 1,0-2-1,20-29-370,-19 27 308,55-107-1366,47-84-1564,-85 168 3124,0 0 1,2 0-1,1 2 1,42-39-1,-59 60 119,1 0 0,0 0-1,-1 1 1,1 0 0,1 0 0,-1 0-1,10-3 1,-14 6-180,1-1-1,0 1 1,-1 0-1,1-1 1,-1 1-1,1 0 1,-1 0-1,1 0 1,0 0-1,-1 0 1,1 0-1,-1 1 1,1-1-1,-1 1 1,1-1-1,-1 1 1,1-1-1,-1 1 1,0 0-1,1-1 1,-1 1-1,0 0 1,1 0-1,-1 0 1,0 0-1,0 0 1,0 1-1,0-1 1,0 0-1,0 0 1,0 1-1,0-1 1,-1 1-1,2 1 1,0 3 0,-1 0 0,1-1 0,-1 1 0,0 0-1,0 0 1,-1 0 0,1 0 0,-2 0 0,1 0 0,-2 12 0,-1-3-19,-1 0-1,0 0 0,-6 15 0,-1-5-38,0-1 1,-1-1-1,-2 0 0,-31 41 0,36-53-155,-1 0-1,1-1 1,-2 0-1,1-1 1,-1 0-1,-1-1 0,0 0 1,0-1-1,0 0 1,-1-1-1,-13 5 1,21-10-231,0 1 0,0-2 0,1 1-1,-1 0 1,0-1 0,0 0 0,0 0 0,-5-1 0,9 1 238,0 0 1,0 0-1,0-1 0,0 1 1,0 0-1,0 0 0,0-1 1,0 1-1,1 0 0,-1-1 1,0 1-1,0-1 0,0 1 1,1-1-1,-1 1 0,0-1 1,0 0-1,1 1 0,-1-1 1,1 0-1,-1 0 0,0 1 1,1-1-1,0 0 0,-1 0 1,1 0-1,-1 0 0,1 0 1,0 1-1,0-1 0,-1 0 1,1 0-1,0 0 0,0 0 1,0 0-1,0 0 0,0 0 1,0 0-1,0 0 0,1 0 1,-1 0-1,0 0 0,0 1 1,1-1-1,-1 0 0,1 0 1,-1 0-1,1-1 0,13-20-2164,8-4 344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3.3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165 207 492,'8'0'1093,"-1"0"0,1-1 0,0 0 0,0-1-1,0 0 1,-1 0 0,1-1 0,-1 1 0,0-2 0,0 1 0,0-1-1,0 0 1,9-7 0,-12 7-665,1 0 0,-1-1 0,1 1 0,-1-1 0,-1 0-1,1 0 1,4-9 0,-5 9-518,-1-1 0,0 1-1,0-1 1,0 1 0,-1-1-1,0 0 1,0 0 0,0-10-1,-1 13 97,0 1 0,0 0-1,0 0 1,0-1 0,0 1-1,-1 0 1,1-1 0,-1 1-1,1 0 1,-1 0 0,0 0-1,0-1 1,0 1-1,0 0 1,0 0 0,0 0-1,-1 0 1,1 1 0,-1-1-1,1 0 1,-1 1 0,0-1-1,1 1 1,-1-1 0,0 1-1,0 0 1,0 0 0,0 0-1,0 0 1,-1 0 0,1 0-1,0 0 1,0 1-1,-1-1 1,1 1 0,-3 0-1,-2-1 15,0 2 0,0-1-1,0 1 1,0 0-1,0 0 1,0 1 0,1 0-1,-1 0 1,0 1-1,-11 6 1,3 0 19,0 1 0,1 1 0,1 0 1,-1 1-1,2 0 0,0 1 0,0 0 0,-11 18 0,15-19-43,0 0 0,1 1 0,1-1 0,0 1-1,1 0 1,0 1 0,1 0 0,0-1-1,1 1 1,-2 23 0,5-32-57,0-1-1,0 1 1,0 0 0,1 0-1,-1 0 1,1 0 0,0 0-1,0-1 1,1 1 0,0 0-1,0-1 1,0 1 0,0-1-1,0 0 1,1 0 0,0 0-1,0 0 1,5 5 0,-4-6-136,0 0 0,0 0 0,1 0 1,-1-1-1,1 0 0,-1 0 0,1 0 0,0-1 1,-1 1-1,1-1 0,0 0 0,0-1 0,0 1 1,0-1-1,0 0 0,0 0 0,10-2 0,-6 1-63,0-1-1,-1 0 1,1 0 0,0-1-1,-1 0 1,0-1-1,0 0 1,0 0-1,0-1 1,-1 0-1,1 0 1,-1 0 0,0-1-1,10-13 1,1-2 1537,-2-2 1,-1 0-1,18-36 1,-26 46-209,8-6 884,-15 19-1930,0 0 0,1 0 0,-1 0 0,0-1 0,0 1 0,1 0 0,-1 0 0,0 0-1,0 0 1,1 0 0,-1 1 0,0-1 0,0 0 0,1 0 0,-1 0 0,0 0-1,0 0 1,0 0 0,1 0 0,-1 0 0,0 0 0,0 1 0,0-1 0,1 0 0,-1 0-1,0 0 1,0 0 0,0 1 0,0-1 0,1 0 0,-1 0 0,0 0 0,0 1-1,0-1 1,0 0 0,0 0 0,0 1 0,0-1 0,0 0 0,0 0 0,0 1-1,0-1 1,0 0 0,3 45 146,-4-34-343,1-1 230,0 6-1123,0 0-1,1 0 0,0 0 0,1 0 1,7 22-1,-8-34 644,1 0 0,0 0 0,0 0 0,0 0 0,0 0 0,1 0 0,-1-1 0,1 1 0,0-1 0,0 1 0,0-1 0,1 0 0,-1 0 0,1-1 0,0 1 0,0-1 0,0 0 0,0 0 0,0 0 0,0 0 0,0-1 0,1 0 0,-1 1 0,6-1 0,27 3-1603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3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97 1288,'1'-4'555,"0"0"0,0 0 0,-1 0-1,1-1 1,-1 1 0,0 0 0,0 0 0,0 0-1,0 0 1,-1 0 0,0 0 0,0 0 0,0 0 0,-2-5-1,2 7-250,0 0 0,-1 0 0,1 0 0,-1 0-1,0 0 1,0 0 0,0 0 0,0 1 0,0-1 0,0 1-1,0-1 1,0 1 0,0 0 0,-1 0 0,1 0 0,-1 0-1,1 0 1,-1 0 0,1 1 0,-1-1 0,1 1 0,-1 0-1,-4 0 1,-3 0-106,1 1 1,0 0-1,-1 1 0,1 0 1,0 0-1,0 1 0,0 0 0,1 1 1,-1 0-1,1 0 0,-12 8 0,15-9-233,-1 1 0,0 0-1,1 0 1,0 1 0,0 0-1,0 0 1,1 0 0,0 0-1,0 1 1,0-1-1,0 1 1,1 0 0,0 0-1,0 1 1,1-1 0,-3 10-1,5-14-34,0 0 1,-1 0-1,1 0 0,1 0 0,-1 0 0,0 0 0,0 0 0,1 0 0,-1 0 0,1 0 0,0 0 1,-1 0-1,1-1 0,0 1 0,0 0 0,0 0 0,0-1 0,1 1 0,-1-1 0,0 1 1,1-1-1,-1 1 0,1-1 0,-1 0 0,1 1 0,0-1 0,0 0 0,-1 0 0,1-1 0,0 1 1,0 0-1,0 0 0,4 0 0,6 2-363,1 0-1,0-1 1,0-1 0,14 1 0,-20-2 272,15 1-238,58 5 67,-74-5 496,1 1 0,-1-1 0,1 1-1,-1 0 1,0 0 0,0 1-1,0 0 1,0 0 0,8 6-1,-13-8-111,1 0 0,-1 1 0,0-1 0,0 0 0,0 0 0,0 1 0,0-1 0,0 0 0,0 1 0,-1-1 0,1 1 0,0-1 0,-1 1 0,1-1 0,-1 1 0,0 0 0,1-1 0,-1 1 0,0 0 0,0-1 0,0 4 0,-1-1 14,0 0 0,0 0 0,0 0 1,0 0-1,-1-1 0,0 1 0,1 0 0,-5 5 0,-3 3 34,0-1-1,0-1 0,-1 1 0,-12 9 0,-5 2-320,-37 24-1,51-38-1453,-1 0 1,-26 10-1,43-57-7736,-3 38 9265,16-28-1640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4.0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1 133 300,'46'-59'4955,"-37"47"-1085,0-1 0,16-34 3574,-24 46-7265,-1 1 0,0 0 0,1 0-1,0-1 1,5 10 1856,1 28-1296,-6-29-422,8 71 92,-8-53-2226,2 0 1,1 1 0,1-1 0,12 34 0,-14-53 1134,0 0 0,0 0 0,1 0 0,0-1 0,0 0 0,0 1 0,1-1 0,0-1 0,0 1 1,1-1-1,0 0 0,0 0 0,0 0 0,0-1 0,1 0 0,-1 0 0,1-1 0,0 0 0,12 4 1,22 5-1273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4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48 114 572,'0'-1'544,"-3"-40"3926,3 40-4215,0 0 0,0 0 1,0 0-1,0 0 0,0 1 1,-1-1-1,1 0 1,0 0-1,0 0 0,-1 0 1,1 0-1,-1 0 1,1 0-1,0 0 0,-1 1 1,0-1-1,1 0 0,-1 0 1,1 1-1,-1-1 1,0 0-1,0 1 0,1-1 1,-1 1-1,0-1 1,0 1-1,0-1 0,1 1 1,-1-1-1,0 1 0,0 0 1,0-1-1,0 1 1,0 0-1,-2 0 0,2 1-100,-1 0-1,1 0 1,-1 0-1,1 0 0,0 0 1,-1 0-1,1 1 1,0-1-1,0 0 1,0 1-1,0-1 0,0 1 1,0 0-1,1-1 1,-1 1-1,0-1 1,1 1-1,-1 0 0,1 0 1,0-1-1,0 1 1,-1 0-1,1 3 0,-1 45 505,1-23-791,2 0 1,1 0-1,2 0 0,0 0 0,2-1 0,1 1 0,15 35 0,-21-59 3,0 1 1,1-1-1,-1 0 0,1 0 0,-1 0 1,1 0-1,0 0 0,0 0 0,0-1 1,0 1-1,5 2 0,-7-5 88,0 1-1,0-1 1,0 0 0,1 1-1,-1-1 1,0 0 0,0 1-1,0-1 1,0 0 0,1 0-1,-1 0 1,0 0-1,0 0 1,0 0 0,0 0-1,1-1 1,-1 1 0,0 0-1,0-1 1,0 1-1,0-1 1,0 1 0,0-1-1,0 1 1,0-1 0,0 0-1,0 0 1,0 1-1,0-1 1,0 0 0,-1 0-1,1 0 1,0 0 0,0 0-1,-1 0 1,1 0 0,-1 0-1,1 0 1,-1 0-1,0 0 1,1-2 0,4-13 194,0 0-1,-1 1 1,2-29 0,6-20 624,-5 41-533,0 0 1,2 1-1,0 1 1,16-27-1,-19 38-164,1 0-1,0 0 1,0 1-1,1 0 1,0 1-1,0 0 0,1 0 1,0 1-1,0 0 1,19-10-1,-25 15-47,0 1-1,0-1 1,0 1-1,1 0 1,-1 0-1,1 0 1,-1 1-1,1-1 1,-1 1-1,1 0 1,-1 0-1,1 0 1,-1 1-1,1-1 1,-1 1-1,1-1 1,6 4-1,-4-1 19,0 0-1,0 0 1,-1 1-1,1-1 1,-1 1-1,0 1 1,0-1-1,9 11 1,0 2-185,-2 2 1,0-1 0,0 2 0,14 34 0,-9-9-988,-12-29-619,1 0 0,1-1 1,10 20-1,-14-31 1218,0 0 0,0 0 0,0 0 0,0 0 0,1-1-1,0 1 1,-1-1 0,1 0 0,0 0 0,1 0 0,-1-1 0,0 1 0,1-1-1,0 0 1,7 2 0,20 2-1327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4.7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220 146 1372,'14'-21'1665,"-8"12"-210,0 0 0,0 0 0,-1-1 0,0 0 0,0 0 0,-1 0 1,-1-1-1,3-12 0,-5 23-1340,-1-1 0,0 0 0,0 0 1,0 0-1,0 1 0,0-1 0,0 0 1,0 0-1,0 0 0,0 1 0,0-1 0,0 0 1,-1 0-1,1 1 0,0-1 0,-1 0 1,1 0-1,0 1 0,-1-1 0,1 0 0,-1 1 1,1-1-1,-1 0 0,1 1 0,-1-1 1,1 1-1,-1-1 0,0 1 0,0-1 0,-1 0-17,0 1-1,0 0 0,0-1 0,0 1 0,1 0 0,-1 0 0,0 0 0,0 0 1,0 0-1,0 1 0,1-1 0,-4 1 0,-3 2-13,1 0 0,-1 0-1,1 0 1,0 1 0,-8 5 0,-4 6-98,2 1 0,-1 1 0,2 1 1,1 0-1,0 1 0,1 1 1,1 0-1,1 1 0,1 0 0,0 1 1,-12 41-1,21-56-45,0 0-1,0 0 1,1 0-1,0 0 1,1 0-1,0 0 1,0 0 0,0 1-1,3 12 1,-2-16 14,0-1-1,0 0 1,0 0 0,0 0 0,1-1 0,-1 1 0,1 0-1,0 0 1,0-1 0,0 1 0,0-1 0,0 0 0,1 0-1,-1 1 1,1-2 0,-1 1 0,1 0 0,0 0 0,0-1-1,-1 1 1,1-1 0,0 0 0,1 0 0,3 1-1,4 0-101,0-1-1,0 0 0,0 0 0,0-1 0,0-1 1,-1 1-1,1-2 0,0 0 0,0 0 0,0-1 0,-1 0 1,13-6-1,6-4-88,0-2 0,49-33 0,-55 37 400,-23 11-155,0 0 0,1 0 0,-1 0 0,0 0 0,1 0 0,-1 0 0,1 0 0,-1 0 0,0 1 0,1-1 0,-1 0 0,0 0 0,1 0 0,-1 0 0,0 0 0,1 0 0,-1 1 0,0-1 0,1 0 0,-1 0 0,0 1 0,0-1 0,1 0 0,-1 0 0,0 1 0,0-1 0,1 0 0,-1 1 0,0-1 0,0 1 0,1 3 14,-1-1 0,1 1 1,-1 0-1,0-1 0,0 1 0,-1 0 0,1-1 1,-2 5-1,0 3-186,1-5-81,1-1 0,-1 1 0,1-1 1,0 1-1,0-1 0,1 1 1,0 0-1,0-1 0,0 1 1,4 9-1,-4-12-72,1 0-1,0-1 1,-1 1 0,1-1 0,0 0-1,0 0 1,1 1 0,-1-1 0,0 0-1,1-1 1,-1 1 0,1 0 0,0-1-1,-1 0 1,1 1 0,0-1 0,0 0-1,0 0 1,0-1 0,0 1 0,5 0-1,2 0-397,0 0-1,0-1 1,0-1 0,0 1-1,0-2 1,10-1-1,24-10-1323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0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33 266 916,'-33'-13'9849,"46"19"-7597,11 3-1867,0-2 0,1 0 1,0-2-1,0 0 0,0-2 0,1 0 0,-1-2 0,1-1 0,46-6 0,-33 0-741,0-2 0,0-1-1,-1-2 1,-1-2 0,58-27 0,-94 39 336,54-30-725,-52 30 723,0-1-1,0 0 0,0-1 1,-1 1-1,1 0 1,-1-1-1,1 0 0,-1 1 1,0-1-1,0 0 0,0 0 1,0 0-1,-1 0 0,3-7 1,-4 10 27,0-1 0,0 1 1,0-1-1,0 1 0,0 0 1,1-1-1,-1 1 0,0-1 1,0 1-1,0-1 0,-1 1 1,1-1-1,0 1 1,0 0-1,0-1 0,0 1 1,0-1-1,0 1 0,-1-1 1,1 1-1,0 0 0,0-1 1,-1 1-1,1 0 0,0-1 1,-1 1-1,1 0 1,0-1-1,-1 1 0,1 0 1,0-1-1,-1 1 0,-16 0 136,-19 14 145,25-8-168,1 0-1,0 2 1,0-1-1,1 1 1,0 0 0,0 1-1,1 0 1,0 0-1,1 1 1,-7 10-1,11-14-37,-1 0 0,1 1 0,0-1 0,0 1 0,1 0 0,0-1 0,0 1 0,1 0 0,-1 0 0,1 0 0,1 0 0,0 1 0,0-1 0,0 0 0,1 0 0,0 0 0,0 0 0,3 10 0,0-7-66,0-1-1,1 0 1,-1 0 0,2 0-1,-1 0 1,1-1 0,0 0-1,1 0 1,0 0 0,0-1 0,1 0-1,0-1 1,0 1 0,1-2-1,-1 1 1,1-1 0,1 0-1,-1-1 1,0 0 0,1-1 0,17 4-1,-10-3-412,0-2-1,0 0 0,0-2 1,0 0-1,1 0 0,-1-2 0,0 0 1,-1-1-1,1 0 0,0-1 1,-1-1-1,21-10 0,-13 4-372,-1-2-1,0 0 1,-1-2-1,0 0 1,30-29-1,-32 25 1445,-1-1-1,29-40 1,-33 36 1229,-4 7 1720,-15 39-1869,-3 6-1417,2 0 0,1 0 0,1 1 0,1 43 0,17 116 225,11-39-296,4 47-80,-30-196-187,1 39 196,-3-27 26,-6-24-62,-12-47-980,-18-92 1,27 102 339,-47-241-2173,47 207 2414,-3-128 0,14 188 824,6-40 0,-5 56-427,0 0 0,1 0 0,0 0 0,0 0 0,1 0 0,0 0 0,0 1 0,1-1 1,5-8-1,-7 14-142,-1-1 0,0 1 0,1-1 1,0 1-1,-1-1 0,1 1 1,0 0-1,0 0 0,-1 0 0,1 0 1,0 0-1,0 1 0,0-1 1,0 0-1,0 1 0,0-1 0,1 1 1,3 0-1,-1 0-7,0 0 0,-1 1-1,1 0 1,0 0 0,0 0 0,0 0-1,8 5 1,2 1-33,0 1 0,0 1 0,20 16 0,-11-6-134,-1 1 0,-1 1 0,-1 1 0,25 34 0,-38-45 35,0 0 1,-1 1-1,0 0 1,-1 0-1,0 0 0,-1 1 1,0-1-1,-1 1 1,-1 0-1,0 1 0,0-1 1,0 17-1,-3-26 88,0-1-1,-1 1 0,1-1 1,-1 1-1,1-1 1,-1 1-1,0-1 1,0 1-1,-1-1 1,1 0-1,-1 0 1,0 1-1,-2 2 1,3-5-109,-1 1 0,1-1 0,-1 1 1,1-1-1,-1 0 0,1 1 0,-1-1 1,0 0-1,0 0 0,0 0 0,0-1 1,0 1-1,0 0 0,0-1 0,0 1 1,0-1-1,0 0 0,0 1 0,0-1 0,0 0 1,0 0-1,0-1 0,0 1 0,-2-1 1,3 1-39,0 0-1,0 0 1,0-1 0,0 1 0,-1 0 0,1-1 0,0 1-1,1-1 1,-1 0 0,0 1 0,0-1 0,0 0 0,0 1 0,0-1-1,1 0 1,-1 0 0,0 0 0,0 0 0,1 1 0,-1-1-1,1 0 1,-1 0 0,1 0 0,-1 0 0,1-1 0,0 1 0,0 0-1,-1 0 1,1-2 0,0 0-170,0 0-1,0-1 1,0 1-1,1-1 1,-1 1-1,1 0 1,0 0-1,0-1 1,1-2-1,13-26-1408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5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115 146 1624,'0'-18'1763,"-1"0"1,-4-24-1,5 38-1268,-1 0 0,0 0 0,0 1 0,0-1 1,0 0-1,-1 1 0,1-1 0,-1 1 0,0-1 0,0 1 0,0 0 0,0 0 1,-1 0-1,1 0 0,-1 0 0,0 0 0,-6-4 0,8 7-391,0-1 0,0 1 0,0 0-1,-1-1 1,1 1 0,0 0 0,0 0 0,0 0-1,-1 0 1,1 0 0,0 0 0,0 0 0,0 0-1,-1 1 1,1-1 0,0 0 0,0 1 0,0-1-1,0 1 1,0-1 0,0 1 0,0-1 0,0 1-1,0 0 1,0 0 0,0-1 0,0 1 0,0 0-1,0 0 1,1 0 0,-1 0 0,0 0 0,1 0-1,-1 0 1,1 0 0,-1 0 0,1 0 0,-1 2-1,-2 4 79,-1 1 0,2 0 0,-1 0-1,-1 11 1,-4 46-152,2 1-1,4 0 1,7 86-1,-2-87-930,-3-58 384,1 0 0,-1 0 0,1 1 1,1-1-1,-1 0 0,1 0 0,1 0 0,-1-1 1,1 1-1,7 11 0,-7-14 54,-1-1 0,1 0 0,0 0 0,0 0 1,0-1-1,0 1 0,0-1 0,1 1 0,-1-1 0,1 0 0,-1-1 0,1 1 1,0-1-1,0 1 0,0-1 0,0 0 0,0 0 0,0-1 0,0 1 0,0-1 1,5 0-1,23-3-2225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5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0 275 932,'6'-6'444,"13"-10"3814,-18 16-4131,-1 0 0,0 0-1,1-1 1,-1 1 0,1 0 0,-1 0 0,1 0-1,-1 0 1,1 0 0,0 0 0,-1 0-1,1 0 1,-1 0 0,1 0 0,-1 1-1,0-1 1,1 0 0,-1 0 0,1 0-1,-1 1 1,1-1 0,-1 0 0,1 0-1,-1 1 1,0-1 0,1 0 0,-1 1 0,0-1-1,1 0 1,-1 1 0,0-1 0,1 1-1,-1-1 1,0 1 0,0-1 0,1 1-1,-1-1 1,0 1 0,0-1 0,0 1-1,0-1 1,0 1 0,0 0 0,6 15 540,0 0 0,1 0 0,0-1 0,1 0 0,1 0-1,21 26 1,-24-34-883,1-1 0,-1 0-1,1 0 1,1 0-1,-1-1 1,1 0 0,0 0-1,0-1 1,1 0-1,-1-1 1,1 0 0,0 0-1,0 0 1,15 1-1,-15-3-127,0 0-1,1-1 1,-1 0-1,0 0 0,0-1 1,0 0-1,0 0 1,0-1-1,0-1 0,0 0 1,10-4-1,-15 5 332,0 0-1,0 0 1,-1 0 0,1-1-1,-1 0 1,1 1-1,-1-1 1,0 0-1,0-1 1,0 1 0,0-1-1,-1 1 1,0-1-1,1 0 1,-1 0-1,0 0 1,-1 0 0,1 0-1,-1 0 1,0 0-1,0-1 1,0 1-1,-1 0 1,1-1 0,-1-4-1,-1 1 236,0 0 0,0 0 1,-1 1-1,0-1 0,0 0 0,-1 1 0,0-1 0,0 1 1,-1 0-1,0 0 0,0 0 0,-1 1 0,1-1 0,-2 1 1,1 0-1,-1 0 0,1 1 0,-2 0 0,1 0 0,0 0 1,-10-4-1,11 6-233,0 0 0,0 0 0,0 1 0,-1-1 0,1 1 1,-1 0-1,0 1 0,0-1 0,0 1 0,1 0 0,-1 1 0,0 0 0,0 0 1,0 0-1,0 0 0,0 1 0,0 0 0,0 0 0,0 1 0,1 0 0,-1 0 1,0 0-1,1 0 0,0 1 0,0 0 0,-1 0 0,2 1 0,-9 6 0,11-9-130,1 0 0,-1 1 0,1-1 0,0 0-1,0 1 1,0-1 0,0 0 0,0 1 0,0-1-1,0 1 1,0 0 0,0-1 0,1 1 0,-1 0-1,1-1 1,-1 1 0,1 0 0,0 0 0,-1 0-1,1-1 1,0 1 0,0 0 0,0 0 0,1-1-1,-1 1 1,0 0 0,1 0 0,-1-1 0,1 1-1,-1 0 1,1-1 0,0 1 0,0 0 0,0-1-1,0 1 1,0-1 0,0 0 0,0 1-1,1-1 1,-1 0 0,0 1 0,1-1 0,-1 0-1,2 1 1,6 4-482,1 0-1,-1-1 0,1 0 1,0 0-1,19 6 0,53 13 1338,1-3 3306,8 2 3534,-89-22-7331,0-1 0,1 1 1,-1 0-1,0 0 0,0-1 0,0 0 0,1 1 1,-1-1-1,0 0 0,1 0 0,-1 0 0,0 0 1,0-1-1,1 1 0,3-2 0,-4 0-165,-1 0 0,1 0 0,-1 0 1,0 0-1,0 0 0,0-1 0,0 1 0,0 0 0,-1 0 0,1-1 0,0 1 0,-1-1 0,0-4 0,3-2 9,0 0 0,0 0 0,0 1-1,1-1 1,1 1 0,-1 0-1,2 0 1,-1 0 0,1 1-1,11-12 1,6-4 128,44-34 0,-34 33-180,1 2 1,1 1 0,0 2-1,46-18 1,-40 21-1407,77-17 0,-117 32 1222,34-5-2384,-33 6 2242,-1 0 0,1 0 0,-1 0 0,0 0 0,1 0-1,-1 0 1,1 0 0,-1 0 0,1 1 0,-1-1 0,1 0-1,-1 1 1,1-1 0,-1 1 0,0 0 0,1-1 0,-1 1-1,2 1 1,-3-1 158,0-1-1,0 1 1,0-1-1,0 1 1,0-1 0,0 1-1,0 0 1,-1-1-1,1 1 1,0-1-1,0 1 1,0-1 0,0 1-1,-1-1 1,1 1-1,0-1 1,-1 0-1,1 1 1,0-1 0,-1 1-1,1-1 1,0 0-1,-1 1 1,1-1-1,-1 0 1,1 1-1,-1-1 1,1 0 0,-1 0-1,1 1 1,-1-1-1,1 0 1,-1 0-1,1 0 1,-1 0 0,1 0-1,-2 0 1,1 1-96,-21 8-2100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6.4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351 44 1452,'1'-3'787,"0"1"-1,1-1 1,-1 0-1,0 0 1,-1 0 0,1 0-1,0 0 1,-1 1-1,1-1 1,-8-12 4413,7 14-5030,-1 1 0,0 0-1,-21 5 1470,9 2-1346,-1 0 1,1 1-1,1 0 1,0 1 0,0 1-1,-21 21 1,6 0-87,-32 43 1,41-48-160,1 0 0,1 1 0,1 1 0,1 0 0,2 1 0,1 0 0,-12 50 0,20-65-152,1 1 0,1 0-1,0-1 1,0 1 0,2 0-1,0 0 1,6 27 0,-4-31-153,0 0-1,1 0 1,1-1 0,-1 0 0,2 1 0,-1-2 0,1 1 0,1-1-1,0 0 1,0 0 0,12 10 0,-6-7-550,1-1 0,0-1 0,1 0-1,0-1 1,1-1 0,-1 0 0,2-1 0,20 6-1,-5-4-810,1-1 0,1-2 0,43 3 0,-8-5-197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7.0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327 225 356,'5'-18'7607,"9"-26"1167,-11 33-8539,0 0 0,-1 1 0,0-1 1,-1 0-1,0 0 0,-1 0 0,-1-19 0,1 27-211,-1 0 0,1 0 0,-1 1 0,0-1-1,0 1 1,0-1 0,0 1 0,0-1 0,0 1-1,-1 0 1,1-1 0,-1 1 0,0 0 0,0 0-1,0 0 1,0 0 0,0 0 0,0 1 0,-4-3-1,3 2 12,-1 1-1,0-1 0,0 1 1,0 0-1,0 1 1,1-1-1,-1 1 0,0-1 1,0 1-1,0 0 0,0 1 1,-5 0-1,-3 1 34,0 1-1,0 0 0,1 1 1,-1 1-1,1 0 0,0 0 1,-18 13-1,13-7-84,0 2 0,2 0 0,0 1 0,0 0 0,-19 26 0,27-30-104,-1-1 1,1 1-1,1 0 0,-1 1 1,2-1-1,0 1 1,0 0-1,1 0 0,0 1 1,-2 21-1,4-30 18,1 1 0,0-1 0,0 0 0,1 1 0,-1-1 0,1 1 0,-1-1 0,1 1 0,0-1-1,0 0 1,1 0 0,-1 1 0,1-1 0,-1 0 0,1 0 0,0-1 0,0 1 0,1 0 0,-1 0 0,0-1 0,1 0 0,0 1 0,-1-1 0,1 0 0,0 0 0,0-1-1,0 1 1,0 0 0,0-1 0,1 0 0,-1 0 0,0 0 0,1 0 0,-1-1 0,1 1 0,6-1 0,4 1-314,0-1 0,0 0 1,0-1-1,0-1 0,0 0 0,-1-1 0,27-9 1,-27 7 437,1-2 1,-1 0-1,0 0 1,0-1 0,-1 0-1,16-14 1,58-66 4543,-61 60-2265,-25 28-2282,0 0 1,0 0-1,0 0 0,0 0 0,0 0 0,0 0 0,1 0 0,-1 0 0,0-1 0,0 1 0,0 0 0,0 0 0,0 0 1,0 0-1,0 0 0,0 0 0,0 0 0,1 0 0,-1 0 0,0 0 0,0 0 0,0 0 0,0 0 0,0 0 0,0 0 1,1 0-1,-1 0 0,0 0 0,0 0 0,0 0 0,0 0 0,0 0 0,0 0 0,0 0 0,1 0 0,-1 0 0,0 0 1,0 0-1,0 0 0,0 0 0,0 0 0,0 0 0,0 0 0,1 0 0,-1 0 0,0 0 0,0 0 0,0 1 0,0-1 1,0 0-1,0 0 0,0 0 0,0 0 0,0 0 0,0 0 0,0 0 0,0 1 0,0-1 0,0 0 0,0 0 0,0 0 1,0 0-1,0 0 0,1 15 337,-3 19-295,1-34-54,0 13-266,0 0 0,0-1-1,1 1 1,1 0 0,0 0-1,0 0 1,2 0 0,5 20 0,-6-29-142,-1 0 1,1 0 0,0 0-1,0 0 1,1 0 0,-1 0 0,1-1-1,0 0 1,0 1 0,0-1-1,0 0 1,0 0 0,1-1 0,-1 1-1,1-1 1,0 1 0,0-1-1,-1 0 1,2-1 0,-1 1 0,0-1-1,0 0 1,0 0 0,1 0-1,-1 0 1,0-1 0,1 1 0,7-2-1,22-2-2249,0-6 335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7.3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10 140 1552,'-1'-70'6758,"-7"0"5261,27 191-7709,-2 9-4132,-4 4-3720,-1-2-3308,-6-108 3074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8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20 173 412,'-3'-4'819,"1"0"1,0 0-1,0 1 0,0-1 1,0 0-1,1-1 0,-1 1 1,1 0-1,0 0 0,1-1 0,-1 1 1,0-8-1,2 9-324,-1 1 0,1-1 0,0 0 0,-1 1 0,1-1-1,0 1 1,1-1 0,-1 1 0,0-1 0,3-3 0,17-15 360,-13 15-756,1 1 0,0 0 0,0 0-1,0 1 1,1 0 0,0 0 0,-1 1-1,1 1 1,0-1 0,0 2 0,0-1 0,1 2-1,-1-1 1,0 1 0,0 1 0,1 0-1,-1 0 1,0 1 0,18 5 0,-14-3-255,0 1 0,-1 0 0,1 0 0,-1 1 0,-1 1 0,1 0 0,-1 1 0,0 1 0,-1 0 0,0 0 0,0 1 0,-1 0 0,14 19 0,-18-19-153,-1 1 0,-1 0 1,0 0-1,0 0 0,-1 0 0,0 0 0,-1 1 0,-1-1 0,0 1 0,0 20 1,5 38 833,-6-69-498,0-1-1,0 1 1,1-1-1,-1 1 1,0 0-1,0-1 1,0 1-1,0-1 1,1 1-1,-1-1 1,0 1-1,0-1 1,1 0-1,-1 1 1,0-1 0,1 1-1,-1-1 1,1 0-1,-1 1 1,0-1-1,1 0 1,-1 1-1,1-1 1,-1 0-1,1 0 1,-1 1-1,1-1 1,-1 0-1,1 0 1,-1 0 0,1 0-1,0 0 1,-1 0-1,1 0 1,-1 0-1,1 0 1,-1 0-1,1 0 1,-1 0-1,1 0 1,-1 0-1,1 0 1,-1 0-1,1-1 1,-1 1 0,1 0-1,-1 0 1,1-1-1,-1 1 1,1 0-1,-1-1 1,0 1-1,1 0 1,-1-1-1,1 1 1,-1-1-1,1 0 1,2-2 2,0 1-1,0-1 1,0 0-1,0-1 1,-1 1-1,4-5 1,4-16 174,-1 0 0,-1-1 0,6-32 0,-6 23 264,15-39 0,-20 64-388,2-1 1,-1 1-1,1-1 0,1 1 0,-1 1 1,2-1-1,-1 1 0,10-9 0,-15 15-51,1 1 0,-1 0 0,0 0 0,1-1-1,-1 1 1,1 0 0,-1 0 0,1 0 0,0 1-1,-1-1 1,1 0 0,0 1 0,0-1 0,-1 1 0,1-1-1,0 1 1,0 0 0,0 0 0,0 0 0,-1 0-1,1 0 1,3 1 0,-2 0-3,-1 0 0,1 0 0,0 0 0,-1 1 0,0 0 0,1-1 0,-1 1 0,0 0 0,0 0 0,0 0 0,0 0 0,4 5 0,2 7 0,0 0 0,-1 0 0,0 1-1,5 16 1,-11-28-26,6 20-182,-1 0-1,5 32 1,2 14-1966,-16-84 1249,0-23 1521,5 28-492,1-1 0,0 0 1,1 1-1,0 0 0,1-1 1,-1 2-1,2-1 1,0 1-1,0-1 0,0 2 1,1-1-1,1 1 0,9-9 1,-4 5 158,1 1 1,0 1 0,0 0-1,1 0 1,1 2 0,-1 0-1,27-10 1,-39 17-220,1 0 0,-1 0 0,0 0 0,1 1 0,-1-1-1,1 1 1,-1 0 0,1 0 0,0 0 0,-1 0 0,1 1 0,-1-1 0,1 1 0,-1 0 0,0 0 0,6 3 0,-4-1-19,0 0 1,0 0 0,0 1-1,-1-1 1,0 1 0,0 0 0,0 0-1,0 1 1,5 6 0,3 10-221,-1-1 1,-1 1 0,-1 1 0,7 23 0,-11-33-81,0 8-492,5 14-1490,2-19-2531,19-54-8553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9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310 28 640,'1'-16'12254,"-2"15"-11988,-9-6 3881,-2 4-3372,2 4-763,0 1 0,1 1 0,-1 0 0,0 0 0,1 1 0,0 0 0,0 0 0,-11 8 0,-1 1-48,1 2-1,-24 20 1,32-24 40,1 1 1,0-1-1,0 2 1,1-1-1,1 2 0,0-1 1,1 1-1,-7 17 1,13-27-77,0 0 1,1 0-1,-1 0 0,1 0 1,0 0-1,1 0 1,-1 0-1,1 1 1,0-1-1,0 0 1,0 0-1,0 0 1,1 0-1,-1 1 0,1-1 1,0 0-1,1 0 1,-1 0-1,1 0 1,-1-1-1,1 1 1,0 0-1,1-1 0,-1 1 1,1-1-1,-1 0 1,1 1-1,0-1 1,0-1-1,0 1 1,1 0-1,-1-1 0,1 0 1,-1 0-1,8 4 1,5 0-588,-1 0 0,1 0 0,0-2 0,1 0 0,-1 0 0,1-2 0,-1 0 1,33-1-1,6-4-2375,72-12 0,-69 5 1255,-3-4 291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4:59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64 12,'15'-22'2386,"11"-19"9815,-20 48-9346,1 21-845,-6-24-1934,6 33 431,16 71-587,-19-95-803,1 0-1,0-1 1,8 15-1,-12-26 632,-1 0 0,1 0 0,0 0 0,0 0 0,0 0 1,0 0-1,0-1 0,0 1 0,0 0 0,0-1 0,0 1 0,0 0 0,1-1 1,-1 0-1,0 1 0,0-1 0,0 0 0,1 1 0,-1-1 0,0 0 1,0 0-1,1 0 0,-1 0 0,0 0 0,1 0 0,-1 0 0,0-1 0,0 1 1,0 0-1,1-1 0,-1 1 0,0-1 0,0 1 0,0-1 0,0 0 0,0 1 1,0-1-1,0 0 0,0 0 0,0 0 0,0 0 0,0 0 0,0 0 0,-1 0 1,1 0-1,0 0 0,-1 0 0,1 0 0,-1 0 0,1 0 0,-1-1 0,1-1 1,4-18-1993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00.3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34 264 500,'-13'-67'2846,"6"36"1050,2-1 0,-3-51 0,8 81-3811,0 0 0,0 1-1,0-1 1,0 0 0,0 0 0,0 0 0,0 0-1,0 0 1,1 1 0,-1-1 0,1 0-1,0 0 1,-1 1 0,1-1 0,0 0 0,0 1-1,0-1 1,0 1 0,0-1 0,0 1-1,1-1 1,-1 1 0,0 0 0,1 0 0,-1-1-1,1 1 1,-1 0 0,1 0 0,0 1-1,-1-1 1,1 0 0,0 1 0,0-1 0,0 1-1,-1-1 1,1 1 0,0 0 0,0-1-1,0 1 1,0 0 0,0 1 0,-1-1 0,1 0-1,0 0 1,0 1 0,0-1 0,2 2 0,6 1-178,0 0 0,0 1 1,0 0-1,0 0 1,-1 1-1,18 12 1,-5 2-82,-1 0 1,-1 1 0,0 2 0,-2-1 0,0 2-1,-2 1 1,0 0 0,-2 1 0,18 41 0,-28-57 206,0-1 1,0 1 0,1-1 0,0 0 0,12 13 0,-16-21-37,-1 0 0,1 1 0,-1-1 0,1 0 0,0 1 0,-1-1 0,1 0 0,-1 0 0,1 1 0,0-1 0,-1 0 0,1 0 0,0 0 0,0 0 0,-1 0 0,1 0 0,0 0 0,-1 0 0,1 0 0,0-1 0,-1 1 0,1 0 1,0 0-1,-1 0 0,1-1 0,-1 1 0,1 0 0,-1-1 0,1 1 0,0-1 0,-1 1 0,1 0 0,-1-1 0,1 1 0,-1-1 0,0 0 0,1 1 0,-1-1 0,0 1 0,1-1 0,-1 1 0,0-1 0,1-1 0,12-28-267,3-40 236,-12 49 300,0 0 1,1 1 0,12-28 0,-15 42-164,1 0 0,0 1 0,1-1 0,-1 1 0,1-1 1,0 1-1,0 0 0,1 0 0,0 1 0,0 0 0,0-1 0,0 2 0,0-1 0,1 1 0,8-4 0,-11 5-66,0 1-1,1 0 1,-1-1-1,1 2 0,-1-1 1,1 0-1,0 1 1,-1 0-1,1-1 0,0 2 1,-1-1-1,1 0 0,0 1 1,-1-1-1,1 1 1,5 2-1,-3 0 1,0 0-1,-1 0 1,0 0 0,1 1-1,-1-1 1,0 1 0,-1 0-1,1 1 1,4 5 0,0 1-333,-1 0 0,0 1 0,-1 0 0,0 1 0,-1-1 0,0 1 0,7 27 0,-9-24-477,-3-8-581,1 0 0,0 0-1,1 0 1,5 11 0,-7-17 944,0 0 0,1 0 0,-1 0 0,0 0 0,1 0 0,0 0 0,-1-1 1,1 1-1,0-1 0,0 1 0,0-1 0,0 0 0,0 1 0,1-1 0,-1 0 0,0 0 0,0-1 0,1 1 0,4 1 1,16 0-1499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00.7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242 70 2164,'3'-7'975,"-1"3"478,0-1 1,-1 1-1,1-1 1,-1 0 0,1 0-1,-1-7 1,-1 11-1288,0 0 0,0 0 0,0 0 0,0 0 1,0 0-1,-1 0 0,1 0 0,0 0 0,-1 1 1,1-1-1,-1 0 0,1 0 0,-1 0 0,1 0 0,-1 1 1,1-1-1,-1 0 0,0 1 0,0-1 0,1 0 1,-1 1-1,0-1 0,0 1 0,0-1 0,1 1 0,-1-1 1,0 1-1,0 0 0,0 0 0,0-1 0,0 1 1,0 0-1,0 0 0,0 0 0,0 0 0,0 0 0,0 0 1,0 0-1,0 0 0,-1 1 0,-9 0-107,-1 1-1,1 1 1,0 0 0,0 0-1,0 1 1,1 0 0,-1 1-1,1 1 1,0-1-1,0 2 1,1-1 0,0 1-1,0 1 1,-15 16 0,23-24-88,0 1 0,0 0 0,1-1 0,-1 1 0,0 0 0,1 0 0,-1-1 0,1 1 0,-1 0 1,1 0-1,-1 0 0,1 0 0,0-1 0,-1 1 0,1 0 0,0 0 0,0 0 0,-1 0 0,1 0 1,0 0-1,0 0 0,0 0 0,0 0 0,0 0 0,1 0 0,-1 0 0,0 0 0,0 0 0,1 0 1,-1 0-1,0 0 0,1-1 0,-1 1 0,1 0 0,-1 0 0,1 0 0,0-1 0,-1 1 0,1 0 1,0 0-1,-1-1 0,1 1 0,0-1 0,0 1 0,0-1 0,-1 1 0,1-1 0,1 1 0,8 3-63,-1 0 1,0-1-1,1-1 0,12 3 0,4 1-49,-19-4 104,0 0 0,1 1 0,-1 0-1,0 0 1,-1 1 0,1 0-1,-1 0 1,1 0 0,-1 1 0,0 0-1,-1 0 1,1 1 0,4 6-1,-9-10 5,0 0-1,-1 0 0,1 0 1,-1 0-1,0 0 1,0 0-1,1 0 0,-1 0 1,-1 1-1,1-1 0,0 0 1,0 0-1,-1 0 0,1 0 1,-1 0-1,0 0 0,1 0 1,-1 0-1,0 0 1,0 0-1,0-1 0,-1 1 1,1 0-1,0-1 0,-1 1 1,1-1-1,-3 2 0,-3 5-118,-1 0-1,0-1 1,-18 11-1,11-8-203,0-2 0,-1 0 0,-29 11 0,38-17-233,-1 0-1,0 0 0,1-1 1,-1 0-1,0 0 0,-10 0 0,17-1 389,0 0 0,0 0-1,0 0 1,0 0-1,0-1 1,0 1 0,0 0-1,0 0 1,0-1-1,0 1 1,0 0 0,0-1-1,0 1 1,0-1-1,0 1 1,0-1-1,0 1 1,0-1 0,1 0-1,-1 0 1,0 1-1,1-1 1,-1 0 0,0 0-1,1 0 1,-1-1-1,0 1-47,1-1-1,0 0 0,0 0 0,0 0 1,0 0-1,0 1 0,0-1 0,0 0 1,1 0-1,-1 1 0,0-1 0,1 0 1,0 0-1,1-2 0,10-22-1486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0.8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2056,'12'-38'5047,"2"11"6415,-13 52-11564,1 114 413,7 0-1,31 172 1,-39-307-300,0 1 0,0 0-1,0-1 1,1 1 0,0-1 0,0 0-1,2 6 1,-3-10-36,0 1 0,-1 0 0,1 0 0,0 0-1,0 0 1,0-1 0,0 1 0,0 0 0,0-1 0,0 1-1,0-1 1,0 1 0,0-1 0,0 1 0,0-1 0,0 0-1,0 0 1,0 1 0,0-1 0,0 0 0,1 0 0,-1 0-1,0 0 1,0 0 0,0 0 0,0-1 0,0 1 0,0 0-1,0-1 1,1 1 0,-1 0 0,0-1 0,0 1 0,1-2-1,10-5-503,-1 0 0,0-1 1,0 0-1,-1-1 0,0 0 0,-1 0 0,0-1 0,9-14 0,-1 1-81,-2 0 1,24-49-1,-37 67 851,1 0 1,-1 0-1,0 0 1,-1-1-1,1 1 0,0-11 1,-15 47 978,9-19-1174,1 0-1,1 1 1,0-1 0,1 1-1,1 0 1,0 0-1,0-1 1,1 1-1,1 0 1,0-1-1,0 0 1,10 24-1,-10-29-236,1-1 0,-1 0 0,2 1 0,-1-1 0,1-1 0,0 1 0,0 0-1,0-1 1,1 0 0,0 0 0,0 0 0,1-1 0,-1 0 0,1 0 0,0 0 0,0 0-1,0-1 1,0 0 0,0 0 0,1-1 0,0 0 0,-1 0 0,1-1 0,0 1-1,7-1 1,6-1-843,1-1 0,-1-1 0,0-1 0,0-1-1,0-1 1,-1 0 0,32-14 0,-6-1-577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01.2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48 832,'17'-9'820,"-6"2"991,0 1-1,0 1 1,0-1 0,1 2 0,17-5 0,-27 8-1409,1 1 0,0 0 0,-1-1 0,1 1 0,0 0 1,-1 1-1,1-1 0,0 0 0,-1 1 0,1-1 0,-1 1 1,1 0-1,-1 0 0,1 0 0,-1 0 0,3 2 0,-2-1-237,-1 0 0,1 0-1,-1 1 1,0-1-1,0 0 1,0 1 0,0 0-1,-1-1 1,1 1-1,1 4 1,6 17 62,-1 1 0,-1 0 0,5 31 0,-7-27-1461,2 0 1,11 30-1,-17-57 1003,-1-1 0,1 1 0,0 0 0,0 0-1,-1-1 1,1 1 0,0-1 0,1 1 0,-1-1 0,0 1 0,0-1 0,1 0-1,-1 0 1,1 1 0,-1-1 0,1 0 0,-1 0 0,1-1 0,-1 1 0,1 0 0,0 0-1,0-1 1,-1 1 0,3 0 0,-2-2 101,-1 1 0,1 0 0,-1 0 0,0-1 0,1 1 0,-1-1 0,0 1-1,0-1 1,1 0 0,-1 1 0,0-1 0,0 0 0,0 0 0,0 0 0,0 0 0,0 0 0,0 0 0,0 0 0,0 0 0,-1 0 0,1 0 0,0-1-1,-1 1 1,1 0 0,-1 0 0,1-1 0,-1 1 0,1 0 0,-1-1 0,0 1 0,0 0 0,0-3 0,7-79 140,1-8 1688,-7 83-1459,1-1 0,0 0 0,1 1 0,0 0 0,0-1 0,1 1 0,8-14 0,-11 20-163,1 0 1,0-1-1,-1 1 0,1 0 0,0 0 1,0 0-1,0 1 0,0-1 0,1 0 0,-1 1 1,0 0-1,1-1 0,-1 1 0,1 0 1,-1 0-1,1 0 0,-1 1 0,1-1 1,4 0-1,-3 1 57,1 0 1,-1 1-1,0-1 0,1 1 1,-1 0-1,1 0 1,-1 0-1,0 1 0,0 0 1,8 4-1,0 1 152,-1 1 0,0 0 0,0 1-1,-1 0 1,0 0 0,14 19 0,-13-13-230,-1 1 0,-1-1 0,0 2 0,-2-1-1,1 1 1,-2 0 0,0 1 0,-2 0 0,0-1 0,3 30 0,-5-31-462,-3-20-50,-2-27 249,3 20 331,2 0 0,0 0 1,0 0-1,1 1 0,0-1 1,1 1-1,0-1 0,0 1 0,1 1 1,1-1-1,0 1 0,0 0 1,8-10-1,-6 10 106,-1 1-1,1-1 1,1 1 0,-1 1 0,1-1-1,1 2 1,-1-1 0,1 1 0,0 1-1,1-1 1,-1 2 0,16-5 0,-18 7-143,0 1 0,0 1 0,0-1 0,0 1 1,0 1-1,0-1 0,0 2 0,0-1 1,0 1-1,0 0 0,-1 0 0,1 1 0,-1 0 1,1 1-1,-1-1 0,0 2 0,0-1 0,-1 1 1,0-1-1,9 10 0,-3-4-438,-1 2 0,-1-1 0,0 1 0,8 14 0,-9-12-1340,-1 0 1,0 1-1,7 22 1,-14-33 995,1 0 0,-1 0 0,1 0 0,-1-1 0,1 1 0,0 0 0,0-1 0,1 1 0,-1-1 0,1 1 0,0-1 0,0 0 0,0 0 0,0-1 0,0 1 0,1-1 0,6 4 1,9 1-1153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02.1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75 202 872,'5'-9'557,"46"-83"6334,-3-2 6670,-48 93-13502,0 1-1,1 0 1,-1-1-1,0 1 1,0 0-1,0 0 1,0-1-1,0 1 1,0 0-1,1-1 1,-1 1-1,0 0 1,0 0-1,0-1 1,1 1-1,-1 0 1,0 0-1,0-1 1,1 1-1,-1 0 1,0 0-1,1 0 1,-1 0-1,0 0 1,1-1-1,-1 1 1,0 0-1,0 0 1,1 0-1,-1 0 1,0 0-1,1 0 1,0 0-1,6 9 679,5 22-547,-12-29-146,89 382-1213,-79-332 242,-4-26-1114,-16-58 702,7 22 1232,0 0-1,-1 0 0,0 0 1,0 1-1,-1-1 1,-1 1-1,1 0 0,-2 0 1,1 1-1,-14-14 1,16 19 82,0-1 1,0 1 0,-1 0 0,1 1-1,-1-1 1,0 1 0,1 0 0,-1 0 0,0 1-1,0-1 1,0 1 0,0 0 0,0 0 0,0 1-1,-1 0 1,1 0 0,0 0 0,0 0 0,0 1-1,0 0 1,-1 0 0,1 0 0,0 0-1,-5 3 1,2 0 8,0 0-1,1 1 0,-1-1 1,1 1-1,0 1 1,0-1-1,1 1 0,-1 1 1,1-1-1,1 1 1,-1 0-1,-4 9 0,7-12-9,1 0-1,0-1 1,1 1-1,-1 0 0,1 1 1,0-1-1,0 0 1,0 0-1,0 0 0,1 1 1,-1 8-1,2-10-1,-1 0 0,1 0 0,0 0 0,0 0-1,0 0 1,0 0 0,0-1 0,1 1 0,-1 0 0,1-1-1,0 1 1,0-1 0,0 1 0,0-1 0,0 0 0,0 0-1,1 0 1,3 3 0,2 0 16,1-1 0,-1 1 0,1-2 0,0 1 0,0-1-1,0-1 1,1 1 0,-1-2 0,1 1 0,11-1 0,14 0 240,48-4 1,-41-1 36,-1-2 0,1-1 0,-1-2 0,-1-3-1,0 0 1,0-3 0,-2-1 0,0-2 0,0-2 0,-2-1 0,-1-2-1,44-36 1,-73 54-50,0-1-1,-1 0 0,1 0 1,7-11-1,-12 16-189,-1 0 0,1 1 1,0-1-1,-1 0 0,1 1 0,-1-1 0,0 0 1,1 0-1,-1 0 0,1 1 0,-1-1 0,0 0 1,0 0-1,1 0 0,-1 0 0,0 0 1,0 1-1,0-1 0,0 0 0,0 0 0,0 0 1,0 0-1,0 0 0,-1 0 0,1 1 0,0-1 1,-1 0-1,1 0 0,0 0 0,-1 1 0,1-1 1,-1 0-1,1 0 0,-1 1 0,1-1 1,-1 0-1,1 1 0,-1-1 0,0 0 0,1 1 1,-1-1-1,0 1 0,0 0 0,0-1 0,1 1 1,-1-1-1,0 1 0,0 0 0,0 0 1,0-1-1,1 1 0,-1 0 0,0 0 0,0 0 1,-2 0-1,-3 0 3,0 0 0,0 0 0,0 1 0,0 0-1,0 0 1,0 0 0,0 1 0,1 0 0,-1 0 0,0 0 0,1 1 0,0-1 0,-1 1 0,1 1 0,0-1 0,0 1 0,-7 8 0,2-3-99,1 0 1,0 1 0,0 1 0,1-1-1,1 2 1,0-1 0,-6 14-1,10-19-9,0 1-1,1-1 0,0 1 1,0 0-1,0-1 1,1 1-1,0 0 0,1 0 1,-1 0-1,1 0 0,2 9 1,-2-12 6,1 0 0,0 0 0,1 0-1,-1 0 1,1 0 0,0 0 0,0 0 0,0 0 0,0-1 0,1 1 0,0-1 0,-1 0 0,1 0 0,0 0 0,1 0 0,-1 0 0,0-1 0,1 1 0,6 3 0,15 5-332,1-1 0,0-1 0,0-2 0,0 0 0,1-2 0,39 3 1,-65-7 405,0-1 0,1 1 0,-1-1 0,0 0 1,1 0-1,-1 0 0,1 0 0,-1 0 1,1 0-1,-1 0 0,1 0 0,-1 0 1,0-1-1,1 1 0,-1-1 0,0 1 0,1-1 1,-1 1-1,0-1 0,1 0 0,-1 1 1,0-1-1,1-1 0,-1-1 96,-1 0 1,1 1-1,-1-1 1,0 0-1,0 1 1,0-1-1,0 1 1,-1-1-1,1 0 1,-1 1-1,0-4 1,0 1 33,0-1-66,1 1 0,0 0 0,0-1 0,1 1 0,-1 0 0,1 0 0,1-1 0,-1 1 0,1 0 0,-1 0 0,2 0 0,-1 0 0,0 1 0,1-1 0,0 1 0,0-1 0,0 1 0,1 0 0,-1 0 0,1 0 0,0 1 0,5-4 0,11-9-7,1 0 0,0 2 0,27-14 0,-15 10 88,0 1 0,1 2 0,67-20 0,-87 31-52,0 1-1,1 1 1,0 1 0,-1 0 0,22 1 0,-27 1-40,-1 0 0,1 0 0,-1 1-1,0 1 1,0-1 0,0 1 0,0 0 0,0 1 0,-1 0 0,10 7-1,-12-8-189,0 1-1,-1 0 1,0 0 0,0 1-1,0-1 1,0 1-1,-1 0 1,0 0-1,0 0 1,0 1 0,-1-1-1,1 0 1,-1 1-1,-1 0 1,1 0-1,-1-1 1,0 1-1,0 0 1,-1 0 0,1 0-1,-2 0 1,0 9-1,0-6-772,0 1-1,-1-1 0,0-1 0,-1 1 1,0 0-1,0-1 0,-1 1 1,0-1-1,-1 0 0,0 0 1,0-1-1,0 1 0,-1-1 1,-8 7-1,-5 1-1707,-2-7 494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02.5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81 1520,'0'-35'21538,"0"31"-20078,0 1-808,3 1-736,4-2-908,7 2-1556,2 1-1020,5-5-493,3 2-103,-1-3 192,4 0 591,4 1 1381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03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34 440,'2'-31'11225,"-2"31"-10977,1-1 0,0 1 0,0-1 1,0 1-1,0 0 0,0 0 0,0-1 0,0 1 0,0 0 0,0 0 1,0 0-1,0 0 0,0 0 0,0 0 0,0 0 0,0 1 0,0-1 1,0 0-1,0 1 0,0-1 0,0 0 0,1 2 0,18 5 409,1 2-1,-1 0 1,-1 2-1,0 0 1,25 19-1,-11-4-499,56 58 0,-67-61-221,-1 2 0,-1 0 1,-2 1-1,0 1 0,-2 0 0,-1 2 1,13 34-1,-20-42-110,-2 0 0,0 1 0,-2 0 0,0 0 0,-1 1 0,-1-1 0,-2 1 0,0-1 0,-1 1 0,-1-1 0,-5 22 0,2-22-445,-1-1-1,-1-1 1,-1 1-1,-1-1 1,-12 21-1,-64 87-11809,82-123 11703,-2 5-1181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49.8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736 1 1224,'-25'14'4317,"-45"35"1,-17 29-606,45-32-2153,-63 88 0,-156 307 123,136-214-10036,114-217 4268,11-10 3981,-1 0 0,1 0 0,-1 0 0,1 0-1,-1 0 1,1-1 0,0 1 0,-1 0 0,1 0-1,-1-1 1,1 1 0,0 0 0,-1 0 0,1-1-1,0 1 1,0 0 0,-1-1 0,1 1 0,0-1 0,0 1-1,-1 0 1,1-1 0,0 1 0,0-1 0,0 1-1,0-1 1,0 1 0,-1 0 0,1-1 0,0 1-1,0-1 1,0 1 0,0-1 0,-1-21-1762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50.2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37 688,'-15'-37'12568,"27"52"-9789,17 24-2476,3-1 0,1-2 0,2-1 0,1-1 0,1-3-1,2-1 1,1-1 0,68 35 0,33 6-1056,196 68 0,-271-113 224,16 8-5413,-69-28 3443,-31-24-4594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50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86 568,'-11'-15'1305,"-17"-24"3053,-8 7 6791,36 32-11079,-2 12 1139,4 22-1047,-1-25 163,20 290 753,17 180-615,-4-219-3109,-34-243-209,-23-43-8250,12 10 10214,-8-11-1255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50.9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47 197 1656,'-16'-12'2601,"11"9"-1053,1 0 0,0 0 1,0 0-1,0 0 0,-5-7 1,9 9-1429,0 1 1,0-1-1,0 1 1,1-1-1,-1 0 1,0 1 0,0-1-1,1 1 1,-1-1-1,0 1 1,1-1-1,-1 1 1,1 0-1,-1-1 1,0 1 0,1-1-1,-1 1 1,1 0-1,-1-1 1,1 1-1,0 0 1,-1-1 0,1 1-1,-1 0 1,1 0-1,-1 0 1,1 0-1,0 0 1,-1-1-1,1 1 1,-1 0 0,2 1-1,25-8 664,438-56-512,-462 63-314,131-25-3146,-110 18-189,37-13 0,-59 19 3031,0 0 68,-1 1 0,0 0 1,1-1-1,-1 0 0,0 1 0,1-1 0,-1 0 0,0 1 0,0-1 0,0 0 0,0 0 0,0 0 0,0 0 1,0 0-1,0 0 0,0-1 0,1 0 0,-4-7-1887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51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192 308 1128,'-6'-7'1108,"-1"0"-1,1 0 1,1-1-1,-1 0 1,1 0-1,1 0 1,-7-15 0,10 19-777,0 0 0,0 1 0,1-1 1,-1 0-1,1 0 0,0 1 0,0-1 1,0 0-1,0 0 0,1 1 0,-1-1 1,1 0-1,0 0 0,0 1 0,0-1 1,1 1-1,-1-1 0,1 1 0,0 0 1,0-1-1,5-5 0,4-3-179,1 0-1,0 0 0,1 1 1,0 1-1,1 0 0,0 1 0,1 0 1,0 1-1,0 1 0,0 0 1,1 2-1,0-1 0,27-4 1,-6 3-155,1 2 0,-1 1 1,1 3-1,-1 0 1,40 6-1,-9 2-32,-1 4 1,125 35-1,-154-33 58,0 1 0,0 2 0,-2 1 0,0 2 0,-1 2 0,39 29 0,-52-31 15,-1 2 0,0 0 0,-2 1 0,-1 1 0,0 1 0,-2 0 1,-1 1-1,-1 1 0,-1 0 0,-1 1 0,-1 1 0,-2-1 0,0 2 0,-2-1 1,-2 1-1,4 38 0,-6-32 17,-2-1 1,-1 0 0,-1 1 0,-2-1-1,-2 0 1,-1 0 0,-1-1 0,-2 0-1,-2 0 1,0-1 0,-2 0-1,-2-1 1,-31 50 0,28-57-44,0-2 1,-1 0 0,-1-1-1,-2 0 1,0-2-1,0-1 1,-2-1-1,0 0 1,-1-2-1,-1-1 1,0-1-1,-1-2 1,0 0 0,-1-2-1,-33 7 1,26-8-18,0-3 1,-1-1 0,1-1-1,-1-2 1,1-1 0,-1-2-1,1-2 1,-1-1 0,1-2 0,1-1-1,-1-2 1,-34-15 0,33 10 45,1-2 1,1-2 0,0-1 0,1-1-1,2-2 1,0-1 0,1-2 0,-43-48-1,56 54-39,2 0-1,0 0 1,1-2 0,1 0-1,2 0 1,0-1-1,1-1 1,1 1-1,1-2 1,2 1 0,0-1-1,1 0 1,2 0-1,-1-35 1,5 21-270,2 1 0,1-1-1,2 1 1,2 0 0,1 1 0,2 0 0,24-54 0,-20 60-922,1 1-1,1 0 1,30-38 0,-30 46-1033,2 1-1,0 1 1,1 0-1,34-24 1,-24 25-142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57.270"/>
    </inkml:context>
    <inkml:brush xml:id="br0">
      <inkml:brushProperty name="width" value="0.2" units="cm"/>
      <inkml:brushProperty name="height" value="0.2" units="cm"/>
      <inkml:brushProperty name="color" value="#FF00FF"/>
    </inkml:brush>
  </inkml:definitions>
  <inkml:trace contextRef="#ctx0" brushRef="#br0">0 0 188,'31'14'8391,"1"-4"-3886,70 8-2333,-55-12-955,604 81 1016,-192-30-2507,-435-53 167,162 22-1031,216 3 0,-382-30-1587,-67-5-6191,27 3 8059,-24-3-1035,-9 0 357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1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203 111 1164,'-1'-10'707,"0"1"0,-1-1 0,-1 1 0,0 0 0,0 0 0,-1 0-1,-4-9 1,7 17-632,0-1 0,-1 0 0,1 0-1,0 0 1,-1 1 0,1-1 0,-1 0 0,1 1-1,-1 0 1,0-1 0,0 1 0,0 0 0,0 0-1,0 0 1,0 0 0,0 0 0,0 0-1,0 1 1,0-1 0,0 1 0,-1-1 0,1 1-1,0 0 1,0 0 0,0 0 0,-1 0-1,1 0 1,0 1 0,0-1 0,0 1 0,-1-1-1,1 1 1,0 0 0,0 0 0,0 0-1,-2 1 1,-3 3-17,1-1 1,-1 1-1,1 0 0,1 0 0,-1 1 0,1-1 0,0 1 1,0 1-1,0-1 0,1 1 0,0-1 0,1 1 0,-1 0 1,-4 15-1,3-6 154,0 1 1,1 0-1,0 0 0,2 0 1,-2 31-1,4-40-57,0 0-1,1 1 1,-1-1-1,2 0 1,-1 0-1,1 0 1,1 0-1,-1 0 1,8 15-1,-8-20-118,1 1-1,0 0 0,0-1 0,0 1 0,0-1 0,0 0 0,1 0 0,-1-1 0,1 1 0,0 0 0,0-1 0,0 0 0,0 0 0,0 0 0,0-1 0,1 1 0,-1-1 0,0 0 0,9 0 0,19 2-258,-1-1 0,0-2 0,1-2-1,36-5 1,-10-4 209,74-22-1,-126 32 14,2-2 231,1 1 0,-1-1-1,0-1 1,12-6 0,-19 9-200,1 1 0,-1-1 0,0 0 0,0 0 0,0 1 1,0-1-1,0 0 0,0 0 0,0 0 0,0 0 0,-1 0 0,1-1 0,0 1 0,0 0 0,-1 0 0,1 0 0,-1-1 0,1 1 0,-1 0 0,0-1 0,0 1 0,1 0 0,-1-1 0,0 1 0,0 0 0,0-1 1,0 1-1,0 0 0,-1-1 0,1 1 0,0 0 0,-1-1 0,1 1 0,-1 0 0,1 0 0,-1-1 0,0 0 0,-3-4 16,1 0 1,0-1-1,1 1 1,-1 0-1,1-1 1,1 0-1,-1 0 1,1 1-1,0-1 0,1 0 1,-1 0-1,1 0 1,1 0-1,-1 0 1,1 0-1,1 1 0,-1-1 1,1 0-1,5-12 1,-2 8-63,0 0 0,1 0 0,0 0 0,1 1 0,11-13 0,-15 18 46,1 1 0,0 0 0,0 0 0,0 0 1,1 1-1,-1-1 0,1 1 0,0 0 0,-1 0 0,1 1 0,1 0 0,-1-1 0,0 2 0,6-3 0,-8 4-17,0 0-1,-1 0 1,1 1-1,0-1 1,0 0-1,-1 1 1,1 0-1,0-1 1,-1 1-1,1 0 0,-1 0 1,1 1-1,-1-1 1,0 1-1,1-1 1,-1 1-1,0-1 1,0 1-1,0 0 1,0 0-1,0 0 1,-1 0-1,1 1 1,-1-1-1,2 3 1,5 10-356,-1-1 1,0 1-1,6 19 0,-3-4-1374,-6-22 939,0 0 0,0 0 1,1 0-1,0 0 0,0-1 1,1 0-1,0 0 0,0 0 1,0-1-1,1 0 0,0 0 1,0-1-1,1 0 0,14 8 1,7-2-979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57.804"/>
    </inkml:context>
    <inkml:brush xml:id="br0">
      <inkml:brushProperty name="width" value="0.2" units="cm"/>
      <inkml:brushProperty name="height" value="0.2" units="cm"/>
      <inkml:brushProperty name="color" value="#FF00FF"/>
    </inkml:brush>
  </inkml:definitions>
  <inkml:trace contextRef="#ctx0" brushRef="#br0">51 1 356,'-51'21'13180,"52"-21"-13074,23 4 435,-22-4-145,240 49 2530,29 3-2753,321 21-337,-395-59-10,202-12 1,-385-3 837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59.020"/>
    </inkml:context>
    <inkml:brush xml:id="br0">
      <inkml:brushProperty name="width" value="0.2" units="cm"/>
      <inkml:brushProperty name="height" value="0.2" units="cm"/>
      <inkml:brushProperty name="color" value="#FF00FF"/>
    </inkml:brush>
  </inkml:definitions>
  <inkml:trace contextRef="#ctx0" brushRef="#br0">86 28 1068,'7'-28'17878,"-7"47"-16926,-34 399 92,18-277-1029,-11 132-710,13-90-5609,14-177 5591,-1-2-157,1 0 1,-1 1-1,1-1 0,1 0 1,-1 0-1,0 0 1,1 1-1,2 6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5:59.591"/>
    </inkml:context>
    <inkml:brush xml:id="br0">
      <inkml:brushProperty name="width" value="0.2" units="cm"/>
      <inkml:brushProperty name="height" value="0.2" units="cm"/>
      <inkml:brushProperty name="color" value="#FF00FF"/>
    </inkml:brush>
  </inkml:definitions>
  <inkml:trace contextRef="#ctx0" brushRef="#br0">85 46 836,'-7'-46'13940,"10"47"-13637,0 0 0,0 0 0,-1 0 1,1 1-1,0-1 0,-1 1 0,1 0 0,2 2 0,206 177 9,-185-159-363,-1 1-1,-2 2 1,0 0 0,32 46 0,-46-57-59,-1 0 1,0 1-1,0 0 0,-2 1 1,0-1-1,-1 1 0,0 1 0,-2-1 1,0 0-1,0 1 0,-1 23 0,-2-12-138,-2 0 0,-2 0-1,0 0 1,-2 0 0,-15 45-1,13-52 256,0-1 1,-1 0-1,-2 0 0,0-1 0,0 0 0,-2-1 0,-27 30 0,30-39 28,-1 0-1,0 0 0,0-1 1,-1-1-1,0 0 1,0 0-1,-1-1 1,0-1-1,0 0 1,0-1-1,-18 4 1,17-6-344,1 0 1,-1-1 0,1 0-1,-27-3 1,30 1-395,0 0-1,1-1 1,-1-1 0,0 0-1,1 0 1,-18-9 0,24 11 397,0-1 1,0 0-1,0 1 0,1-1 1,-1 0-1,1 0 1,-1-1-1,1 1 0,0 0 1,0-1-1,0 1 1,0-1-1,0 0 0,0 0 1,1 1-1,0-1 1,-1 0-1,1 0 0,0-1 1,0 1-1,0-3 1,0-21-1399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11.6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11 644,'0'-10'10717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12.8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10 808,'-28'-4'14157,"22"2"-12648,2 2-705,1 0-280,0-2-756,3 1-432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13.2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1 276,'0'27'10001,"0"-23"-9505,4-4-312,-1 3-300,4-1-352,-4 0-440,4 2-532,0 1-344,0 1-121,-1 1 89,1-1 212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19.82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7 16 312,'0'-6'920,"0"2"-52,0 1-212,0 1-432,-3 2-424,-1 2-1064,4 5 496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22.90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1 420,'6'0'352,"5"2"-156,-1 0-152,7-1-100,-4 3-84,-3-4-76,1 2-4,-1-2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23.37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5 136 168,'-1'0'153,"1"-1"0,-1 1 0,1 0 0,0-1-1,-1 0 1,1 1 0,0-1 0,0 1 0,-1-1 0,1 1 0,0-1 0,0 1-1,0-1 1,0 0 0,0 1 0,-1-1 0,1 1 0,0-1 0,1 0 0,-1 1 0,0-1-1,0 1 1,0-1 0,0 0 0,0 1 0,1-1 0,-1 1 0,0-1 0,0 1-1,1-1 1,-1 1 0,0-1 0,1 1 0,-1-1 0,0 1 0,2-1 0,16-22 608,-17 22-656,11-12 56,-1 0 83,0 1 0,1 1 0,0 0 0,1 0 0,14-8-1,-27 19-235,0 0 0,0 0 0,0-1-1,0 1 1,0 0 0,0 0-1,0 0 1,0 0 0,1 0-1,-1 0 1,0 0 0,0 0 0,0 0-1,0 0 1,0 0 0,0 0-1,0 0 1,1 0 0,-1 0-1,0 0 1,0 0 0,0 0 0,0 0-1,0 0 1,0 0 0,1 0-1,-1 0 1,0 0 0,0 0-1,0 0 1,0 0 0,0 0 0,0 0-1,0 0 1,0 0 0,1 0-1,-1 0 1,0 0 0,0 1-1,0-1 1,0 0 0,0 0 0,0 0-1,0 0 1,0 0 0,0 0-1,0 0 1,0 0 0,0 1-1,0-1 1,1 0 0,-1 0 0,-2 9 167,-5 9-32,1-6-49,1-2 11,0 1 1,-1-1 0,-1 0-1,0 0 1,0-1 0,0 0 0,-1 0-1,-11 9 1,18-18-91,1 1 1,-1-1-1,0 1 0,1 0 1,-1-1-1,0 1 1,0-1-1,0 0 0,1 1 1,-1-1-1,0 0 1,0 1-1,0-1 0,0 0 1,1 0-1,-1 0 1,0 0-1,0 0 0,0 0 1,0 0-1,0 0 1,0 0-1,0 0 0,1 0 1,-1-1-1,0 1 1,0 0-1,-1-1 0,1 0 1,0 0 0,0 0 0,0 0 0,0-1 0,1 1 0,-1 0-1,0-1 1,1 1 0,-1 0 0,1-1 0,-1 1 0,1-1 0,0 1-1,-1-1 1,1-1 0,-1-3-18,1-1-1,0 1 1,0-1 0,1 1-1,-1-1 1,1 1 0,2-7-1,13-16-1927,-16 28 1811,1 1 0,-1-1 0,0 0-1,0 1 1,1-1 0,-1 1 0,0 0-1,1-1 1,-1 1 0,0-1-1,1 1 1,-1-1 0,1 1 0,-1 0-1,0-1 1,1 1 0,-1 0-1,1-1 1,-1 1 0,1 0 0,0 0-1,-1 0 1,1-1 0,-1 1 0,1 0-1,-1 0 1,1 0 0,-1 0-1,1 0 1,0 0 0,-1 0 0,1 0-1,-1 0 1,1 0 0,-1 1 0,1-1-1,-1 0 1,1 0 0,0 0-1,-1 1 1,1-1 0,-1 0 0,0 1-1,1-1 1,-1 0 0,1 1 0,-1-1-1,1 1 1,-1-1 0,0 0-1,1 1 1,-1 0 0,4 9-1502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23.91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20 1 592,'0'1'324,"1"0"-1,-1 0 0,1 1 1,0-1-1,-1 0 1,1 0-1,0 0 1,0 0-1,0 0 1,-1 0-1,1 0 0,0 0 1,1 0-1,-1 0 1,0-1-1,0 1 1,0 0-1,0-1 1,0 1-1,1-1 1,-1 1-1,0-1 0,1 0 1,-1 1-1,2-1 1,21 11 2309,-24-10-2547,1-1-1,-1 1 0,1-1 0,-1 1 1,1 0-1,-1-1 0,0 1 0,1 0 1,-1 0-1,0-1 0,1 1 0,-1 0 1,0 0-1,0-1 0,0 1 1,1 0-1,-1 0 0,0-1 0,0 1 1,0 0-1,-1 0 0,1 0 0,0-1 1,0 1-1,0 0 0,0 0 0,-1-1 1,1 1-1,-1 1 0,-1 3 39,0 0-1,0-1 1,-1 1 0,0-1-1,0 1 1,0-1-1,0 0 1,-1 0 0,0 0-1,1-1 1,-1 1-1,-1-1 1,1 0 0,0 0-1,-1-1 1,1 1-1,-1-1 1,-5 2 0,44-17 785,-24 9-927,0 0 0,0 1 0,18-4 1,-21 6-630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14.4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202 118 884,'-1'-6'561,"1"0"0,0 0 0,-1 1 0,0-1 1,-1 0-1,1 0 0,-1 1 0,0-1 0,-1 1 0,1-1 0,-1 1 0,0 0 0,-1 0 0,1 0 0,-6-6 0,7 9-347,-1 0-1,1 0 0,-1 0 0,0 0 1,0 0-1,0 0 0,0 1 0,0-1 1,0 1-1,0 0 0,0 0 0,-1 0 1,1 0-1,0 1 0,-1-1 0,1 1 1,0 0-1,-1 0 0,1 0 0,0 0 1,-1 1-1,1-1 0,0 1 0,-1 0 1,1 0-1,0 0 0,0 0 0,-5 3 0,3-1-120,0 0 1,0 1-1,1-1 0,-1 1 0,1 0 0,0 0 0,0 0 0,0 1 0,1-1 0,-1 1 0,1 0 0,0 0 0,1 0 0,-1 0 0,-2 8 0,4-9-85,0 0 0,0-1 0,0 1 0,0 0 0,1 0 0,-1 0 0,1 0 0,0 0 1,0 0-1,0 0 0,1 0 0,-1 0 0,1 0 0,0-1 0,0 1 0,1 0 0,-1 0 0,1-1 0,0 1 0,0-1 0,0 1 1,4 5-1,2-2-32,-1-1 0,1 1 1,0-1-1,0-1 1,0 1-1,16 6 0,61 21-181,-59-24 157,42 19 1,-67-27 50,1 0 1,0 0-1,-1-1 1,1 1-1,-1 0 1,1 0-1,-1 1 1,1-1-1,-1 0 1,0 0-1,1 1 1,-1-1-1,0 1 1,0-1-1,0 1 1,0-1-1,0 1 1,-1 0-1,1-1 1,0 1-1,-1 0 1,1 2-1,-1-2 1,0 1 1,-1-1-1,1 0 0,-1 0 1,1 0-1,-1-1 0,0 1 1,0 0-1,0 0 0,0 0 1,0 0-1,0-1 0,-1 1 1,1-1-1,-1 1 0,-2 1 1,-5 5 7,-1 0 1,-1-1 0,1 0-1,-1-1 1,-14 6 0,12-7-44,3 0-60,-1 0 1,0 0 0,0-1-1,0-1 1,-1 0 0,0-1 0,-11 2-1,23-4 19,-1 0 0,1 0-1,0 0 1,-1 0 0,1 0 0,0 0-1,-1 0 1,1 0 0,-1 0 0,1 0-1,0 0 1,-1 0 0,1 0 0,0 0-1,-1 0 1,1 0 0,0 0 0,-1 0-1,1 0 1,0-1 0,0 1 0,-1 0-1,1 0 1,0 0 0,0-1 0,-1 1-1,1 0 1,0 0 0,0-1 0,-1 1-1,1 0 1,0 0 0,0-1 0,0 1-1,0 0 1,-1-1 0,1 1-1,0 0 1,0-1 0,9-13-2843,20-10-1127,35-7-713,-24 15 2975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2.1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0 245 820,'4'-198'10427,"-4"151"-6061,5 162-1559,29 173-2062,-33-281-694,2 12-52,-1-1 0,2 0-1,1-1 1,0 1 0,10 21-1,-12-33-70,0 0-1,1 0 1,-1-1-1,2 1 1,-1-1-1,0 0 1,1 0-1,0 0 1,0-1-1,1 0 1,-1 0-1,1 0 1,0 0-1,0-1 1,0 0-1,0 0 0,8 1 1,3 1-328,-1-1 0,1-1 0,0 0-1,1-2 1,-1 0 0,0 0 0,1-2 0,-1 0 0,0-1 0,25-7-1,-30 7 415,0-2 0,-1 1 0,1-2-1,-1 1 1,0-2 0,0 1 0,-1-2-1,1 1 1,-1-1 0,-1-1 0,0 0-1,0 0 1,0-1 0,-1 0 0,11-16-1,-15 19 167,-1-1 0,0 1-1,-1-1 1,1 1-1,-1-1 1,-1 0 0,1 0-1,-1 0 1,-1 0 0,1 0-1,-1 0 1,0 0-1,-1 0 1,1 0 0,-1 0-1,-1 0 1,-3-12 0,4 16-176,-1-1 1,1 1 0,-1 0 0,1-1 0,-1 1-1,0 0 1,0 0 0,-1 1 0,1-1 0,0 0-1,-1 1 1,0-1 0,1 1 0,-1 0 0,0 0-1,0 0 1,0 0 0,-1 1 0,1-1 0,0 1-1,-1 0 1,1 0 0,-1 0 0,1 0 0,-1 1 0,1-1-1,-1 1 1,1 0 0,-1 0 0,1 0 0,-1 0-1,0 1 1,1 0 0,-1-1 0,-5 3 0,1 1-13,0-1 0,-1 1 0,1 1 0,1-1 0,-1 1 0,1 1 1,0 0-1,0 0 0,0 0 0,1 0 0,0 1 0,0 0 1,-7 14-1,8-15 28,1 1 1,0-1 0,1 1-1,0 0 1,0 0 0,0 1 0,1-1-1,0 1 1,0-1 0,1 1-1,0 0 1,1-1 0,-1 1-1,1 0 1,1-1 0,1 11 0,0-14-24,-1 1 0,1-1 0,0 0 0,1 0 0,-1-1 0,1 1 0,0 0 0,-1-1 0,2 0 0,-1 1 0,0-1 0,1-1 0,-1 1 0,1 0 0,0-1 0,0 0 0,0 0 0,0 0 0,8 3 0,9 2-110,0-2 0,40 7 0,-47-10 72,415 73-732,-421-74 809,0 0 1,0 0-1,-1-1 0,15 0 1,-21 0 0,0 0 0,0 0 0,0 0 0,-1-1 0,1 1 0,0 0 0,0 0 0,0-1 0,0 1 0,0 0 0,-1-1 0,1 1 0,0 0 0,0-1 0,-1 1 0,1-1 0,0 0 0,-1 1 0,1-1 0,0 0 0,-1 1 1,1-1-1,-1 0 0,1 1 0,-1-1 0,1 0 0,-1 0 0,0 0 0,1 0 0,-1 1 0,0-1 0,0 0 0,0 0 0,0 0 0,1 0 0,-1 0 0,0 0 0,-1 1 0,1-1 0,0 0 0,0 0 0,0 0 0,0 0 0,-1 0 0,1 0 0,0 1 0,-1-1 0,1 0 0,-1 0 1,1 1-1,-1-1 0,1 0 0,-1 0 0,0 0 0,-2-5 113,-1 0-1,2 0 1,-1 0 0,1 0 0,0-1 0,0 1 0,0-1-1,1 1 1,0-1 0,0 0 0,1-7 0,1 9-135,0 0 0,0 0 0,0 1 0,0-1 0,1 0 0,0 1 0,0-1 0,0 1 0,1-1 0,-1 1 0,1 0 0,0 0 0,0 0 0,1 1 0,-1-1 0,5-3 0,13-10-301,1 0 1,0 2-1,1 1 0,1 0 1,0 2-1,42-15 1,161-38-8765,-171 51 4292,-36 8 2407,-11 1 416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0.27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265 37 1560,'50'-36'18139,"-50"36"-18086,-9 0 772,-13 4-809,-28 9-18,29-8-66,0 1 1,1 1 0,-32 14-1,47-18 22,1-1-1,-1 1 1,1 0-1,0 0 1,-1 0 0,1 1-1,1-1 1,-1 1-1,0 0 1,1 0-1,0 1 1,0-1 0,0 0-1,1 1 1,-1 0-1,1 0 1,0 0-1,1 0 1,-3 9-1,4-11 17,0 0 0,0 0-1,0 1 1,0-1-1,0 0 1,1 0-1,-1 0 1,1 0-1,0 0 1,0 1-1,0-2 1,0 1-1,1 0 1,-1 0-1,1 0 1,0-1-1,0 1 1,0 0 0,0-1-1,0 0 1,1 1-1,-1-1 1,0 0-1,1 0 1,0-1-1,5 4 1,6 2-23,0 0 0,1-1 1,30 9-1,-43-14 50,141 29-121,-111-25-29,1 1 1,-1 1-1,0 2 1,-1 1-1,40 19 0,-68-28 94,1 1 0,-1 0 0,0 0 0,1 0 0,-1 0 0,0 1-1,-1 0 1,1-1 0,0 1 0,-1 0 0,1 0 0,-1 0 0,0 1 0,0-1 0,0 0-1,0 1 1,-1-1 0,0 1 0,1 0 0,-1-1 0,0 7 0,-1-6 46,0 0 0,0 0 0,-1 0 0,0-1 1,0 1-1,0 0 0,0 0 0,-1 0 0,1-1 1,-1 1-1,0-1 0,0 1 0,0-1 0,-1 0 1,1 0-1,-1 0 0,0 0 0,1 0 0,-1 0 1,-7 4-1,-2 0 60,0 0 0,0 0 1,0-1-1,-1 0 0,0-1 1,0-1-1,0 0 0,-1-1 1,0 0-1,1-1 0,-1-1 1,0 0-1,-15-1 0,-11-2-530,0-2 0,0-2 0,-49-13 0,71 16-669,1-2-1,-1 0 1,1-1-1,0-1 0,1 0 1,-29-18-1,44 24 1005,0 0 0,0 1 0,1-1 1,-1 0-1,0 0 0,0 1 0,0-1 0,1 0 0,-1 0 0,0 0 0,1 0 0,-1 0 0,1 0 0,-1 0 0,1 0 1,0 0-1,-1 0 0,1 0 0,0 0 0,0-1 0,0 1 0,0 0 0,0 0 0,0 0 0,0 0 0,0 0 0,0 0 0,1-2 1,7-15-1517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0.87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371 144 1400,'-2'-9'9125,"-6"-8"-4622,3 6-4493,-1 1-1,0 0 1,0 0-1,-1 0 1,0 1 0,-1 0-1,-15-14 1,18 19 7,0 1 1,0 0-1,-1 1 1,1-1-1,-1 1 1,1 0-1,-1 0 1,0 1-1,0 0 1,0 0-1,1 0 1,-1 1-1,0-1 1,0 2-1,0-1 1,0 0-1,-7 3 1,6-1 43,0 1 1,-1 0-1,1 0 1,0 0 0,1 1-1,-1 0 1,1 1-1,-1-1 1,2 1 0,-1 1-1,-9 9 1,4 0-6,0-1 1,1 2-1,0-1 1,1 2-1,1-1 1,1 1-1,0 0 1,1 0-1,1 1 1,-4 23-1,8-32-130,0 0 0,0 1 0,1-1 0,1 0 0,-1 0 1,2 0-1,-1 0 0,1 0 0,0 0 0,1 0 0,0-1 0,5 10 0,-6-14-55,0 0 0,1 0 0,-1 0 0,1-1 0,0 1 0,0-1 0,0 0-1,1 0 1,-1 0 0,1 0 0,-1-1 0,1 1 0,0-1 0,0 0 0,0 0 0,1 0 0,-1-1 0,0 1 0,0-1 0,1 0 0,-1-1 0,1 1 0,-1-1 0,1 1 0,-1-1 0,6-1-1,1-1-175,-1 0-1,1-1 1,-1 0-1,0-1 1,0 0-1,0 0 1,-1-1-1,1-1 1,-1 1-1,0-1 1,-1-1-1,0 0 1,0 0-1,9-10 1,0-2 807,0-1 0,-1-1 0,-2 0 1,22-41-1,-12 7 5326,-20 77-4565,-3-4-2057,0-1 1,1 0 0,1 0 0,0 0 0,1 0-1,9 23 1,-9-31-25,0 1-1,1 0 1,0-1 0,1 0-1,-1 0 1,2 0 0,-1-1-1,1 0 1,1 0 0,-1-1-1,16 12 1,9-3-911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1.28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123 262 540,'9'-25'2989,"-2"0"0,6-41 0,-12 54-1863,0-1 1,0 1-1,-1-1 0,-1 0 1,0 1-1,-1-1 0,-4-15 1,5 24-1012,0 2-69,1 0 0,0 0 0,-1 0 0,0 0 0,1 0 0,-1 0 0,0 1 1,0-1-1,0 0 0,-3-3 0,3 5-49,0-1-1,0 1 1,0 0 0,0 0 0,0 0 0,0-1-1,0 1 1,0 0 0,0 0 0,0 0-1,0 1 1,0-1 0,0 0 0,0 0 0,0 0-1,0 1 1,0-1 0,0 1 0,0-1 0,0 1-1,0-1 1,0 1 0,0-1 0,1 1-1,-1 0 1,-1 0 0,-5 5-19,-1 1-1,2-1 1,-1 1 0,1 0 0,0 0-1,0 1 1,1 0 0,0 0-1,1 0 1,0 0 0,0 1-1,-4 12 1,1 2 37,1 0 0,0 0 0,-3 41 0,8-36-27,0 0-1,2 0 1,2-1 0,0 1 0,2-1-1,1 1 1,1-1 0,10 26 0,17 28-919,50 92 1,-13-32-2873,-70-138 3334,1 0 0,-1 0 0,0 0 0,0 0 0,0 0 1,-1 0-1,1 1 0,0 5 0,-1-9 360,-1 0 1,1 1-1,0-1 1,0 0-1,0 1 1,0-1-1,0 0 1,0 0 0,0 1-1,0-1 1,0 0-1,0 1 1,-1-1-1,-4 3-2168,-14-12-234,0-6 1001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1.62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38 228 940,'-5'-5'384,"-23"-23"6350,27 27-6552,1 0 0,0 1 0,-1-1 0,1 0 1,-1 1-1,1-1 0,0 0 0,-1 0 0,1 0 1,0 1-1,0-1 0,-1 0 0,1 0 0,0 1 1,0-1-1,0 0 0,0 0 0,0 0 0,0 0 1,0 1-1,1-1 0,-1 0 0,0 0 0,0 0 1,1 1-1,-1-1 0,0 0 0,1 1 0,-1-1 1,1 0-1,-1 1 0,1-1 0,-1 0 0,1 1 1,-1-1-1,1 1 0,0-1 0,-1 1 0,1-1 1,0 1-1,0-1 0,19-10 846,-1 1 0,31-10 0,45-11-1772,-44 15-651,187-39-10524,-192 46 10107,22-3-364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2.24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0 141 452,'7'9'9653,"-7"-8"-9351,6 27 3446,4 31-1279,61 296 1377,-80-400-3954,2-1-1,1 0 1,3 0 0,2-56-1,2 91 185,0 0 0,1 1 0,0-1 0,1 0 0,0 1 0,1-1 0,6-13 0,-9 22-71,0 0-1,0 0 0,0 0 1,1 0-1,-1 0 1,0 0-1,1 0 0,-1 1 1,1-1-1,0 1 1,-1-1-1,1 1 0,0 0 1,0-1-1,0 1 0,0 0 1,0 0-1,0 0 1,0 1-1,0-1 0,1 0 1,-1 1-1,0 0 1,0-1-1,0 1 0,1 0 1,-1 0-1,0 0 1,1 0-1,-1 1 0,0-1 1,0 1-1,0-1 0,1 1 1,-1 0-1,0-1 1,0 1-1,0 0 0,0 1 1,0-1-1,2 2 1,5 4-118,0-1 0,-1 1 1,0 1-1,-1 0 0,0 0 0,0 0 1,0 1-1,-1 0 0,-1 0 1,1 0-1,6 19 0,2 10-322,18 71-1,-19-57 247,-10-40 147,2 9 49,-1-20 54,0-13 49,34-213 298,-28 185-383,1 0 0,2 1 0,1 1 0,2 0 0,31-53 0,-47 90-11,1 0 0,-1 1-1,1-1 1,0 0 0,-1 0-1,1 0 1,0 0 0,-1 1-1,1-1 1,0 0 0,0 1-1,0-1 1,-1 1 0,1-1-1,0 1 1,0-1 0,0 1-1,0 0 1,0-1-1,0 1 1,0 0 0,0 0-1,0-1 1,0 1 0,2 0-1,-1 1 1,0-1-1,0 1 1,0 0-1,-1 0 1,1-1-1,0 1 1,0 0-1,-1 1 1,1-1-1,0 0 0,-1 0 1,3 3-1,2 3 10,1 1 1,-1 0-1,0 0 0,6 12 0,3 12-287,-1 1 1,14 49 0,13 32-4768,-40-111 4618,0 1 1,1-1-1,-1 0 1,1 0 0,-1 0-1,1 0 1,0 0 0,0-1-1,0 1 1,1 0 0,-1-1-1,0 0 1,1 1-1,0-1 1,0 0 0,-1 0-1,1-1 1,0 1 0,0-1-1,1 1 1,-1-1-1,0 0 1,0 0 0,1 0-1,5 0 1,18-2-1681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3.51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1 174 836,'0'-14'13484,"2"35"-9615,4 1-4386,-2-13 456,1 0 1,1 0-1,-1-1 0,2 0 0,-1 0 0,1 0 0,0-1 0,1 0 0,-1 0 0,1-1 1,1 0-1,-1 0 0,1-1 0,0 0 0,0-1 0,1 0 0,-1 0 0,18 4 1,-15-6-137,-1 1 1,1-2 0,-1 0 0,1 0 0,-1-1 0,1 0 0,0-1 0,-1 0 0,1-1 0,-1 0 0,0-1 0,1 0 0,-1-1 0,-1 0 0,1-1 0,14-8 0,-21 10 210,-1 1 1,1-1-1,-1 0 1,1 0 0,-1-1-1,0 1 1,0-1 0,-1 1-1,1-1 1,-1 0 0,0 0-1,0 0 1,0 0 0,0-1-1,-1 1 1,0 0 0,1-1-1,-2 1 1,1-1-1,0 1 1,-1-1 0,0 1-1,0-1 1,0 1 0,-1-1-1,0 1 1,0-1 0,0 1-1,0-1 1,0 1 0,-3-5-1,1 2 69,0 0 1,-1 0-1,1 1 0,-1-1 0,0 1 0,-1 0 0,1 1 1,-1-1-1,0 1 0,-1 0 0,1 0 0,-1 0 0,0 1 1,-1 0-1,1 0 0,0 0 0,-1 1 0,-13-5 0,14 7-2,-1 0-1,0 0 0,0 0 0,0 1 0,0 0 0,0 0 0,1 0 0,-1 1 1,0 0-1,0 1 0,0-1 0,1 1 0,-11 5 0,8-2 5,0-1-1,1 2 0,-1-1 1,1 1-1,1 0 1,-1 1-1,1 0 1,-13 15-1,13-12-59,0-1 0,1 1 1,0 1-1,0-1 0,1 1 0,0 0 1,1 0-1,0 1 0,1-1 0,0 1 1,1-1-1,1 1 0,-1 0 1,2 0-1,0 0 0,2 17 0,-2-26-44,0 0 0,1 0 0,0 0 0,-1 0 0,1-1 0,0 1 0,0 0 0,1-1 0,-1 1 0,0-1 0,1 1 0,0-1 0,0 0 0,-1 1 0,1-1 0,0 0 0,1 0 0,-1-1 0,0 1 0,4 2-1,-3-3-36,1 0-1,-1 0 1,1 0-1,-1 0 1,1-1-1,-1 1 1,1-1-1,0 0 1,-1 0-1,1 0 0,0-1 1,-1 1-1,1-1 1,3-1-1,6-2-48,0-1-1,-1-1 0,1 0 1,-1 0-1,0-1 0,-1-1 0,15-12 1,1-5 798,-1-3 1,24-30 0,-14 15 843,-22 32-909,-13 11-616,-1 0 1,0 0-1,0 0 1,1 0 0,-1 0-1,0 0 1,1 0-1,-1 0 1,0 0 0,0 1-1,1-1 1,-1 0-1,0 0 1,0 0-1,1 0 1,-1 0 0,0 1-1,0-1 1,1 0-1,-1 0 1,0 0 0,0 1-1,0-1 1,1 0-1,-1 0 1,0 0 0,0 1-1,0-1 1,0 0-1,0 1 1,0-1-1,1 0 1,2 34 335,-3-21-333,1 13-2,6 67-135,-6-83-78,1-1 0,0 1-1,0-1 1,1 0-1,1 0 1,-1 0-1,6 10 1,-7-16-92,1 0-1,0 0 0,-1-1 1,1 1-1,0 0 1,0-1-1,0 0 1,0 0-1,1 0 1,-1 0-1,1 0 1,-1 0-1,1-1 0,0 0 1,-1 0-1,1 0 1,0 0-1,0-1 1,0 1-1,0-1 1,5 0-1,9-1-1253,0 0-1,0-1 1,21-5 0,-32 5 1133,6 0-273,1-1-1,-1-1 1,0 0 0,0-1-1,0-1 1,-1 0 0,20-12-1,-26 13 973,0 1-1,0-2 0,-1 1 0,0 0 0,0-1 1,6-8-1,-7 7 1263,0 0 0,0-1-1,-1 1 1,0-1 0,0 0 0,13-14 6546,-16 22-7994,17 24 280,3 5-447,-6-17-39,0 0 1,1-1-1,0 0 0,1-2 1,0 0-1,28 12 0,-34-17 44,1 0-1,-1-1 1,1 0-1,0-1 1,-1 0-1,1-1 1,0 0-1,0-1 1,0 0-1,0 0 0,0-1 1,16-4-1,-24 4 72,1 0-1,0 0 1,-1 0-1,1-1 0,-1 0 1,1 1-1,-1-1 1,0 0-1,1-1 0,-1 1 1,0 0-1,-1-1 1,1 0-1,0 0 1,-1 1-1,0-2 0,1 1 1,-1 0-1,0 0 1,-1-1-1,1 1 0,-1-1 1,1 1-1,-1-1 1,0 0-1,0 0 1,-1 1-1,1-1 0,-1 0 1,0 0-1,0 0 1,0 1-1,0-1 0,-1 0 1,0-4-1,-1 1 38,0 0 0,0 0-1,0 0 1,-1 0-1,1 0 1,-2 1 0,1 0-1,-1-1 1,0 1 0,0 1-1,-1-1 1,0 0 0,0 1-1,0 0 1,0 0 0,-1 1-1,0 0 1,-6-4-1,4 4-25,0 2 0,0-1 0,-1 1 0,1 0 0,0 1 0,-1 0 0,1 0 0,-1 1 0,1 0 0,-1 1 0,1-1 0,-1 2-1,1-1 1,0 1 0,-1 0 0,1 1 0,0 0 0,1 0 0,-1 1 0,0 0 0,1 0 0,-14 11 0,12-8-85,1-1 0,-1 1 0,1 0 0,1 1 0,-1 0 0,1 0 0,1 1 0,0 0 0,0 0 0,0 0-1,1 1 1,1 0 0,-1 0 0,2 0 0,-1 0 0,2 0 0,-4 20 0,6-26-46,-1-1 0,1 0 0,0 0 1,1 1-1,-1-1 0,0 0 0,1 0 0,0 0 0,0 1 0,0-1 0,0 0 0,0 0 0,0 0 0,1 0 0,0-1 0,-1 1 0,1 0 0,0-1 0,1 1 0,-1-1 0,0 1 0,1-1 0,-1 0 0,1 0 0,-1 0 0,1-1 0,0 1 0,0-1 0,0 1 0,0-1 0,0 0 0,6 2 0,0-2-217,0 0 0,-1 0 1,1-1-1,0 1 0,0-2 0,-1 0 0,1 0 0,0 0 0,0-1 0,-1 0 0,11-5 0,-6 2 319,1-1 1,-1-1-1,0-1 1,-1 0-1,1 0 1,-2-1-1,1 0 1,-1-1-1,-1-1 1,0 0-1,0 0 0,-1-1 1,13-21-1,-8 5 1065,0 0 0,-2 0 0,-2-1 0,0-1-1,8-46 1,8-59 3542,-28 155-4490,2 0 0,2 31 0,-1-21-214,1 13-645,1 1 0,2-1-1,19 74 1,-22-111 315,0 0 0,0 0 0,1 0 0,0 0 0,0-1 0,0 1 0,0-1 0,1 0 0,0 0 0,0 0 0,1 0 0,-1-1 0,1 1 0,0-1 0,9 5 0,-7-5-181,0-1 0,0 0-1,0-1 1,1 1 0,-1-1-1,1-1 1,-1 0 0,1 0-1,0 0 1,-1-1-1,1 0 1,15-2 0,33-9-1712,4-8 538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4.88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279 173 1632,'12'-64'5038,"-8"36"1471,0-42 0,0 59-2970,6 34-2681,7 39-898,14 77-881,13 144 1,-20-111-520,-25-178 1151,1-7 193,0-1 0,-2 1 0,-3-20 0,2 26 90,0 0 0,0 0 0,0 0 0,-1 1 0,0-1 0,0 1 0,0 0 0,-1 0 0,0 1 0,0-1 0,0 1 0,-1 0 0,0 1 0,0-1 0,0 1 0,-1 0-1,-10-4 1,6 3 22,0 2-1,0-1 0,0 2 1,0-1-1,0 1 1,0 1-1,0 0 0,-1 1 1,1 0-1,0 0 0,-14 4 1,15-3-36,0 1 1,0 1 0,0 0-1,0 0 1,1 1 0,-1 0-1,1 1 1,0 0 0,1 0-1,-1 1 1,1 0 0,-10 10-1,13-11-54,0 1-1,1-1 1,0 1-1,0 0 1,0 0-1,1 1 1,-1-1-1,2 1 1,-1-1-1,1 1 1,0 0-1,0 0 1,1 0-1,0 0 1,0 0-1,1 0 1,0 0-1,1 14 1,-1-16-90,1-1 1,0 1 0,0 0 0,0-1-1,1 1 1,0-1 0,0 0-1,0 1 1,0-1 0,0 0 0,1 0-1,0 0 1,0-1 0,0 1 0,4 3-1,-1-2-192,-1-1 0,1 0 1,0-1-1,0 1 0,0-1 0,1 0 0,-1-1 0,1 1 0,9 1 0,4-1-408,-1 0 0,1-2 0,0 0 0,0-1 0,-1-1-1,28-5 1,-8-1 874,1-1 0,-1-3-1,0-1 1,-1-2 0,-1-2-1,58-32 1,-73 35 646,-1-1-1,0-1 1,-1 0-1,-1-2 1,0 0-1,-1-1 1,-1-1-1,-1-1 1,0 0-1,-2-1 1,20-38 0,-33 58-689,17-46 1064,-18 46-1094,1-1 1,0 1-1,-1-1 0,1 0 1,-1 0-1,0 1 0,0-1 1,1 0-1,-1 1 1,0-1-1,0 0 0,-1 0 1,1 1-1,0-1 0,-1 0 1,1 0-1,-1 1 0,1-1 1,-1 1-1,0-1 0,1 0 1,-1 1-1,-2-3 0,2 4-23,-1-1 0,1 1 0,-1-1 0,1 1 0,-1-1 0,1 1 0,-1 0 0,1 0 0,-1 0 0,1 0 0,-1 0 0,0 0 0,1 0 0,-1 1 0,1-1 0,-1 0 0,1 1 0,0 0 0,-1-1 0,1 1 0,-1 0 0,1-1 0,0 1 0,-1 0 0,0 2 0,-32 25 52,19-11-162,1 1 0,1 0 0,1 1 0,1 1 0,1-1 1,0 2-1,1-1 0,2 1 0,0 1 0,1-1 0,1 1 0,1 0 1,-2 26-1,6-41-132,-1 1-1,1-1 1,0 0 0,1 1 0,-1-1 0,1 0 0,1 0 0,0 1 0,0-1 0,0 0 0,1-1 0,5 12 0,-5-14 7,0 0 0,0-1 0,0 0 0,0 1 0,1-1 1,-1-1-1,1 1 0,0 0 0,0-1 0,0 0 0,0 0 1,0 0-1,0 0 0,1-1 0,-1 1 0,1-1 0,-1 0 1,1-1-1,-1 1 0,1-1 0,6 0 0,6 0-50,0-2 0,0 0-1,0 0 1,0-2-1,-1 0 1,1-1 0,-1 0-1,0-1 1,0-1 0,17-11-1,-16 8 391,0-2 0,0 1 0,-1-2 0,-1 0 0,0-1 0,-1-1 0,0 0 0,15-23-1,-25 32 232,-1 0 0,1 0 0,-1 0 0,-1-1 0,1 1 0,-1-1 0,0 1 0,1-14 0,-2 14 399,-1 0 0,0 0 0,0 0 0,0 1 0,-1-1 1,0 0-1,0 0 0,0 0 0,-1 1 0,-4-10 0,34 57-842,-17-25-593,2-1-1,0 0 1,0-1 0,1 0 0,22 16 0,-29-25 428,0 0 1,1-1 0,-1 0-1,1-1 1,0 1 0,0-2-1,1 1 1,-1-1 0,1 0-1,-1-1 1,1 0-1,0 0 1,0-1 0,12 0-1,-17-1 230,-1 0 0,1-1-1,-1 1 1,1-1 0,-1 0-1,1 0 1,-1-1 0,0 1-1,0-1 1,0 1 0,0-1 0,0 0-1,0 0 1,0 0 0,-1-1-1,4-2 1,-2 0 170,-1 0 0,0 0 0,0 0 0,0 0 0,0 0 0,-1-1 0,1 1 0,1-12 0,1-7 962,-2 1 1,-1-1-1,-1-44 0,-1 49-476,-3-107 2048,3 126-2673,0 0 0,0 0 0,0 1 0,0-1 0,0 0-1,0 0 1,0 0 0,0 0 0,0 0 0,1 1 0,-1-1 0,0 0 0,0 0 0,0 0 0,0 0 0,0 0 0,0 0 0,1 0 0,-1 0 0,0 1 0,0-1 0,0 0-1,0 0 1,1 0 0,-1 0 0,0 0 0,0 0 0,0 0 0,0 0 0,1 0 0,-1 0 0,0 0 0,0 0 0,0 0 0,1 0 0,-1 0 0,0-1 0,0 1 0,0 0-1,0 0 1,0 0 0,1 0 0,-1 0 0,0 0 0,0 0 0,0 0 0,0-1 0,0 1 0,0 0 0,1 0 0,-1 0 0,0 0 0,0 0 0,0 0 0,0-1 0,0 1-1,0 0 1,0 0 0,0 0 0,0-1 0,10 16-76,32 77-277,-4 3-1,-4 1 1,-4 1 0,18 112-1,-42-173 78,-1 0 0,-2 0 1,-1 0-1,-2 1 0,-8 62 0,6-83 276,-1 0 1,-1 0-1,0 0 0,-1-1 1,-1 0-1,0 0 0,-1 0 1,-1-1-1,0 0 1,-1 0-1,-1-1 0,0 0 1,0-1-1,-1 0 0,-16 13 1,16-18 128,1-1 0,-1 0 0,0-1 1,0 0-1,0 0 0,-1-2 0,0 1 0,1-1 0,-1-1 1,0 0-1,-1-1 0,1 0 0,0-1 0,0 0 1,0-1-1,0 0 0,0-1 0,0-1 0,0 0 0,0 0 1,1-1-1,-1-1 0,-13-6 0,22 9-158,-1-1 1,0 1-1,0 0 0,1-1 0,-1 0 0,1 0 1,0 0-1,0 0 0,0-1 0,0 1 0,0-1 0,1 1 1,0-1-1,0 0 0,0 0 0,0 0 0,-2-7 1,3 4-124,0 1 0,0-1 1,1 0-1,0 1 0,0-1 1,1 0-1,0 1 0,0-1 1,0 1-1,4-11 0,3-4-725,2 0-1,0 1 0,1 0 1,1 1-1,26-34 0,-4 13-1230,2 1 0,1 2 0,2 1 0,58-40 0,-26 28 305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5.59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0 446 328,'42'-28'2360,"39"-36"1,-52 39-158,-2-1 0,-1-1 0,-1-2 1,22-34-1,-45 62-2068,-1-1 0,0 0 0,0 1 1,0-1-1,0 0 0,0 0 0,-1 0 0,1 0 0,-1 0 1,1 0-1,-1-2 0,0 3-85,0 1 0,0-1 0,0 0 0,0 1 1,0-1-1,0 0 0,0 1 0,-1-1 0,1 0 0,0 1 0,0-1 0,-1 1 0,1-1 1,0 0-1,-1 1 0,1-1 0,-1 1 0,1-1 0,-1 1 0,1 0 0,-1-1 0,1 1 1,-1-1-1,-3 0 24,1 0 0,0 0 0,0 0 0,0 1 0,0-1-1,-1 1 1,1 0 0,0 0 0,-1 0 0,1 0 0,0 0 0,-5 2 0,-6 1-27,1 1 0,-1 0 0,1 1 0,0 0-1,0 1 1,1 1 0,0 0 0,0 1 0,0 0 0,1 0-1,-14 15 1,25-23-65,-1 1 0,1-1 1,-1 1-1,1-1 0,-1 1 0,1-1 0,0 1 0,-1-1 0,1 1 0,0-1 0,-1 1 0,1 0 1,0-1-1,0 1 0,0-1 0,0 1 0,-1 0 0,1-1 0,0 1 0,0-1 0,0 1 0,0 0 1,0-1-1,1 1 0,-1 0 0,0-1 0,0 1 0,0-1 0,0 1 0,1 0 0,-1-1 1,0 1-1,1-1 0,-1 1 0,0-1 0,1 1 0,-1-1 0,0 1 0,1-1 0,-1 1 0,1-1 1,-1 0-1,1 1 0,-1-1 0,1 0 0,0 1 0,-1-1 0,1 0 0,-1 0 0,1 0 1,0 1-1,-1-1 0,1 0 0,-1 0 0,1 0 0,1 0 0,42 7-899,-40-7 816,44 3-757,-30-3 663,0 1 0,0 1 0,-1 0 0,1 1 0,-1 1 0,26 10-1,-40-13 195,0 0 1,-1 0-1,1 1 0,-1-1 0,0 1 0,1-1 0,-1 1 0,0 0 0,0 0 0,0 0 0,0 0 0,-1 0 0,1 0 0,0 1 0,-1-1 0,0 1 0,1-1 0,-1 1 0,1 3 0,-1-2 12,-1 0 1,0 0 0,0-1-1,0 1 1,0 0-1,0 0 1,-1 0-1,0-1 1,1 1-1,-1 0 1,-1-1-1,-1 6 1,-6 7 80,0 0-1,0-1 1,-2 0-1,-19 21 1,-37 41-30,67-77-97,1 0 1,-1-1 0,0 1-1,0 0 1,1 0 0,-1 1 0,0-1-1,1 0 1,-1 0 0,0 0-1,0 0 1,1 0 0,-1 0 0,0 0-1,0 0 1,1 0 0,-1 0-1,0 1 1,0-1 0,0 0-1,1 0 1,-1 0 0,0 0 0,0 1-1,0-1 1,0 0 0,1 0-1,-1 1 1,0-1 0,0 0 0,0 0-1,0 1 1,0-1 0,0 0-1,0 0 1,0 1 0,1-1 0,-1 0-1,0 0 1,0 1 0,0-1-1,0 0 1,-1 0 0,1 1 0,0-1-1,0 0 1,0 0 0,0 1-1,0-1 1,0 0 0,0 0 0,0 1-1,0-1 1,-1 0 0,1 0-1,0 1 1,0-1 0,25-9-1637,40-24-2412,91-59 1,-98 51 3876,83-75 1,-140 115 219,31-29 938,28-33 1,-53 54-542,0 1-1,0-2 1,-1 1 0,0 0-1,-1-1 1,0 0 0,-1-1-1,0 1 1,4-17 0,-7 24-245,0 1 1,-1-1 0,0 1 0,0-1 0,0 0-1,0 1 1,0-1 0,0 1 0,-1-1 0,1 1-1,-1-1 1,1 1 0,-1 0 0,0-1 0,0 1-1,0 0 1,-1-1 0,1 1 0,0 0 0,-1 0 0,1 0-1,-1 0 1,0 0 0,0 1 0,0-1 0,0 0-1,0 1 1,0 0 0,0-1 0,0 1 0,-4-2-1,3 2-23,-1 0 0,0 0-1,0 0 1,0 1-1,0-1 1,0 1-1,0 0 1,0 0 0,0 0-1,0 0 1,0 1-1,1 0 1,-1 0 0,0 0-1,0 0 1,0 0-1,1 1 1,-1 0-1,-4 2 1,-1 3-86,0 1 1,0 0-1,1 0 0,0 0 0,1 1 1,0 1-1,0-1 0,1 1 1,0 0-1,1 1 0,0-1 0,0 1 1,-5 21-1,6-20-53,1 1 0,1 0-1,0 0 1,0 0 0,1 1 0,1-1 0,0 0-1,1 0 1,0 0 0,1 0 0,1 0 0,4 13-1,-4-19-13,0 1 0,0-2 0,1 1-1,0 0 1,0-1 0,1 1 0,0-1-1,0-1 1,0 1 0,1-1 0,10 8-1,-6-6-3,0-1-1,0 0 1,1-1-1,0 0 0,0-1 1,22 6-1,-6-5-204,1-1 0,0-1 1,0-2-1,-1 0 0,48-7 0,-47 3-1085,39-10 0,-58 11 490,0-1 0,0 0-1,0 0 1,0-1 0,0 0 0,-1-1-1,0 0 1,9-6 0,-16 10 545,0 0 0,1 0 0,-1-1 0,0 1 0,0 0 0,0 0 1,0-1-1,0 1 0,0-1 0,0 1 0,0-1 0,0 1 0,-1-1 0,1 0 0,-1 1 0,1-1 0,-1 1 0,1-3 0,-4-9-1803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9.36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284 95 1788,'-2'-12'1585,"-7"-35"6995,8 44-8246,1 1 0,-1 0 0,0-1 0,0 1 0,0 0 0,0-1 1,0 1-1,-1 0 0,1 0 0,-1 0 0,1 0 0,-1 1 0,0-1 0,0 0 0,-2-1 0,3 3-327,0-1-1,-1 1 0,1 0 1,0 0-1,-1 0 1,1 0-1,0 1 0,0-1 1,-1 0-1,1 1 1,0-1-1,0 0 0,0 1 1,-1-1-1,1 1 1,0 0-1,0-1 0,0 1 1,0 0-1,-1 1 1,-24 20 7,20-17-1,-3 3-40,-1 1-1,1 0 0,1 1 0,-1 0 1,2 0-1,-1 1 0,-9 20 0,15-27-64,0 1 0,0-1 0,1 0-1,-1 0 1,1 1 0,0-1 0,1 0-1,-1 1 1,1-1 0,0 1 0,0-1 0,0 1-1,1-1 1,-1 1 0,1-1 0,0 0-1,1 1 1,-1-1 0,1 0 0,-1 0-1,1 0 1,1 0 0,-1 0 0,0 0-1,7 6 1,6 4-383,1 0-1,0-1 1,1-1 0,0-1-1,1 0 1,29 12 0,-29-15 328,0 1 0,0 1 0,-1 0 0,-1 2-1,0-1 1,0 2 0,18 19 0,-30-27 143,0-1 1,-1 1-1,0 0 0,0 0 0,0 0 1,0 0-1,-1 0 0,0 1 0,0-1 0,0 1 1,-1-1-1,0 1 0,0 0 0,0-1 1,-1 1-1,0 0 0,0 0 0,0-1 0,-1 1 1,0 0-1,-2 9 0,0-8 52,0 1 1,-1-1-1,0 0 1,0 0-1,0 0 0,-1 0 1,0-1-1,0 0 1,-1 0-1,0 0 0,0-1 1,0 1-1,-1-1 1,-13 7-1,-1-1 108,-1 0 0,0-2 1,-1-1-1,1 0 0,-2-2 0,1 0 1,-1-2-1,1-1 0,-1 0 0,0-2 1,-40-3-1,61 2-216,0 0 1,1 0-1,-1-1 1,1 1-1,-1-1 1,0 0-1,1 0 1,0 1-1,-1-2 1,1 1-1,-1 0 1,1 0-1,0-1 1,0 1-1,0-1 1,0 0-1,0 0 1,-2-2-1,3 1-127,0 1-1,0 0 1,0 0 0,0 0-1,0-1 1,1 1-1,0-1 1,-1 1-1,1 0 1,0-1 0,0 1-1,0 0 1,0-1-1,0 1 1,1-1 0,-1 1-1,1 0 1,0-1-1,0 1 1,0 0-1,1-3 1,2-4-558,1 0-1,0 0 1,1 1 0,0-1 0,8-8-1,19-18-1294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39.74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4 860,'3'-4'1716,"4"4"340,0 6 257,-4 4-197,1 7-328,-1 9-336,4 3-296,0 7-376,-1 7-556,1 2-720,0 3-968,3 0-688,-3-5-368,6-2-125,1-10 205,0-9 464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3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56,'0'0'121,"1"0"0,0 0-1,-1 0 1,1 0 0,-1 0 0,1 0-1,-1 0 1,1 0 0,-1 0 0,1 0-1,-1 0 1,1 0 0,0 0 0,-1 1-1,1-1 1,-1 0 0,1 0 0,-1 1-1,0-1 1,1 0 0,-1 1 0,1-1-1,-1 0 1,1 1 0,-1-1 0,0 1-1,1-1 1,-1 1 0,0-1 0,0 0-1,1 1 1,-1-1 0,0 1 0,0 0-1,0-1 1,1 1 0,-1-1 0,0 1-1,0-1 1,0 1 0,0-1 0,0 1-1,0-1 1,0 1 0,0 0 0,-1 0-1,-2 35 2617,1-24-1975,-3 41 2564,3 93-1,2-130-3020,2 0 0,0 0 1,1 0-1,1-1 0,0 0 0,1 1 0,0-1 0,2-1 0,-1 1 1,14 19-1,-16-29-288,0 1 0,1-1-1,-1 0 1,1-1 0,1 1 0,-1-1 0,0 0 0,1 0 0,0-1 0,0 1-1,0-1 1,0-1 0,1 1 0,-1-1 0,1 0 0,-1 0 0,1-1 0,0 0 0,0 0-1,-1-1 1,1 0 0,0 0 0,0 0 0,0-1 0,-1 0 0,1-1 0,0 1 0,12-6-1,-10 4-201,0-1 0,0 0 0,-1 0 0,1-1 0,-1 0 0,0 0 0,0-1 0,0 0 0,-1-1 0,0 0 0,-1 0 0,1 0 0,-1-1 0,-1 0-1,1 0 1,-1 0 0,-1-1 0,1 0 0,5-17 0,-5-1 67,-1-1 0,-1 1 0,-1-55-1,-2 78 282,-1 3-112,1 0 0,0 1 0,0-1 0,0 0 0,0 1 0,0-1 0,0 0-1,0 0 1,0 1 0,0-1 0,0 0 0,0 1 0,0-1 0,1 0 0,-1 0 0,0 1 0,0-1 0,1 0 0,-1 1-1,0-1 1,1 1 0,0-2 0,6 15 197,7 31-391,-11-34 139,6 30-14,2-1 0,2-1 0,1 0 0,20 37 0,-30-67 15,1 1 1,1 0-1,-1-1 1,1 0 0,1-1-1,-1 1 1,1-1-1,1 0 1,-1-1-1,1 0 1,0 0-1,0-1 1,1 0 0,0 0-1,0-1 1,0 0-1,0 0 1,1-1-1,-1 0 1,1-1-1,0 0 1,11 0 0,-7-2 30,1-1 0,-1 0 1,0-1-1,0 0 0,0-1 1,0-1-1,0 0 0,-1-1 1,1 0-1,-1-1 1,-1-1-1,1 0 0,-1-1 1,0 0-1,-1-1 0,11-10 1,-15 13 1,0-1 0,0-1 0,0 1 0,-1-1 0,0 0 0,-1 0 0,0-1 0,0 0 0,-1 0 0,0 0 0,0 0 0,-1-1 0,0 1 0,-1-1 1,0 0-1,-1 0 0,0 0 0,0 0 0,-1 0 0,0 0 0,-1 0 0,0 0 0,-4-15 0,3 19 53,0 0 0,-1-1 0,0 1 0,0 0 0,0 1 0,0-1-1,-1 0 1,0 1 0,0 0 0,-1 0 0,0 0 0,0 0 0,-5-3 0,7 6-85,0 0-1,0 0 1,0 0 0,0 0-1,0 1 1,0 0 0,-1 0-1,1 0 1,0 0 0,-1 0-1,1 1 1,-1-1 0,1 1-1,-1 0 1,1 0 0,-1 0-1,1 0 1,-1 1 0,1 0-1,0-1 1,-1 1 0,1 0-1,0 1 1,0-1 0,-1 1-1,-3 2 1,0 1-3,-1 1-1,1 0 1,0 0 0,1 0 0,0 1-1,0 0 1,0 0 0,1 1-1,0 0 1,0 0 0,1 0 0,0 0-1,0 1 1,1 0 0,0-1-1,1 1 1,0 0 0,0 0-1,0 17 1,1-14-2,1-1 0,0 1 0,1-1 0,0 1 0,1-1 0,0 0 0,1 0-1,0 0 1,1 0 0,0 0 0,1-1 0,0 0 0,1 0 0,0 0 0,12 15 0,-7-14-244,1 0 1,0-1 0,1-1-1,-1 0 1,2-1 0,-1 0-1,1-1 1,0-1 0,1 0-1,0-1 1,0 0 0,0-1-1,0-1 1,0 0 0,17 0-1,19 0-1834,0-2-1,0-2 1,64-11 0,-71 6-118,51-14 0,-33 1 484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0.10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17 169 1084,'1'-6'822,"0"4"-390,-1 0 1,1-1-1,-1 1 1,0 0 0,0 0-1,1-1 1,-1 1-1,-1 0 1,1 0 0,0-1-1,0 1 1,-1 0 0,0 0-1,-2-4 812,3 6-1170,0-1 0,0 1-1,0 0 1,-1 0 0,1 0 0,0 0-1,0 0 1,0 0 0,-1 0 0,1 0-1,0 0 1,0 0 0,0 0 0,-1 0-1,1 0 1,0 0 0,0 0 0,0 0-1,-1 0 1,-1 2 1106,2-2-1106,-1 0 0,1 0 0,0 1-1,0-1 1,0 0 0,0 0 0,0 0-1,0 0 1,0 1 0,0-1 0,0 0-1,0 0 1,0 1 0,0-1 0,0 0-1,0 0 1,-5 17 1207,4-2-932,0 1 1,1-1-1,0 1 1,1-1-1,1 0 1,1 1-1,7 24 0,-4-18-391,2 0 0,1 0-1,1-1 1,18 30 0,-25-45 12,0-1 0,1 0 0,0-1 0,0 1 0,0-1 0,7 6 0,-10-9 32,0 0-1,0-1 1,0 1-1,1 0 0,-1-1 1,0 1-1,0-1 1,1 1-1,-1-1 0,0 1 1,1-1-1,-1 0 1,0 0-1,1 0 1,-1 0-1,1 0 0,-1 0 1,0 0-1,1 0 1,-1 0-1,0-1 1,1 1-1,-1-1 0,0 1 1,1-1-1,-1 1 1,0-1-1,0 0 1,0 1-1,0-1 0,1 0 1,-1 0-1,0 0 1,1-1-1,4-5 48,0-1 0,-1 1-1,0-1 1,0 0 0,-1 0-1,0 0 1,0-1 0,-1 1 0,3-11-1,3-16 107,4-37 0,-6 25-123,3-10-251,6-34-903,2 34-3377,-17 56 4209,-1 0 0,1 0 0,-1 0 0,1-1 0,0 1 0,0 0 0,-1 0 0,1 0 0,0 1 0,0-1 0,0 0 0,0 0-1,0 0 1,0 1 0,0-1 0,0 0 0,0 1 0,0-1 0,1 1 0,-1-1 0,0 1 0,0 0 0,0-1 0,1 1 0,-1 0 0,0 0 0,0 0 0,1 0 0,-1 0 0,0 0 0,0 0 0,2 1 0,14 2-1496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0.45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0 152,'13'24'1556,"-6"4"400,0 3 365,-4 3 111,0 5-208,-3 3-340,4 0-344,-4 2-372,7 0-468,-4-6-528,4-1-568,3-8-604,0-3-784,4-8-636,-4-3-232,7-6 35,0-5 229,0-6 412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1.19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194 2 948,'-15'-1'10881,"34"14"-6871,-13-7-3909,1 1 0,-1 0 1,-1 0-1,1 1 0,-1 0 0,0 0 0,-1 0 0,0 0 0,0 1 0,-1-1 0,0 1 0,-1 0 0,0 0 0,0 0 0,-1 0 0,0 1 0,0-1 0,-1 0 0,-1 0 0,1 1 0,-1-1 0,-1 0 0,0 0 0,0 0 0,-1 0 0,-4 10 0,1-6-323,1 0 0,-2 0 1,0-1-1,0 0 0,-1-1 0,-1 1 1,-14 14-1,14-17-405,0-1 1,-1 0-1,0 0 1,0-1-1,-1 0 0,0-1 1,0 0-1,-18 6 1,-3-5-2706,31-7 3165,0 0 0,-1 1-1,1-2 1,0 1 0,0 0 0,0 0 0,-1 0 0,1 0-1,0-1 1,0 1 0,0-1 0,0 1 0,0-1 0,0 1-1,0-1 1,0 1 0,0-1 0,0 0 0,0 0 0,0 1-1,0-1 1,1 0 0,-1 0 0,0 0 0,0-2 0,-5-17-1937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2.32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29 1040,'1'-28'6223,"1"48"-125,2 10-5807,5 35 853,26 196 957,-8 1-3435,-26-242 976,0-1-508,0-1 0,1 1-1,1-1 1,10 31 0,-13-49 802,0 1 1,0-1 0,0 1-1,1-1 1,-1 1 0,0 0 0,0-1-1,1 1 1,-1-1 0,0 1-1,1-1 1,-1 0 0,1 1-1,-1-1 1,1 1 0,-1-1 0,1 0-1,-1 1 1,1-1 0,-1 0-1,1 0 1,-1 1 0,1-1-1,-1 0 1,1 0 0,0 0 0,-1 0-1,1 0 1,-1 0 0,1 1-1,1-2 1,18-10-1259,12-27-310,62-121-362,-12-8 6726,-75 137-2014,-7 30-2684,0 0 1,0-1-1,0 1 1,1 0-1,-1 0 1,0 0-1,0 0 0,0 0 1,0-1-1,0 1 1,0 0-1,0 0 1,0 0-1,0 0 0,0 0 1,0-1-1,-1 1 1,1 0-1,0 0 1,0 0-1,0 0 0,0 0 1,0 0-1,0-1 1,0 1-1,0 0 0,0 0 1,0 0-1,0 0 1,-1 0-1,1 0 1,0 0-1,0-1 0,0 1 1,0 0-1,0 0 1,0 0-1,-1 0 1,1 0-1,0 0 0,0 0 1,0 0-1,0 0 1,0 0-1,-1 0 1,1 0-1,0 0 0,-11 13 554,-1 5-653,1 1 0,0 0 1,2 1-1,0 0 0,2 1 0,0 0 0,1 0 1,1 0-1,1 1 0,1 0 0,1-1 1,1 35-1,1-52-52,1-1 0,-1 1 0,1-1 0,0 1 1,-1-1-1,2 0 0,-1 1 0,0-1 0,1 0 0,-1 0 1,1 0-1,0 0 0,0 0 0,0 0 0,0 0 0,1-1 1,-1 1-1,1-1 0,0 1 0,-1-1 0,1 0 0,0 0 1,6 3-1,-4-4-72,0 1 0,1-1 1,-1 0-1,0 0 0,0-1 1,1 0-1,-1 1 1,0-2-1,0 1 0,1-1 1,-1 1-1,0-2 0,0 1 1,0 0-1,7-4 0,4-2-5,0-1 0,-1 0 0,0-1 0,-1-1 0,0-1 0,0 0 0,-1 0 0,19-23 0,26-40 2575,-7-3 3722,-47 139-3723,-3-57-2429,0 1-1,0 0 0,0-1 0,1 0 1,-1 1-1,1-1 0,1 0 0,-1 0 1,1 0-1,0 0 0,0 0 0,0-1 1,1 1-1,-1-1 0,1 0 0,4 4 1,-1-4-51,-1 0 0,0 0 0,1 0 0,0-1 0,0 0 0,0 0-1,0-1 1,1 1 0,-1-2 0,12 2 0,3-1-49,1-1-1,-1-2 1,0 0 0,0-1-1,0-2 1,42-11-1,-53 12 174,0-1 0,0 0 0,0 0 0,-1-1 0,1-1 0,-1 0 1,14-10-1,-22 14 39,1 0 0,-1 0 0,0-1 0,0 1 0,0 0 0,0-1 0,0 1 0,-1-1 0,1 0 0,-1 0 0,1 1 0,-1-1 0,0 0 0,0 0 0,-1 0 0,1 0 0,0 0 0,-1-1 0,0 1 0,0 0 0,0 0 0,0 0 0,0 0 0,-1 0 0,1 0 0,-1 0 0,0 0 0,0 0 0,0 0 0,0 0 0,-1 0 0,-2-4 0,-1 0 85,0-1 0,-1 1-1,0 0 1,-1 0-1,0 1 1,0 0-1,0 0 1,0 1 0,-1 0-1,0 0 1,0 0-1,-1 1 1,1 1-1,-1-1 1,0 1 0,0 1-1,0 0 1,0 0-1,-15-1 1,16 2-150,-1 0 1,1 1-1,-1 0 1,1 0 0,-1 1-1,1 0 1,0 0-1,-1 1 1,1 0-1,0 1 1,0 0-1,0 0 1,1 0-1,-1 1 1,1 0-1,0 1 1,0 0-1,0 0 1,0 0-1,1 1 1,-9 11-1,8-7-88,1 1 0,1 0-1,0 0 1,1 0-1,0 0 1,0 1 0,1 0-1,1 0 1,0-1 0,0 2-1,2-1 1,-1 0-1,1 0 1,1 0 0,0 0-1,1 0 1,0 0 0,1 0-1,5 14 1,-6-22 23,0 0 1,-1-1-1,1 1 0,1 0 1,-1 0-1,0-1 0,1 0 1,0 1-1,0-1 1,0 0-1,0 0 0,0 0 1,1-1-1,-1 1 0,1-1 1,0 0-1,6 3 0,-4-4 16,-1 1-1,0-1 1,1-1-1,-1 1 0,0-1 1,1 0-1,-1 0 0,0-1 1,1 1-1,-1-1 1,0 0-1,8-3 0,5-3 117,-1-1 0,1-1 0,-1 0 0,-1-1 0,0-1 0,25-21 0,-24 16 612,27-32 0,4-5 866,-48 53-1538,0-1 0,0 1 0,1 0 0,-1 0 0,0 0 0,1-1 0,-1 1 0,0 0 0,1 0 0,-1 0 0,0 0 0,0 0 0,1 0 0,-1 0 0,0 0 0,1 0 0,-1 0 0,0 0 0,1 0 0,-1 0 0,0 0 0,1 0 0,-1 0 0,0 0 0,1 0 0,-1 0 0,0 0 0,1 0 0,-1 1 0,0-1 0,1 0 0,-1 0 0,0 0 0,0 0-1,1 1 1,-1-1 0,0 0 0,0 0 0,0 1 0,1-1 0,-1 0 0,0 1 0,0-1 0,0 0 0,0 1 0,0-1 0,1 0 0,-1 0 0,0 1 0,0-1 0,0 0 0,0 1 0,0-1 0,0 0 0,0 1 0,0-1 0,0 1 0,3 24 7,-3-23-12,1 11-158,0 0 0,1-1 0,1 1 0,6 19 0,-8-29-36,0 0-1,0 0 0,1 0 1,-1 0-1,1 0 1,-1-1-1,1 1 1,0 0-1,0-1 1,0 0-1,0 1 0,1-1 1,-1 0-1,1 0 1,-1 0-1,1-1 1,0 1-1,0-1 0,-1 1 1,1-1-1,0 0 1,0 0-1,0 0 1,5 0-1,8 0-873,-1-2-1,1 0 0,-1-1 1,1-1-1,-1 0 0,0-1 1,0 0-1,27-13 1,6-6-838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2.68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0 194 1672,'9'-68'4889,"-8"46"-1033,0-1-1,-4-33 0,4 32-533,3 25-2048,0 14-967,64 384-2133,-56-336 129,-1-3-4359,-31-92-6187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3.06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96 147 784,'-20'-8'1514,"-24"-12"2799,41 18-3550,0 0 0,0 1 0,1-1 0,-1 0 0,0 0 0,1 0 0,-1-1 0,1 1 1,0-1-1,-3-3 0,5 5-689,-1 0 0,1 1-1,0-1 1,0 0 0,0 0 0,1 1 0,-1-1 0,0 0 0,0 1 0,0-1 0,0 0 0,1 1 0,-1-1 0,0 0 0,1 1-1,-1-1 1,0 1 0,1-1 0,-1 1 0,1-1 0,-1 1 0,1-1 0,-1 1 0,1-1 0,-1 1 0,1-1 0,0 1-1,-1 0 1,1-1 0,0 1 0,-1 0 0,1 0 0,0-1 0,30-11-644,-25 10 601,36-12-1035,1 2 1,1 2-1,0 2 0,63-4 1,179 10 524,-281 2 816,1 0 0,0 0 0,-1 1 0,1-1 0,-1 2 0,1-1 0,-1 0 0,0 1 0,1 0 0,8 5-1,-11-4-191,0-1 0,0 1 0,0 0 0,-1 0 0,1 0 0,-1 0 0,0 0 0,0 0 0,0 1 0,0-1 0,-1 1 0,1-1 0,-1 1-1,0 0 1,0-1 0,0 5 0,26 145 283,-21-115-908,-3-18-733,1 0 1,7 24 0,-9-40 629,-1 0 0,1 0 1,-1 0-1,1 0 0,0 0 0,1 0 0,-1-1 0,0 1 0,1-1 0,0 0 0,0 0 0,0 0 0,0 0 0,1 0 1,-1-1-1,6 3 0,4 0-1819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6.3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0 848,'9'11'6443,"-9"-10"-6163,1 0 0,-1 0 1,3 23 2277,-2-19-1710,10 88 3679,18 156-1782,22 123-1867,-38-293-868,-10-55-37,3 11-190,3 54 1,1-122-1386,2-15 1077,2 0 0,1 1-1,3 1 1,31-59-1,-47 101 582,0 0 0,0 1-1,0-1 1,0 1-1,1 0 1,-1-1-1,1 1 1,0 0 0,0 0-1,0 1 1,1-1-1,-1 1 1,0 0 0,1-1-1,0 1 1,6-2-1,-7 3-12,1 1 1,-1 0-1,1 0 0,-1 0 0,0 0 0,1 0 0,-1 0 0,1 1 1,-1 0-1,0 0 0,1 0 0,-1 0 0,0 0 0,0 1 0,0-1 1,0 1-1,0 0 0,0 0 0,0 0 0,2 2 0,11 11-131,-1 0 0,-1 1-1,-1 0 1,0 1 0,-1 1-1,14 26 1,28 39-5646,-53-82 5484,-1 1 0,1-1-1,0 0 1,0 1-1,0-1 1,0 0 0,0 0-1,1 0 1,-1 0 0,0 0-1,1 0 1,-1 0 0,0 0-1,1 0 1,-1-1-1,1 1 1,-1-1 0,1 1-1,-1-1 1,1 1 0,0-1-1,-1 0 1,1 0 0,-1 0-1,1 0 1,0 0-1,-1 0 1,1 0 0,0 0-1,-1-1 1,1 1 0,-1-1-1,1 1 1,2-2-1,10-10-1302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6.99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0 213 1232,'12'11'7732,"-12"-10"-7396,7 22 2384,-5-18-1747,0 2-809,0-1 0,0 1 0,1-1 1,0 0-1,1 0 0,-1 0 0,1 0 1,0-1-1,0 1 0,1-1 0,-1 0 1,1-1-1,0 1 0,1-1 0,-1 0 1,1 0-1,10 5 0,-7-5-316,0-1-1,0 0 0,0 0 1,1-1-1,-1 0 1,1-1-1,0 0 0,-1 0 1,1-1-1,0-1 1,15-1-1,-12-1-87,-1 1-1,0-1 1,0-1-1,0 0 1,-1-1 0,1 0-1,-1-1 1,0 0 0,10-9-1,-14 10 330,0 0-1,-1-1 1,0 1-1,0-2 1,0 1-1,-1-1 1,0 1-1,0-1 1,-1-1-1,0 1 1,0-1-1,-1 1 1,5-14-1,-6 11 121,0 0-1,-1 0 1,0 0-1,0 0 1,-1 0-1,0 0 1,-1-1-1,0 1 1,-1 0-1,0 1 1,0-1-1,-1 0 1,-5-11-1,6 17-165,0 0-1,0 0 1,0 1 0,-1-1-1,1 0 1,-1 1 0,0 0-1,0-1 1,-1 1 0,1 1-1,0-1 1,-1 0 0,0 1-1,1 0 1,-1-1 0,0 2 0,0-1-1,-1 0 1,1 1 0,0 0-1,0 0 1,-1 0 0,1 0-1,0 1 1,-1-1 0,1 1-1,-1 1 1,1-1 0,-1 0-1,1 1 1,0 0 0,-6 2-1,0 0-25,-1 1 0,0 1 0,1-1 0,0 2 0,0-1-1,1 2 1,0-1 0,0 1 0,0 0 0,1 1 0,-15 17 0,10-9 2,1 0 1,1 0-1,1 2 1,0-1 0,-14 36-1,20-42-36,0-1 0,1 1-1,0 0 1,1 0-1,1 1 1,-1-1 0,2 13-1,0-22-42,0 1 1,0 0-1,0-1 0,1 1 1,-1 0-1,1-1 0,0 1 1,0-1-1,0 1 0,0-1 1,0 1-1,0-1 0,1 0 0,-1 0 1,1 1-1,0-1 0,0 0 1,-1 0-1,1-1 0,1 1 1,-1 0-1,0-1 0,0 1 0,0-1 1,1 0-1,-1 1 0,1-1 1,-1 0-1,1-1 0,0 1 1,-1 0-1,1-1 0,-1 0 0,1 1 1,3-1-1,2 0-190,0 0 0,-1-1-1,1 0 1,-1 0 0,1-1 0,-1 0 0,1 0-1,-1 0 1,0-1 0,0 0 0,0-1 0,-1 0-1,1 0 1,-1 0 0,0-1 0,9-8-1,3-4 788,-1-1 0,-1-2 0,24-35 0,-40 55-490,0 1-1,0-1 1,0 0 0,0 0 0,0 1 0,0-1-1,0 0 1,0 1 0,0-1 0,0 0-1,0 0 1,0 1 0,1-1 0,-1 0 0,0 0-1,0 0 1,0 1 0,0-1 0,1 0 0,-1 0-1,0 0 1,0 1 0,1-1 0,-1 0-1,0 0 1,0 0 0,1 0 0,-1 0 0,0 0-1,0 1 1,1-1 0,-1 0 0,0 0-1,1 0 1,-1 0 0,0 0 0,0 0 0,1 0-1,-1 0 1,0 0 0,0 0 0,1-1 0,-1 1-1,0 0 1,1 0 0,-1 0 0,0 0-1,0 0 1,1 0 0,-1-1 0,0 1 0,0 0-1,0 0 1,1 0 0,-1 0 0,0-1-1,0 1 1,0 0 0,1 0 0,-1-1 0,0 1-1,0 0 1,0 0 0,0-1 0,0 1 0,4 33 267,-3-17-86,0-9-188,2 10-222,0 0 0,1 0 0,1 0 0,11 26 0,-14-39-85,0 0 0,1 0 0,-1 0-1,1 0 1,-1-1 0,1 1 0,0-1 0,0 0 0,1 0-1,-1 0 1,1 0 0,-1-1 0,1 1 0,0-1 0,0 0-1,0 0 1,0 0 0,0-1 0,1 0 0,-1 1 0,0-1 0,1-1-1,7 1 1,1-1-568,0 0 0,0-1 0,0-1 0,0 0 0,-1-1 0,1 0 0,18-8 0,13-9-923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7.35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0 327 1368,'8'-250'11744,"-9"173"-6754,15 216-2575,-9-89-2398,14 128-160,-14-145-498,2-1-1,1 0 1,17 42 0,-22-67 158,0 0 1,1 0 0,0 0 0,0 0 0,1-1 0,0 1 0,0-1-1,0-1 1,1 1 0,0-1 0,0 0 0,0 0 0,1-1 0,9 6-1,-6-6-160,-1 0 0,0 0 0,1-1 0,0-1 0,-1 0 0,1 0-1,0-1 1,0 0 0,0 0 0,0-1 0,11-2 0,29-5-1425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7.99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243 164 956,'1'-32'4417,"-3"-37"0,-1 6 4613,17 90-6679,2 34-2155,-3 0 0,7 90 0,-12-87-449,11 123-1408,-4-29-2883,-14-154 3533,-1-6 465,0-18 428,-6-30 815,2 31-428,-2 1 0,-1 0 0,0 0 0,-1 1 0,-1-1 0,0 2 0,-18-24 0,23 34-231,-1 1 0,0 0 0,0 0-1,0 1 1,0 0 0,-1-1 0,0 2-1,0-1 1,0 1 0,-10-5-1,11 7-41,0 0 0,0-1 0,0 2 1,0-1-1,0 1 0,-1-1 0,1 2 0,0-1 0,0 0 0,0 1 0,0 0 0,0 0 0,0 1 0,0-1 0,-9 5 0,7-2-7,0 0 1,0 1-1,0 0 0,1 0 1,-1 1-1,1 0 0,1 0 1,-1 0-1,1 0 1,0 1-1,0 0 0,1 0 1,0 0-1,0 1 0,1 0 1,0-1-1,-2 10 1,4-13-30,-1 1 0,1-1 0,0 1 1,1 0-1,-1-1 0,1 1 1,0 0-1,0-1 0,0 1 1,1 0-1,-1 0 0,1-1 1,1 1-1,-1-1 0,0 1 0,1-1 1,0 0-1,0 1 0,0-1 1,1 0-1,0 0 0,-1 0 1,1-1-1,1 1 0,-1-1 1,0 0-1,1 1 0,0-2 0,-1 1 1,1 0-1,6 2 0,2 0-105,-1 0 0,2-2 1,-1 1-1,0-1 0,1-1 0,-1 0 0,1-1 0,0-1 0,-1 0 0,1 0 0,0-1 0,15-4 0,21-4-249,82-30 1,-113 33 365,25-8 167,0-2 1,56-31-1,-83 38 215,0-1 1,-1 0-1,-1 0 0,0-1 1,0-1-1,-1-1 0,0 0 1,-1 0-1,10-17 1,-20 28-276,-1 0 1,0 1 0,0-1 0,0 0 0,0 0 0,0 0 0,0 0 0,-1 0 0,1 0 0,-1 0 0,1 0 0,-1 0 0,0 0 0,0 0 0,0 0-1,0 0 1,0 0 0,0 0 0,-1 0 0,1 0 0,-1 0 0,0-3 0,0 4-51,0 0 1,0 0-1,0 0 0,0 0 1,-1 0-1,1 0 0,0 0 1,0 0-1,-1 1 0,1-1 1,-1 0-1,1 1 1,-1-1-1,1 1 0,-1 0 1,1-1-1,-1 1 0,1 0 1,-1 0-1,1 0 0,-1 0 1,1 0-1,-1 0 0,1 1 1,-1-1-1,1 0 0,-1 1 1,1-1-1,-1 1 0,-1 0 1,-5 3 11,-1 0 0,1 0 1,0 0-1,0 1 0,0 1 1,1-1-1,0 1 0,0 0 1,0 1-1,1 0 0,0 0 1,0 0-1,1 1 0,0-1 1,0 1-1,-6 16 0,6-13-66,1 0 1,0 0-1,0 0 0,1 0 0,1 1 0,0-1 0,0 1 1,1-1-1,1 1 0,0 0 0,0-1 0,1 1 0,3 12 0,-2-19-115,0 1 0,1-1-1,-1 1 1,1-1 0,0 0-1,0 0 1,1 0-1,-1-1 1,1 1 0,0-1-1,1 0 1,-1 0-1,1 0 1,-1-1 0,1 0-1,0 1 1,0-2-1,1 1 1,-1-1 0,1 1-1,-1-2 1,11 3-1,4 1-954,1-1 0,0-1-1,0-1 1,42-1-1,-20-4-1204,0-2 1,-1-1-1,67-19 0,-48 7 639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4.3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0 64,'-2'1'191,"1"-1"-1,0 0 1,-1 0 0,1 1-1,-1-1 1,1 1 0,0 0-1,0-1 1,-1 1 0,1 0-1,0 0 1,0 0 0,0-1-1,0 1 1,0 0 0,0 1-1,0-1 1,0 0 0,0 0-1,0 0 1,1 0 0,-1 1-1,0-1 1,0 2 0,-11 36 2101,11-35-2061,-5 22 714,2 1 1,0 0-1,2-1 0,1 1 1,2 0-1,3 30 0,0-28-539,0-1 0,2 0 0,2 0-1,0 0 1,2-1 0,1 0-1,1-1 1,1 0 0,25 36-1,-32-53-336,0-2 1,1 1-1,0-1 0,0 0 0,0 0 0,1-1 0,0 0 0,0 0 0,0-1 1,1 0-1,0-1 0,10 4 0,-14-6-62,1-1 0,-1 0 1,0 0-1,1 0 0,-1-1 0,0 1 0,1-1 1,-1-1-1,1 1 0,-1-1 0,0 0 0,1 0 1,-1-1-1,0 1 0,0-1 0,0 0 0,0-1 1,0 1-1,0-1 0,-1 0 0,0 0 0,1-1 1,5-5-1,-3 2-57,0 0 0,-1 0 0,0-1 0,0 0 1,-1 0-1,0 0 0,0-1 0,-1 0 0,0 0 0,-1 0 0,0 0 1,0 0-1,1-13 0,0-8-76,-2 0 1,-3-58-1,-1 24 176,-4 142-60,3-54-4,-1 42 0,5-51-314,0 0 0,1 0-1,1 0 1,0 0 0,1 0 0,0 0-1,13 26 1,-14-36-78,-1 0 1,1-1-1,0 1 0,0-1 1,0 0-1,0 0 0,1 0 1,0 0-1,0-1 0,0 1 1,0-1-1,0 0 0,1 0 1,0 0-1,-1-1 0,1 0 1,0 0-1,0 0 0,0 0 1,0-1-1,1 0 0,-1 0 0,0-1 1,0 1-1,1-1 0,6 0 1,27-8-1915,-1-7 458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8.565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340 4 660,'-9'-1'796,"0"0"1,0 0-1,0 0 0,-1 2 1,1-1-1,0 1 0,0 0 1,0 1-1,0 0 0,0 0 1,1 1-1,-1 0 0,-14 8 1,-4 3 44,-1 1 0,-41 33 1,65-45-757,1-1 0,-1 1 1,1 0-1,-1 1 0,1-1 1,0 0-1,0 1 0,0 0 1,-2 4-1,5-8-66,0 1 0,0 0 0,-1-1-1,1 1 1,0 0 0,0-1 0,0 1 0,0 0 0,0 0 0,0-1 0,0 1 0,0 0 0,0-1-1,0 1 1,0 0 0,1 0 0,-1-1 0,0 1 0,0 0 0,1-1 0,-1 1 0,0-1 0,2 2-1,-1 0-21,1-1 0,0 0-1,-1 1 1,1-1 0,0 0-1,0 0 1,0 0-1,0 0 1,0-1 0,0 1-1,4 1 1,24 3-690,53 5 0,-60-9 403,1 2 1,-1 0-1,1 2 0,28 8 1,-50-12 287,0 0 1,0-1-1,0 1 1,0 0-1,0 0 1,0 0-1,0 0 1,0 0-1,0 1 1,0-1-1,0 1 1,-1-1-1,1 1 1,-1 0-1,1-1 1,-1 1-1,0 0 1,1 0-1,-1 0 1,0 0-1,0 0 1,0 0-1,-1 0 1,1 0-1,0 1 1,0 2-1,-2-1 19,1-1 0,-1 0 0,0 1 0,0-1 0,0 0 0,0 0 1,0 0-1,-1 0 0,1 0 0,-1 0 0,0 0 0,0 0 0,0-1 0,0 1 0,0-1 0,-1 1 0,-3 2 0,-10 8 61,-1 0 0,-1-1 1,1-1-1,-2-1 0,1-1 0,-1 0 0,-1-1 0,0-1 0,0-1 0,0-1 0,0-1 1,-43 4-1,60-8-192,0 0 0,0 0 1,0 0-1,0 0 0,0-1 1,0 1-1,0-1 0,0 0 1,0 0-1,-6-2 0,8 2-6,0 0-1,0 0 0,0 0 1,1 0-1,-1 0 1,0 0-1,0 0 0,0 0 1,1 0-1,-1 0 1,0 0-1,1-1 0,-1 1 1,1 0-1,0 0 1,-1-1-1,1 1 0,0 0 1,0-1-1,0 1 1,0 0-1,0-1 0,0 1 1,0 0-1,0-1 1,0 1-1,1 0 0,0-2 1,2-6-527,0 0-1,1 0 1,1 1 0,-1-1 0,1 1 0,1 0 0,-1 1-1,1-1 1,13-11 0,17-18-1176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49.54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0 242 580,'2'-1'287,"0"1"0,0-1 0,0 0 0,-1 1 0,1 0 0,0 0 0,0-1 1,0 1-1,0 0 0,0 0 0,0 1 0,-1-1 0,1 0 0,0 1 0,0-1 0,0 1 0,0-1 0,-1 1 0,1 0 0,0 0 0,-1 0 0,1 0 0,-1 0 0,1 0 1,-1 0-1,1 1 0,-1-1 0,0 0 0,1 1 0,-1-1 0,0 1 0,0 0 0,0-1 0,0 1 0,-1 0 0,1-1 0,0 1 0,-1 0 0,1 0 0,-1 0 0,1 2 0,3 14 408,0 0 0,2-1 0,0 1 0,1-1 0,1-1 0,0 1 0,14 18 0,-18-28-761,1-1 0,1 0 1,-1-1-1,1 1 0,0-1 0,0 0 0,0-1 1,0 0-1,1 0 0,0 0 0,0 0 0,0-1 0,1 0 1,-1-1-1,1 0 0,-1 0 0,1-1 0,0 1 0,14-1 1,-9-1-138,1-1 1,-1 0-1,0 0 1,0-2-1,0 1 1,0-2-1,0 0 1,0 0-1,-1-1 1,0-1 0,12-7-1,-18 9 212,0 0 0,0 0 0,0-1-1,-1 0 1,1 0 0,-1 0 0,-1 0 0,1-1-1,-1 0 1,0 0 0,0 0 0,-1 0 0,1-1-1,-1 0 1,-1 1 0,1-1 0,-1 0 0,-1 0 0,1 0-1,-1 0 1,0-14 0,-1 14 137,0 1 0,0-1 0,-1 1 0,0-1 0,0 1 0,-1-1 0,0 1 0,0 0 0,0 0 0,-1 0 0,0 0 0,0 0 0,-4-5 0,4 8-72,1 0-1,-1 0 0,0 0 0,-1 0 1,1 1-1,0-1 0,-1 1 1,1 0-1,-1 0 0,0 1 0,0-1 1,0 1-1,1-1 0,-1 1 0,0 0 1,-1 1-1,1-1 0,0 1 1,0 0-1,0 0 0,-8 1 0,3 0-33,-1 2 0,0-1-1,1 1 1,-1 0-1,1 1 1,0 0 0,0 1-1,0 0 1,1 0-1,-1 1 1,2 0 0,-1 0-1,0 1 1,1 0-1,-11 15 1,10-13-44,1 0-1,1 1 1,-1 0 0,1 0-1,1 0 1,0 1 0,1 0-1,0 0 1,0 0-1,1 1 1,1-1 0,0 1-1,-1 14 1,3-23-38,0-1 0,-1 1-1,1 0 1,1-1 0,-1 1 0,0 0 0,0-1-1,1 1 1,0-1 0,-1 1 0,1-1 0,0 1-1,0-1 1,1 1 0,-1-1 0,0 0-1,1 0 1,-1 0 0,1 1 0,0-1 0,0-1-1,0 1 1,0 0 0,0 0 0,0-1 0,0 1-1,0-1 1,1 0 0,-1 0 0,0 0-1,1 0 1,-1 0 0,1 0 0,0-1 0,-1 1-1,1-1 1,-1 1 0,1-1 0,0 0 0,-1 0-1,4-1 1,3 0-109,1 0-1,-1-1 0,0-1 1,0 1-1,0-1 0,0-1 1,0 0-1,0 0 0,-1-1 1,11-7-1,0-4 308,-1 0 0,27-34-1,-5 8 828,-40 41-957,0 1-1,1-1 1,-1 1-1,0-1 1,1 1-1,-1-1 1,1 1-1,-1 0 1,1-1-1,-1 1 1,1 0-1,-1-1 1,1 1-1,-1 0 1,1 0 0,-1 0-1,1-1 1,-1 1-1,1 0 1,0 0-1,-1 0 1,1 0-1,-1 0 1,1 0-1,-1 0 1,1 0-1,0 0 1,-1 0-1,1 1 1,0-1-1,0 1-5,0 0 0,0 0 0,0 0 0,-1 0 0,1 0 1,0 0-1,-1 0 0,1 0 0,0 0 0,-1 0 0,1 0 0,-1 1 0,1 1 0,6 55-135,-6-41 128,0-7-14,1 3-161,0 0 0,0 1 0,2-1 0,-1 0 0,7 13 0,-9-23 41,1 1-1,1-1 0,-1 1 1,0-1-1,1 0 1,-1 0-1,1 0 1,0 0-1,0 0 1,0-1-1,1 0 1,-1 1-1,1-1 1,-1 0-1,1 0 1,-1-1-1,1 1 0,0-1 1,0 0-1,0 0 1,5 1-1,4-1-205,0 0-1,0-1 0,-1 0 0,1-1 1,0 0-1,0-1 0,0-1 1,-1 0-1,19-7 0,-13 3 136,1-1 0,-1 0 0,-1-2 0,0 0 0,24-18 0,-29 17 419,0-1 0,0 0-1,-2 0 1,1-1 0,-2 0-1,0-1 1,0 0 0,-1-1-1,-1 0 1,0 0 0,8-30-1,-10 25 592,0-1 0,-1 0 0,-1 0 0,-1 0 0,-1-1 0,-1 1 0,-1 0 0,-6-37 0,5 49-595,-1 2-1,1-1 1,-2 0-1,1 1 0,-1-1 1,-7-10-1,10 16-204,-1 0 0,1 0 1,-1 0-1,0 0 0,1 1 0,-1-1 0,0 1 1,0-1-1,0 1 0,0 0 0,-4-3 0,4 4-26,1 0-1,0 0 1,0-1-1,0 1 1,-1 0-1,1 0 1,0 0-1,0 1 1,0-1-1,-1 0 1,1 0-1,0 1 0,0-1 1,0 0-1,0 1 1,-1-1-1,1 1 1,0 0-1,0-1 1,0 1-1,0 0 1,0-1-1,1 1 0,-3 2 1,1 0-35,-1 0-1,1 1 1,0-1-1,0 1 1,1 0 0,-1-1-1,1 1 1,0 0-1,0 0 1,0 0 0,0 0-1,1 0 1,-1 0-1,1 6 1,6 62-619,-5-64 565,10 55-585,4 0 0,2-1 0,27 62 0,-16-45-267,19 85 0,-41-138 516,-2 1 0,0-1 0,-2 1 0,-1 0 0,-1 0-1,-2 0 1,-5 36 0,4-51 275,0 0-1,0 0 1,-1 0 0,-1-1-1,0 1 1,0-1 0,-1 0 0,-1-1-1,0 1 1,0-1 0,-1-1-1,0 1 1,0-1 0,-1-1-1,-19 15 1,17-17 503,1 1 0,-1-2 0,0 0 0,0 0 0,0-1 0,-1 0 0,0-1 0,1 0 0,-1-1 0,0 0 0,-1-1 0,1 0 0,0-1 0,0 0 0,0-1 0,-13-3 0,19 3-157,0 0-1,0-1 0,0 1 1,0-1-1,0 0 0,1-1 1,-1 1-1,1-1 0,-1-1 1,1 1-1,0 0 0,0-1 1,1 0-1,-1-1 0,1 1 1,0 0-1,0-1 0,0 0 1,1 0-1,0 0 0,-5-10 0,6 7-186,-1 1 0,2-1-1,-1 0 1,1 0 0,0 1-1,0-1 1,1 0-1,0 0 1,1 0 0,0 0-1,0 0 1,0 0 0,1 1-1,0-1 1,1 1-1,4-11 1,5-6-688,1 1-1,0 0 1,2 1-1,1 1 1,0 0-1,2 1 1,0 1 0,37-29-1,-1 6-2725,2 4 0,73-39 1,-71 45 1398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0.70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45 648,'22'-16'9849,"-22"16"-9668,6 16 4943,-4 2-5164,0 88 2127,-3-72-2270,1-1 0,2 1 0,1-1 0,1 0-1,14 46 1,-17-76 51,0 0 0,0 0 0,0 0 0,0 0 0,1 0-1,0-1 1,-1 1 0,1-1 0,0 1 0,0-1 0,0 1 0,1-1-1,-1 0 1,0 0 0,1 0 0,0-1 0,2 3 0,-3-4 32,0 1 1,1-1-1,-1 1 1,0-1-1,0 0 0,1 0 1,-1 0-1,0 0 1,0 0-1,1 0 1,-1-1-1,0 1 1,0-1-1,0 1 1,0-1-1,1 0 0,-1 0 1,0 0-1,0 0 1,-1 0-1,1-1 1,0 1-1,0 0 1,2-4-1,4-3 197,0 0 1,-1-1-1,0 0 0,-1 0 1,0 0-1,-1-1 0,1 0 1,-2 0-1,5-14 0,4-18 1660,9-44 0,-11 38-647,33-111 1084,-42 154-1888,0 7-104,-1 16-20,-3 28-79,0-24-100,-2 3-354,1 1 0,2-1 0,1 1 0,0 0 0,8 40 0,-7-63 161,-1 0 0,2 0 0,-1-1 0,0 1 0,0 0 0,1 0 0,0-1 0,-1 1 0,1-1 0,0 1 0,0-1 0,0 0 0,1 0 0,-1 0 1,1 0-1,3 3 0,-1-3-105,0 1 1,0-1-1,0 0 1,1-1-1,-1 1 1,0-1-1,1 0 1,10 0-1,-4-1-18,0 0 0,0-1 0,0 0 0,0-1 0,0-1 0,0 0 0,-1 0 0,12-6 1,-10 3 490,-2-1-1,1-1 1,-1 0 0,0 0 0,-1-1 0,0 0 0,17-21 0,-16 18 1334,-1-1 0,-1-1-1,0 0 1,-1 0 0,9-22-1,-19 45-1725,-1 1 0,1 0 0,1 0 0,0 0 0,0-1 0,1 1 0,0 0 0,3 19 0,-2-22-258,0-1-1,1 1 1,-1 0 0,1-1-1,1 1 1,-1-1 0,1 1-1,0-1 1,0 0 0,1-1-1,0 1 1,0 0 0,8 7-1,-10-11 170,0 0-1,1 0 1,-1 0-1,0-1 0,1 1 1,-1-1-1,1 0 1,0 0-1,-1 0 1,1 0-1,0 0 0,0-1 1,-1 1-1,1-1 1,0 0-1,0 1 0,0-1 1,0-1-1,3 1 1,-2-1-89,0-1 1,0 1 0,0-1-1,0 0 1,0 0-1,0 0 1,0 0 0,-1-1-1,1 1 1,-1-1 0,4-4-1,2-2 543,-2 0-1,1-1 1,8-14-1,11-25 9674,-26 59-5561,13 24-3551,-12-29-790,1-1-1,0 0 0,0 0 0,1 0 0,-1 0 1,1-1-1,0 1 0,0-1 0,0 0 0,1 0 1,-1 0-1,1-1 0,-1 1 0,1-1 0,0 0 0,0-1 1,8 3-1,4 0-397,1-1 0,0 0 0,31 0 0,-38-2 272,1-2 0,-1 1 0,1-1 0,-1-1 0,0 0 0,0-1 0,0 0 0,18-7 0,-26 8 238,1 0 1,-1 0-1,0 0 1,0 0 0,0 0-1,0-1 1,0 1 0,-1-1-1,1 0 1,-1 0 0,1 0-1,-1 0 1,0 0 0,0 0-1,0-1 1,-1 1 0,1-1-1,-1 1 1,0-1 0,0 1-1,0-1 1,-1 0 0,1 0-1,-1 1 1,0-1 0,0 0-1,0 0 1,0 1 0,-2-8-1,0 5 175,1-1-1,-1 0 0,0 1 0,-1 0 0,0-1 0,0 1 1,0 0-1,-1 0 0,1 1 0,-1-1 0,-1 1 0,1 0 1,-1 0-1,0 0 0,0 0 0,0 1 0,-1 0 0,0 0 1,0 1-1,0 0 0,0-1 0,0 2 0,-13-5 0,10 5-149,0-1-1,0 1 1,0 1-1,0 0 0,-1 0 1,1 1-1,0 0 1,-1 0-1,1 1 0,0 0 1,0 1-1,0 0 1,0 1-1,0 0 0,0 0 1,0 1-1,-9 5 1,9-3-177,0 1 0,0 0 1,1 0-1,-1 1 0,2 0 0,-1 0 1,1 1-1,0 0 0,1 0 0,0 1 1,1 0-1,0 0 0,0 0 1,1 1-1,-5 17 0,9-26 42,-1 0 1,0 1-1,1-1 0,-1 0 1,1 0-1,0 1 0,0-1 1,0 0-1,0 1 0,0-1 1,0 0-1,0 0 0,1 1 1,-1-1-1,1 0 0,0 0 1,0 0-1,0 1 0,0-1 1,0 0-1,0 0 0,0-1 1,1 1-1,-1 0 0,1 0 1,-1-1-1,1 1 0,0 0 1,0-1-1,-1 0 0,1 1 1,0-1-1,0 0 0,0 0 1,1 0-1,-1 0 0,0-1 1,0 1-1,4 0 1,1 0-44,1 0 0,-1-1 0,0 0 0,1 0 0,-1 0 1,0-1-1,1 0 0,-1-1 0,0 0 0,0 0 1,9-4-1,3-4 405,1-1 0,-2-1-1,1-1 1,20-19 0,37-25 2330,-76 56-2578,1 0 1,0 1-1,0-1 0,0 0 1,0 0-1,0 1 0,0-1 1,0 1-1,0-1 1,0 1-1,0-1 0,0 1 1,0 0-1,1 0 0,-1-1 1,0 1-1,0 0 1,0 0-1,0 0 0,0 0 1,1 0-1,-1 0 0,0 1 1,0-1-1,0 0 1,0 1-1,0-1 0,0 0 1,0 1-1,0-1 1,0 1-1,0 0 0,0-1 1,0 1-1,0 0 0,0 0 1,0-1-1,0 1 1,-1 0-1,1 0 0,0 0 1,-1 0-1,1 0 0,-1 0 1,1 0-1,-1 0 1,1 0-1,-1 0 0,1 3 1,1 6-114,0 0 0,-1 1 0,0 0 1,0 16-1,-1-11-171,0-2-380,1-1 0,0 0 0,1 0 0,0 0 0,5 15 0,-5-24 265,-1-1-1,1 1 0,0-1 1,0 1-1,0-1 1,1 0-1,-1 0 1,1 0-1,0 0 1,-1 0-1,1-1 1,0 1-1,1-1 1,-1 0-1,0 0 1,1 0-1,-1 0 1,1 0-1,0-1 1,-1 0-1,8 2 1,27 2-2026,7-7 311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1.17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316 538 28,'48'-247'9694,"12"-44"3625,-62 299-13218,1 1 0,1-1 0,-1 1 0,2 9 0,-1 16-132,-27 266-1303,0-5-3704,27-278 4642,0-15 98,0 1 1,0 0-1,0-1 0,-1 1 1,1 0-1,-1-1 1,1 1-1,-1 0 0,0-1 1,-1 3-1,2-5 242,0 1 1,-1-1-1,1 0 0,0 0 0,0 1 0,-1-1 1,1 0-1,-1 0 0,1 0 0,0 0 0,-1 1 1,1-1-1,0 0 0,-1 0 0,1 0 0,-1 0 1,1 0-1,0 0 0,-1 0 0,1 0 1,-1 0-1,1 0 0,0 0 0,-1 0 0,1 0 1,-1-1-1,-18-10-411,-1-4 850,0 0 0,-1 1 0,0 1 0,-38-16-1,53 27-329,0-1 1,-1 2-1,1-1 0,0 1 0,-1-1 0,1 2 0,0-1 0,-1 1 0,1 0 1,-1 0-1,1 1 0,-1 0 0,1 0 0,0 0 0,-1 1 0,1 0 0,0 0 1,0 1-1,0 0 0,0 0 0,1 0 0,-1 0 0,-7 8 0,10-9-168,0 0 1,0 1-1,1 0 0,-1 0 0,1 0 0,-1 0 0,1 0 0,0 0 1,0 0-1,0 1 0,1-1 0,-1 1 0,1 0 0,0-1 0,0 1 0,0 0 1,0 6-1,1-7-96,0-1 1,1 1-1,-1 0 0,1-1 1,0 1-1,0-1 0,0 1 1,0 0-1,0-1 1,0 0-1,0 1 0,1-1 1,0 0-1,-1 0 1,1 0-1,0 0 0,0 0 1,0 0-1,0 0 1,0-1-1,0 1 0,1-1 1,-1 1-1,1-1 1,4 2-1,1 0-393,1 0 0,0-1 0,0 0 0,0 0 0,0-1 0,16 1 0,27-2-1198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1.91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158 279 1056,'56'-106'6560,"-43"78"-2409,-2-1 0,-1 0-1,12-56 1,-21 85-4115,-1 0 0,0 0-1,0 0 1,0 1 0,0-1 0,0 0 0,1 0 0,-1 0-1,0 0 1,0 0 0,0 0 0,1 1 0,-1-1 0,0 0-1,0 0 1,0 0 0,1 0 0,-1 0 0,0 0 0,0 0-1,0 0 1,1 0 0,-1 0 0,0 0 0,0 0 0,1 0-1,-1 0 1,0 0 0,0 0 0,0 0 0,1 0 0,-1 0-1,0 0 1,0-1 0,0 1 0,1 0 0,-1 0 0,0 0-1,0 0 1,0 0 0,0-1 0,1 1 0,-1 0 0,0 0-1,0 0 1,0 0 0,0-1 0,0 1 0,1 0-1,6 23 208,43 233-1485,-6-28-1773,-34-187 2214,-4-17-157,-1 0-1,0 1 1,0 30 0,-32-96-551,19 30 1506,0 0 0,0 0 0,-1 1-1,-1 1 1,0-1 0,0 1 0,-1 1 0,0 0 0,0 1 0,-1 0 0,-17-8 0,19 11 21,0 0-1,0 1 1,0 0 0,0 1 0,-1 0 0,1 0 0,-1 1 0,1 1 0,-1 0 0,0 0 0,1 1 0,-1 0-1,1 1 1,0 0 0,-11 4 0,16-5-92,1 1 0,0 0 1,0 0-1,0 0 0,0 0 0,0 1 0,0 0 0,1-1 0,-1 1 1,1 1-1,0-1 0,0 0 0,0 1 0,0-1 0,1 1 0,0 0 1,-1 0-1,1 0 0,0 0 0,-2 9 0,3-9-84,1-1-1,0 1 1,-1-1 0,1 1-1,0-1 1,1 1-1,-1-1 1,0 1 0,1-1-1,0 1 1,0-1 0,0 1-1,0-1 1,1 0-1,-1 0 1,1 0 0,0 0-1,0 0 1,0 0 0,0 0-1,1 0 1,-1-1-1,1 1 1,-1-1 0,1 0-1,5 4 1,4 1-129,1-1 0,-1 0 1,1-1-1,0-1 0,0 0 1,1 0-1,-1-1 0,1-1 0,-1 0 1,1-1-1,0-1 0,0 0 1,22-3-1,-13 0 486,1-1 0,-1-1 0,-1-1 0,1-1 0,-1-1 0,0 0 0,27-17 0,-29 13 400,-1 0 0,-1-2 1,0 0-1,21-22 1,-31 28-108,0-1 0,-1 0 0,0 0 0,0-1 0,-1 0 0,0 0 0,-1-1 0,0 1 1,-1-1-1,5-14 0,-9 22-398,1 1-1,0 0 1,-1-1 0,1 1 0,-1-1 0,0 1 0,1 0-1,-1-1 1,-1 1 0,1-1 0,0 1 0,0-1 0,-1 1-1,0-1 1,1 1 0,-1 0 0,0-1 0,0 1 0,0 0-1,0 0 1,-1 0 0,1 0 0,-1 0 0,1 0 0,-1 0-1,0 0 1,1 1 0,-1-1 0,0 0 0,0 1 0,0 0-1,0-1 1,-1 1 0,1 0 0,0 0 0,0 0 0,-1 1-1,1-1 1,-4 0 0,-2 0-53,1 0 1,0 0-1,0 1 0,-1 1 0,1-1 1,0 1-1,0 0 0,-1 1 1,1-1-1,0 1 0,0 1 0,-9 4 1,5-1-72,1 1 0,1 0 0,-1 1 1,1-1-1,0 2 0,1-1 0,0 1 1,1 1-1,-1-1 0,2 1 0,0 1 1,0-1-1,0 1 0,2 0 0,-1 0 1,1 0-1,1 1 0,0 0 0,1-1 1,-2 15-1,4-21-38,0 0 1,0 1-1,1-1 0,-1 0 1,1 0-1,0 1 0,1-1 1,-1 0-1,1 0 0,0 0 1,0-1-1,1 1 0,-1 0 1,1-1-1,5 7 0,-2-5-62,0 0 0,0 0 1,1-1-1,-1 0 0,1-1 0,0 1 0,0-1 0,1 0 0,8 2 0,6 2-135,0-2 0,0-1 0,1 0 0,0-2 0,0 0 0,28-2 0,-14-2-583,1-1-1,57-12 0,-68 9-672,-1-2 1,0-1 0,0-2 0,29-14 0,-28 6-931,-11 2 294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3.77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3 60,'0'-2'16206,"1"11"-15840,31 160 2845,-18-80-3072,-11-79-148,-1 0 0,1 0 1,1 0-1,0-1 0,0 1 0,10 14 0,-13-22-4,1-1 1,-1 1-1,0 0 1,1-1-1,-1 0 1,1 1-1,-1-1 1,1 0-1,-1 1 1,1-1-1,0 0 1,0 0-1,0 0 1,0-1-1,0 1 0,-1 0 1,1-1-1,1 1 1,-1-1-1,0 0 1,0 1-1,0-1 1,0 0-1,0 0 1,0-1-1,0 1 1,0 0-1,0-1 1,0 1-1,0-1 1,0 0-1,0 1 1,0-1-1,-1 0 1,1 0-1,2-2 0,1 0 17,0-1 0,0 0 0,0 0 0,-1 0 0,0 0 0,0-1 0,0 0 0,0 1 0,-1-2 0,0 1 0,4-7 0,1-12 34,0 0 0,-2-1 0,-1 0 0,-1 0 0,2-37 0,1-6-24,-1 49 136,-6 19-148,0 0 1,1 0 0,-1 0-1,0 0 1,0 0-1,1 0 1,-1 1 0,0-1-1,1 0 1,-1 0-1,0 0 1,0 0 0,1 0-1,-1 1 1,0-1-1,0 0 1,1 0 0,-1 0-1,0 1 1,0-1-1,0 0 1,1 0 0,-1 1-1,0-1 1,0 0 0,0 1-1,0-1 1,0 0-1,0 0 1,0 1 0,1-1-1,-1 1 1,12 40-13,58 368-1881,-63-329 1078,-3 1 0,-4-1 0,-11 93 0,6-137 548,-12 46 0,13-69 307,0 1 0,-1-1 0,-1 0-1,0 0 1,-1-1 0,-10 16 0,16-26 3,0 0-1,-1 0 1,1 0-1,-1 0 1,0-1-1,1 1 1,-1 0-1,0-1 1,0 0-1,0 1 1,0-1-1,0 0 1,0 0 0,-1 0-1,1 0 1,0 0-1,-1-1 1,1 1-1,0-1 1,-1 1-1,1-1 1,0 0-1,-1 0 1,1 0-1,-1 0 1,1 0 0,0-1-1,-1 1 1,1-1-1,0 1 1,-1-1-1,1 0 1,0 0-1,0 0 1,0 0-1,0-1 1,-4-1-1,0-2 58,-1-1 0,1 1-1,0-1 1,0-1 0,1 1-1,0-1 1,0 1 0,0-2-1,-5-12 1,4 6-112,2 0-1,-1-1 1,2 1-1,0-1 1,1 0-1,1 0 1,0 0 0,1 0-1,0-1 1,1 1-1,1 0 1,1 0-1,8-28 1,2 0-215,3 1-1,1 0 0,33-55 1,-34 68 417,2 0-1,1 1 1,1 1 0,1 0-1,39-36 1,-55 58-89,1 1-1,-1-1 1,1 1 0,0 0 0,1 1-1,-1-1 1,1 1 0,-1 0 0,13-3-1,-16 6-85,1-1 0,0 1-1,-1 0 1,1 0 0,0 0-1,-1 0 1,1 1 0,0-1 0,-1 1-1,1 0 1,-1 0 0,1 1-1,-1-1 1,0 1 0,1-1 0,-1 1-1,0 0 1,0 0 0,0 0-1,5 6 1,44 52-193,-42-47-127,1 0-1,0-1 1,0 0 0,17 13 0,-23-22 112,0 0 1,0 0-1,0 0 0,0-1 1,0 1-1,0-1 1,1-1-1,-1 1 0,1-1 1,-1 0-1,1 0 1,-1 0-1,1-1 0,0 0 1,-1 0-1,11-2 1,-8 0 88,0 1 0,1-1 0,-1-1 0,-1 1 0,1-2 0,0 1 0,-1-1 0,1 0 0,-1 0 0,0-1 0,7-6 1,-8 6 257,-1-1 0,0 1 1,0-1-1,-1 0 1,0 0-1,0-1 0,0 1 1,-1-1-1,0 0 1,0 0-1,-1 0 0,0 0 1,0 0-1,0 0 1,-1-1-1,0 1 0,-1-1 1,0 1-1,0 0 1,-1-8-1,0 2 211,-1 1 1,-1 0-1,0 0 0,0 0 0,-1 1 1,-11-22-1,14 30-338,0 0 0,-1 0-1,0 0 1,1 0 0,-1 0 0,0 1 0,-1-1 0,1 1 0,0-1-1,-1 1 1,1 0 0,-1 0 0,0 0 0,1 1 0,-1-1-1,0 0 1,0 1 0,0 0 0,-1 0 0,1 0 0,0 0 0,0 0-1,-1 1 1,1-1 0,0 1 0,-1 0 0,1 0 0,0 0-1,0 0 1,-5 2 0,4-1-40,-1 1 0,1 1 0,0-1 0,0 0 0,0 1 0,0 0 0,0 0 0,1 0 0,-1 0-1,1 1 1,0-1 0,0 1 0,0 0 0,0 0 0,1 0 0,0 0 0,0 0 0,0 1 0,0-1 0,1 1 0,-2 5 0,-2 8-53,1 0 0,0 0 1,2 1-1,-1 20 0,3-26-32,0 0 0,0 0 0,2 0 0,0 0-1,0 0 1,1 0 0,7 20 0,-8-30 14,-1 1 0,1 0 0,-1-1 0,1 0 0,0 1 0,0-1 0,1 0 0,-1 0 0,1 0 1,-1 0-1,1-1 0,0 1 0,0-1 0,0 0 0,1 0 0,-1 0 0,0 0 0,1 0 0,-1-1 0,1 1 0,0-1 0,-1 0 0,1 0 0,0 0 0,0-1 0,0 1 0,-1-1 0,1 0 0,7-1 0,-3 0-16,-1 0 0,1-1 0,0 0-1,-1 0 1,1-1 0,-1 0 0,0 0 0,0-1-1,0 0 1,0 0 0,-1 0 0,12-11-1,-2-1 559,-1-1-1,0-1 1,12-21-1,19-23 2393,-46 62-2841,1-1 0,-1 1 0,0-1 0,0 1 1,1 0-1,-1-1 0,1 1 0,-1 0 0,0-1 0,1 1 0,-1 0 0,1-1 0,-1 1 0,1 0 0,-1 0 0,1-1 0,-1 1 0,1 0 0,-1 0 0,1 0 0,-1 0 0,1 0 0,-1 0 0,1 0 0,0 0 0,-1 0 0,1 0 0,-1 0 0,1 0 0,-1 0 0,1 0 0,-1 0 0,1 0 0,-1 1 0,1-1 0,-1 0 0,1 0 0,-1 1 0,1-1 0,-1 0 0,0 1 0,1-1 0,-1 1 0,1-1 0,-1 0 0,0 1 0,1-1 0,-1 1 0,0-1 0,0 1 0,1-1 1,-1 1-1,0-1 0,0 1 0,0-1 0,0 1 0,14 42-699,-10-27 197,1-3-480,0 0-1,1 0 0,0 0 1,1-1-1,0 0 0,11 14 1,-13-21 347,0 0 0,0 0 0,0 0 0,0-1 1,1 1-1,0-1 0,0 0 0,0-1 0,0 0 1,0 0-1,1 0 0,0-1 0,-1 0 0,12 2 1,21 1-1267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5.00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121 472 80,'-9'-5'7120,"9"5"-6916,-7 10 4212,6-7-4039,0-1-1,1 1 0,-1 0 0,1-1 1,-1 1-1,1 0 0,0-1 0,0 1 1,1 3-1,1-1-359,0 0-1,1 0 1,0 0 0,0-1 0,0 1 0,0-1 0,0 0 0,1 0-1,0 0 1,0-1 0,0 1 0,1-1 0,-1 0 0,1 0 0,-1 0-1,1-1 1,0 0 0,7 3 0,-4-3-246,-1 1 0,1-1 0,-1 0 0,1-1-1,0 0 1,0 0 0,0-1 0,0 0 0,0 0 0,0-1 0,-1 0 0,9-2 0,-12 2 263,-1-1 0,0 1 1,0-1-1,0 1 0,-1-1 0,1 0 1,0 0-1,-1 0 0,1-1 1,-1 1-1,1 0 0,-1-1 1,0 0-1,0 1 0,-1-1 1,1 0-1,0 0 0,-1 0 1,0 0-1,1 0 0,-1-1 1,-1 1-1,2-3 0,1-10 459,-1 1 0,-1-1 0,0-24-1,-1 31-328,0-3 58,-1 1 0,0 0-1,0-1 1,-1 1 0,-1 0-1,0 0 1,0 0 0,-1 0-1,-6-12 1,8 20-204,1 0 0,-2-1 0,1 1 0,0 0-1,-1 0 1,1 0 0,-1 0 0,0 1 0,0-1 0,0 1 0,0 0 0,0-1 0,-1 1-1,1 1 1,-1-1 0,1 0 0,-1 1 0,1 0 0,-1 0 0,0 0 0,0 0-1,0 1 1,0-1 0,1 1 0,-1 0 0,0 0 0,0 1 0,0-1 0,0 1-1,-4 1 1,-1 1-30,-1 0 0,1 1 0,-1 0-1,1 1 1,0 0 0,1 0-1,-1 1 1,1 0 0,0 0 0,1 1-1,-1 0 1,1 1 0,1 0-1,-1 0 1,-6 12 0,0 0-54,2 0 0,1 1 1,0 0-1,2 0 0,-11 39 1,17-52-73,0 0 0,1-1 0,0 1 0,1 0 0,-1-1 0,2 1 0,-1 0 0,1 0 0,2 8 0,-3-13-21,1 0 0,0 0 0,0-1 0,0 1 0,1 0 0,-1-1 0,0 1 0,1-1 0,0 0 0,0 1 0,0-1 0,0 0 0,0 0 0,0 0 0,0 0 0,0 0 0,1-1 0,-1 1 0,1-1 0,0 1 0,-1-1 0,1 0 0,0 0-1,0 0 1,-1-1 0,6 2 0,0-2-190,-1 1 0,0-1-1,0 0 1,0 0 0,0-1-1,0 0 1,0 0 0,0-1-1,-1 0 1,1 0 0,0 0-1,7-5 1,-4 2 197,-1-1 1,1-1-1,-1 1 0,-1-1 0,0-1 1,0 0-1,8-9 0,0-3 637,-2-1-1,-1 0 0,0-1 1,-2 0-1,0-1 1,8-28-1,0-18 2148,-2-1-1,7-74 0,-4 23 126,-20 122-2750,0-1 1,0 0-1,0 0 0,1 0 1,-1 0-1,0 0 1,0 0-1,0 0 1,0 0-1,0 0 1,0 0-1,1 0 1,-1 0-1,0 0 1,0 0-1,0 0 1,0 0-1,0 0 1,1 0-1,-1 0 1,0 0-1,0 0 1,0 0-1,0 0 1,0 0-1,1 0 1,-1 0-1,0 0 0,0 0 1,0 0-1,0 0 1,0 0-1,0-1 1,0 1-1,1 0 1,-1 0-1,0 0 1,0 0-1,0 0 1,0 0-1,0 0 1,0-1-1,0 1 1,0 0-1,0 0 1,0 0-1,0 0 1,4 16 102,2 187-205,-6-110-1584,16 118-1,-15-205 1351,0-1 0,0 1 0,0-1 1,1 1-1,0-1 0,0 1 0,0-1 0,1 0 0,0 0 0,0 0 0,0 0 0,0-1 0,1 1 0,0-1 0,0 0 0,0 0 0,9 6 0,-7-6-136,1-1-1,0 0 1,0 0-1,0 0 1,0-1-1,0-1 1,0 1-1,0-1 0,1 0 1,-1 0-1,0-1 1,1 0-1,9-2 1,-6 1 327,-1-1 1,1 0-1,0-1 0,-1 0 1,0 0-1,0-1 0,0-1 1,0 0-1,-1 0 0,0-1 1,17-13-1,-13 8 1318,-1 0 0,16-20-1,16-32 6198,-44 63-7288,0 0 0,0-1 0,0 1 0,1 0 0,-1 0 0,0-1-1,0 1 1,0 0 0,0 0 0,1-1 0,-1 1 0,0 0 0,0 0 0,1-1 0,-1 1 0,0 0 0,0 0 0,1 0 0,-1 0-1,0-1 1,1 1 0,-1 0 0,0 0 0,1 0 0,-1 0 0,0 0 0,0 0 0,1 0 0,-1 0 0,0 0 0,1 0 0,-1 0-1,0 0 1,1 0 0,-1 0 0,9 12 1280,7 37-1505,-5-16 199,-9-27-96,1-1 1,-1 0-1,2 0 0,-1 0 1,0 0-1,1 0 1,0-1-1,0 0 0,0 0 1,1 0-1,-1 0 0,1-1 1,0 1-1,0-1 0,0-1 1,1 1-1,-1-1 0,1 0 1,-1 0-1,1 0 1,0-1-1,-1 0 0,1 0 1,0 0-1,0-1 0,0 0 1,0 0-1,0 0 0,0-1 1,-1 0-1,1 0 0,11-4 1,-6 2 52,1-1 1,-1-1 0,1 0-1,-1-1 1,-1 0-1,1 0 1,-1-1-1,0 0 1,-1-1 0,0 0-1,0-1 1,0 0-1,-1 0 1,-1-1-1,7-10 1,-10 13 32,-1 1-1,0-1 0,0 0 1,-1 1-1,0-1 1,0-1-1,-1 1 1,1 0-1,-2 0 1,1 0-1,-1-1 1,0 1-1,0 0 1,-1-1-1,-2-8 1,2 12-19,0 1-1,-1-1 1,1 0 0,-1 0-1,0 1 1,0-1 0,0 1 0,-1-1-1,1 1 1,-1 0 0,1 0-1,-1 0 1,0 0 0,-1 1 0,1-1-1,0 1 1,-1 0 0,1 0-1,-1 0 1,0 0 0,1 1 0,-1-1-1,0 1 1,0 0 0,0 0-1,0 0 1,0 1 0,-5-1 0,-2 1-17,1 1 0,0 0 0,-1 0 0,1 1 0,0 1 0,0-1 1,0 1-1,0 1 0,0 0 0,1 1 0,0 0 0,-1 0 1,2 0-1,-1 2 0,1-1 0,0 1 0,-10 10 0,8-6-69,-1 0-1,1 1 1,1 0 0,0 1-1,1 0 1,0 0-1,1 1 1,1 0 0,0 0-1,1 0 1,-5 20-1,9-30-37,0 0 0,1 1-1,-1-1 1,1 1-1,0-1 1,0 1-1,0-1 1,1 0-1,-1 1 1,1-1 0,0 1-1,2 4 1,-2-7-16,1 0 1,-1 0 0,0-1-1,1 1 1,-1 0 0,1-1-1,0 1 1,-1-1-1,1 0 1,0 1 0,0-1-1,0 0 1,0 0 0,0 0-1,0 0 1,0-1 0,0 1-1,0 0 1,0-1 0,0 0-1,1 1 1,-1-1 0,0 0-1,0 0 1,0 0-1,5-1 1,1 0-138,1-1 0,-1 1 0,1-2 0,-1 1 1,0-1-1,0 0 0,0-1 0,0 0 0,-1 0 0,0-1 0,0 0 0,0 0 0,0 0 0,-1-1 0,11-12 0,5-9 884,-1 0 0,28-50 0,-31 47 612,26-41 3169,-44 70-4383,0 1-1,0 0 0,0 0 1,0-1-1,0 1 1,1 0-1,-1-1 0,0 1 1,0 0-1,0 0 1,1-1-1,-1 1 0,0 0 1,0 0-1,1 0 1,-1 0-1,0-1 1,0 1-1,1 0 0,-1 0 1,0 0-1,1 0 1,-1 0-1,0 0 0,1 0 1,-1 0-1,0 0 1,0 0-1,1 0 1,-1 0-1,0 0 0,1 0 1,-1 0-1,0 0 1,1 0-1,-1 0 0,0 0 1,1 0-1,-1 0 1,0 0-1,1 1 0,5 15 580,-1 35-678,-5-40 125,2 12-249,9 80-1117,4-36-2445,-14-64 3309,-1 0 0,1 0-1,0-1 1,1 1 0,-1 0 0,0-1-1,1 1 1,-1 0 0,1-1 0,0 0-1,0 1 1,0-1 0,0 0 0,0 0-1,1 0 1,-1 0 0,1-1 0,-1 1-1,1-1 1,-1 1 0,1-1 0,0 0-1,0 0 1,0 0 0,0 0 0,0-1-1,3 1 1,19-3-2160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5.82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357 32 176,'0'-2'334,"0"1"0,0 0 0,0 0-1,0 0 1,0 0 0,0-1 0,-1 1 0,1 0 0,0 0 0,-1 0-1,1 0 1,-1 0 0,1 0 0,-1 0 0,0 0 0,1 0 0,-1 0-1,0 0 1,0 0 0,1 0 0,-1 1 0,0-1 0,0 0 0,-1 0-1,0 0 5,-1 0 0,1 0 0,0 1 0,-1-1 0,1 0 0,-1 1 0,1 0 0,-1 0 0,1 0 0,0 0 0,-4 0 0,-5 2 367,1 0-1,-1 1 0,1 0 1,-16 6-1,6 0-220,0 1-1,1 1 1,1 1-1,-1 0 1,2 2 0,-22 20-1,30-25-471,0-1 1,1 2-1,0-1 0,0 1 0,1 1 1,1-1-1,0 1 0,0 0 0,1 0 1,0 1-1,1-1 0,-5 24 0,9-33-99,-1 0 0,1 1 0,0-1 0,0 1 0,0-1 0,0 1 0,0-1 0,0 1 0,0-1 0,1 0 0,0 1-1,-1-1 1,1 0 0,0 1 0,0-1 0,0 0 0,3 4 0,-3-5-60,1 1-1,0-1 1,0 0 0,0 0 0,0 0-1,0 0 1,0 0 0,0 0-1,0-1 1,0 1 0,0-1 0,0 0-1,1 1 1,-1-1 0,0 0-1,0 0 1,0 0 0,0 0 0,1-1-1,2 0 1,9-2-593,0 0 1,0-1-1,0-1 0,0 0 1,-1-1-1,13-7 0,43-27 154,-53 30 1100,-15 9-446,-1 1 0,1-1 1,0 1-1,0-1 1,-1 1-1,1 0 1,0-1-1,0 1 0,0 0 1,-1 0-1,1 0 1,0-1-1,0 1 0,0 0 1,0 0-1,-1 0 1,1 0-1,0 0 1,0 1-1,0-1 0,0 0 1,-1 0-1,1 0 1,0 1-1,0-1 1,0 1-1,-1-1 0,1 0 1,0 1-1,-1-1 1,1 1-1,0 0 1,-1-1-1,1 1 0,0-1 1,-1 1-1,1 0 1,-1-1-1,0 1 0,1 0 1,-1 0-1,1-1 1,-1 1-1,0 0 1,0 0-1,1 0 0,-1 0 1,0-1-1,0 3 1,2 6 108,-1 1 1,1 0 0,-1 15 0,-1-16-105,1 20 50,-2-10-585,2 0 0,1 1-1,0-1 1,8 28-1,-10-44 181,1 1 0,0-1 0,1 0 0,-1 0-1,0 1 1,1-1 0,0 0 0,0 0 0,0-1-1,0 1 1,0 0 0,0-1 0,1 1 0,-1-1-1,1 0 1,0 0 0,-1 0 0,1 0 0,0 0 0,0-1-1,0 1 1,1-1 0,-1 0 0,0 0 0,1 0-1,-1 0 1,0 0 0,1-1 0,-1 0 0,1 0-1,5 0 1,20-4-1558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6.22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18 155 184,'1'-2'430,"0"-2"214,1 0 0,-1 0 0,-1 0 0,1 0 0,0 0 0,-10-16 7088,9 21-7646,-7 11 1451,5-7-1407,0 1 0,0 0 1,1 0-1,0 0 0,1 0 1,-1 0-1,1 0 0,0 0 1,1 0-1,-1 0 0,1 0 1,0 0-1,1 0 0,-1 0 1,1 0-1,0-1 0,1 1 1,0-1-1,-1 1 1,7 7-1,-4-8-310,-1 0 0,1 1 1,1-2-1,-1 1 0,1 0 1,0-1-1,0 0 0,0-1 1,0 1-1,1-1 0,-1 0 1,1-1-1,0 0 0,0 0 1,0 0-1,14 1 0,-2-2-83,0-1-1,0 0 1,0-2-1,0 0 1,0-1-1,0 0 1,-1-2-1,22-8 0,-26 8 439,0-1 0,-1 0 0,1-1 0,-1-1 0,-1 0 0,1-1 0,-1 0 0,-1-1 0,0 0 0,18-22 0,-25 27 53,-1 0 0,0 0 1,0 0-1,0-1 0,0 0 1,-1 1-1,0-1 0,0 0 0,-1 0 1,1 0-1,-1-1 0,-1 1 1,1 0-1,-1-8 0,-1 11-113,1-1 0,-1 1-1,1-1 1,-1 1 0,0-1-1,0 1 1,-1 0 0,1-1 0,-1 1-1,0 0 1,0 0 0,0 0-1,0 0 1,0 0 0,0 1-1,-1-1 1,0 1 0,1-1 0,-1 1-1,0 0 1,0 0 0,0 0-1,0 1 1,-1-1 0,-3-1-1,-2 1-175,0-1 0,-1 2 0,1-1 0,0 1 0,-1 1 0,1-1 0,-1 2 0,1-1 0,0 1 0,-1 1 0,1 0 0,0 0 0,0 1 0,0 0 0,0 0 0,0 1 0,1 0 0,-13 9 0,9-5-639,0 0 0,1 0 0,0 1 0,1 1 0,-11 12 0,14-14-440,0 1 0,1-1 0,0 1 0,1 0 0,0 1 0,-7 17 0,7-5-1557,10-8 407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6.565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31 155 1320,'-2'-30'1905,"0"1"2790,0 1 0,-11-39 2290,12 71-5583,-3 18-452,1 29-817,0 64 12,3 75-1814,0-184 1217,1 1 0,0-1 0,0 1 1,0-1-1,1 0 0,0 0 0,0 0 1,5 10-1,-6-15 238,0 0 0,-1 0 0,1 0 0,0 0 0,-1 0 0,1 0 0,0-1-1,0 1 1,0 0 0,0-1 0,0 1 0,0 0 0,0-1 0,0 1 0,0-1 0,0 1 0,0-1 0,0 0 0,0 1 0,0-1 0,2 0 0,-1 0-68,0-1-1,0 1 1,0-1 0,0 0 0,0 1-1,-1-1 1,1 0 0,0 0 0,0 0 0,-1 0-1,1-1 1,-1 1 0,1 0 0,-1-1 0,1 1-1,-1-1 1,1-1 0,5-6-722,-2 0-1,1 0 1,-1 0 0,6-17-1,6-17-667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6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0 423 1312,'4'-27'2219,"2"-50"11045,0 207-9646,15 86-3649,-14-148 400,-7-42 60,0-23-120,0-10-198,1 1-158,6-42-186,1 1-1,3 1 1,2-1 0,2 2-1,2 0 1,37-72-1,-51 112 268,0 0 0,0 1 0,0-1 1,0 0-1,1 1 0,5-5 0,-8 8-31,0 0 0,-1 1 0,1-1 1,0 0-1,0 1 0,0-1 0,0 1 0,0-1 1,0 1-1,0-1 0,0 1 0,1 0 0,-1 0 0,0-1 1,0 1-1,0 0 0,0 0 0,0 0 0,0 0 0,1 0 1,-1 1-1,0-1 0,0 0 0,0 0 0,0 1 1,0-1-1,0 1 0,0-1 0,0 1 0,0-1 0,0 1 1,0-1-1,0 1 0,0 0 0,0 0 0,-1 0 1,1-1-1,1 2 0,9 14-50,-1 0 1,0 0 0,-1 1-1,-1 1 1,13 35-1,-13-31-4,-1-2-103,1-1-1,1 0 1,1-1-1,1 0 0,0 0 1,21 23-1,-28-36 88,0-1 0,0 0 1,0 0-1,1 0 0,-1-1 0,1 0 1,0 1-1,0-2 0,0 1 0,0-1 0,1 1 1,-1-2-1,0 1 0,1 0 0,0-1 1,-1 0-1,1 0 0,0-1 0,0 0 0,-1 0 1,1 0-1,0-1 0,0 1 0,-1-1 1,1-1-1,-1 1 0,1-1 0,8-4 1,-3 0 38,0 0 0,0-1 0,0-1 0,-1 0 0,0 0 1,-1-1-1,0 0 0,0 0 0,-1-1 0,-1 0 0,1-1 1,-1 0-1,-1 0 0,5-12 0,-2 4 26,-1 0-1,-1-1 0,-1 0 1,-1 0-1,-1 0 1,-1-1-1,2-39 1,-5 56 26,0 0 0,0 1 1,-1-1-1,1 1 1,-1-1-1,0 1 0,0-1 1,0 1-1,-2-4 1,3 7-17,0 0 0,0-1 1,-1 1-1,1 0 1,0-1-1,0 1 0,-1 0 1,1 0-1,0-1 1,0 1-1,-1 0 0,1 0 1,0 0-1,0-1 1,-1 1-1,1 0 0,0 0 1,-1 0-1,1 0 1,0 0-1,-1-1 0,1 1 1,0 0-1,-1 0 1,1 0-1,-1 0 0,1 0 1,0 0-1,-1 0 1,1 0-1,0 0 1,-1 1-1,-1 0 12,1 0 1,0-1-1,0 2 0,0-1 0,0 0 1,0 0-1,0 0 0,0 0 1,0 1-1,0-1 0,0 0 1,0 3-1,-5 11 59,0-1 1,1 0 0,1 1-1,1 0 1,0 0-1,1 0 1,1 1-1,0-1 1,1 0 0,0 0-1,1 1 1,1-1-1,1 0 1,0 0-1,1 0 1,0-1-1,7 15 1,-9-25-89,0 0 1,0 0-1,1 0 1,-1-1-1,1 1 1,-1-1-1,1 0 1,0 0-1,1 0 0,-1 0 1,0 0-1,1-1 1,0 1-1,-1-1 1,1 0-1,0 0 0,6 2 1,-4-3-85,0 1 0,0-1 0,1-1 0,-1 1 0,0-1 1,1 0-1,-1 0 0,0-1 0,1 0 0,11-3 0,-6 0-48,-1 0 0,1-1 0,-1 0 0,0 0-1,0-1 1,-1-1 0,0 0 0,0 0 0,0-1 0,-1 0 0,15-18-1,-12 8 428,-1 0 0,-1 0 0,8-20 0,17-31 3026,-35 69-3295,0 0 1,0 0 0,0 0 0,0-1 0,0 1-1,0 0 1,0 0 0,0 0 0,0 0 0,0 0 0,0-1-1,0 1 1,0 0 0,0 0 0,0 0 0,1 0 0,-1 0-1,0 0 1,0-1 0,0 1 0,0 0 0,0 0-1,0 0 1,1 0 0,-1 0 0,0 0 0,0 0 0,0 0-1,0 0 1,1 0 0,-1 0 0,0 0 0,0 0 0,0 0-1,0 0 1,1 0 0,-1 0 0,0 0 0,0 0-1,0 0 1,0 0 0,0 0 0,1 0 0,-1 0 0,0 0-1,0 0 1,0 0 0,0 0 0,1 0 0,-1 0 0,0 0-1,0 1 1,0-1 0,0 0 0,0 0 0,0 0-1,1 0 1,3 15 254,-2 18-241,-2-31-31,-1 33-53,2-1-1,2 0 1,10 56 0,-11-63-339,-2-23 350,3-14 159,-2 5-53,3-12-165,1 1 0,0 0 1,2 1-1,0-1 0,0 2 0,2-1 1,10-14-1,-2 6-1,1 0-1,1 2 1,27-25 0,-45 45 102,-1 0 0,1 0 0,0 1 0,0-1 0,0 0 0,0 0 0,-1 1 0,1-1 0,0 0 0,0 1 0,0-1 0,1 1 0,-1 0 0,0-1 0,0 1 0,0 0 0,0-1 0,0 1 0,0 0 0,1 0 0,-1 0 0,0 0 0,0 0 0,0 0 0,0 0 0,0 1 1,1-1-1,-1 0 0,0 1 0,0-1 0,0 1 0,0-1 0,0 1 0,0-1 0,0 1 0,0 0 0,0-1 0,0 1 0,-1 0 0,1 0 0,0 0 0,0 0 0,-1-1 0,2 3 0,2 5 1,0 0 1,0-1-1,-1 1 0,4 17 1,-5-19 0,5 18-27,-1-3-10,0 0 0,2-1 0,15 31 0,-20-46-110,0 0-1,0 0 1,1 0 0,0 0 0,0-1-1,0 1 1,0-1 0,1 0 0,0-1-1,-1 1 1,1-1 0,1 1-1,-1-2 1,0 1 0,1-1 0,0 1-1,8 1 1,-3-2-350,0 0-1,0-1 1,0 0-1,0-1 1,0 0-1,0-1 1,0 0-1,0-1 1,0 0-1,0-1 1,0 0-1,-1-1 1,1 0-1,-1 0 1,0-1-1,-1-1 1,1 1-1,-1-2 1,11-8-1,-7 4 76,-1-1 0,0 0 0,-1 0 1,0-1-1,-1-1 0,-1 0 0,0 0 0,0-1 1,-2 0-1,0 0 0,-1-1 0,5-16 0,-2-4 1264,-2 0-1,5-71 1,-11 75 1468,-1 1 0,-2-1 0,-10-54 0,7 43 428,5 39-1782,1 26-911,-5 97-20,1-65-108,2 0-1,3 0 1,12 77 0,-13-122-90,1 0-1,1-1 1,0 1 0,0 0-1,1-1 1,0 0-1,0 1 1,1-2 0,0 1-1,0 0 1,1-1-1,0 0 1,0-1 0,9 8-1,-5-7-192,0 0 0,0-1 0,0 0 0,1-1-1,0 0 1,0-1 0,0 0 0,1-1 0,0 0 0,17 1 0,-6-1-207,0-1 0,0-1 0,0-2 0,0 0 0,-1-1 0,1-2 1,33-8-1,-47 9 560,1 0-1,0-1 1,-1-1 0,1 1 0,-1-1 0,0-1-1,-1 0 1,11-9 0,-14 11 273,-1-1 1,1-1-1,-1 1 0,0 0 1,0-1-1,-1 0 0,0 0 1,0 0-1,0 0 1,0 0-1,-1-1 0,0 1 1,1-13-1,-2 11 188,-1 0 0,0 0-1,0 0 1,-1 0 0,0 0 0,-1 1 0,1-1 0,-1 0 0,-1 1 0,0-1-1,0 1 1,-7-12 0,8 14-366,0 1 0,-1 0 0,1 0 0,-1 0 0,0 1 0,-1-1 0,1 1 0,0 0 0,-1-1-1,0 1 1,0 1 0,0-1 0,0 1 0,0-1 0,0 1 0,-1 1 0,1-1 0,-1 0 0,1 1 0,-1 0 0,0 0 0,-5 0 0,8 1-92,0 0 1,0 0-1,0 1 1,0-1 0,0 1-1,0-1 1,0 1-1,0-1 1,0 1 0,0 0-1,0 0 1,0 0 0,1 0-1,-1 1 1,0-1-1,1 0 1,-1 1 0,-1 1-1,0 0 0,1 1 0,-1 0 0,1 0 0,0 0 1,0 0-1,0 0 0,1 0 0,-2 5 0,0 5 2,0 1 1,1-1-1,0 1 0,2 15 1,-1-19-2,2 0 1,0 0 0,0 0 0,1 0-1,0 0 1,1 0 0,0 0 0,1-1 0,8 18-1,-8-21-16,0-1 0,0 0 0,1-1 0,0 1 0,0-1 0,0 0 0,1 0 0,-1 0 0,1-1 0,0 0 0,1 0-1,-1 0 1,1-1 0,-1 0 0,13 4 0,24 3-334,0-1 0,1-3 0,56 2 0,4 1-828,-83-6 983,-14-1 290,0-1 0,0 1-1,0-2 1,1 1 0,-1-1 0,0 0 0,0 0-1,0-1 1,1 0 0,7-3 0,-14 4 71,0-1 1,0 0 0,0 0-1,0 0 1,0 0 0,0 0 0,-1 0-1,1 0 1,0-1 0,-1 1-1,1 0 1,-1 0 0,1 0-1,-1-1 1,0 1 0,1 0-1,-1-3 1,3-30 790,0 1-925,2 21-291,0 1-1,1 0 1,0 0-1,1 0 1,0 1-1,1 0 0,0 0 1,0 1-1,1 0 1,1 1-1,-1 0 1,1 0-1,0 1 0,19-10 1,-4 3-150,2 2 0,-1 0 0,2 2 0,-1 0 0,35-5 0,-36 9 936,0 1 1,1 2-1,-1 0 1,1 2-1,-1 1 1,1 1-1,48 8 0,-70-8-440,0 0-1,0 1 0,-1-1 1,1 1-1,-1 0 0,1 0 1,-1 1-1,0-1 0,0 1 1,0 0-1,0 0 0,0 1 1,-1-1-1,1 1 0,-1-1 1,0 1-1,0 0 0,0 0 1,-1 0-1,1 1 0,-1-1 0,0 1 1,0-1-1,-1 1 0,0 0 1,2 8-1,-1 4-119,-1 1 1,-1-1-1,-1 1 1,0-1-1,-1 1 0,-6 19 1,5 11-2023,9-26-1355,-6-21 3261,1-1-1,-1 0 1,0 0 0,1 1 0,-1-1-1,1 0 1,-1 0 0,1 1 0,-1-1-1,1 0 1,-1 0 0,1 0 0,-1 0-1,1 0 1,-1 1 0,1-1 0,-1 0 0,1 0-1,-1 0 1,1-1 0,-1 1 0,1 0-1,-1 0 1,1 0 0,-1 0 0,0 0-1,1 0 1,-1-1 0,1 1 0,-1 0-1,1 0 1,-1-1 0,0 1 0,1 0-1,-1-1 1,1 0 0,1 0-193,-1-1-1,1 0 1,-1 1 0,1-1 0,-1 0-1,0 0 1,0 0 0,0 0 0,0 0-1,0 0 1,0 0 0,0 0-1,0-4 1,6-23-1469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6.97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1 135 224,'13'-42'1844,"1"-5"1465,-7 2 4109,-11 72-1072,-5 32-5897,6-17-1531,3 50-1,1-75-240,1 0 1,0 0-1,1 0 0,1 0 0,12 29 0,-14-40 756,1 0-1,1 0 1,-1-1 0,1 1-1,0-1 1,1 0 0,-1 0-1,1-1 1,7 7-1,18 10-1730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7.426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5 96 848,'2'-3'524,"-1"1"-1,0 0 1,0 0-1,0-1 0,-1 1 1,1 0-1,-1-1 1,1 1-1,-1-1 1,0 1-1,1-1 1,-1 1-1,-1-1 1,1 1-1,-1-3 1,1 3-258,0 1-1,-1-1 1,1 0 0,0 1 0,0-1 0,0 1 0,0-1 0,0 0-1,0 1 1,0-1 0,0 0 0,1 1 0,-1-1 0,1 1 0,-1-1-1,1 0 1,0 1 0,-1-1 0,1 1 0,0 0 0,0-1-1,0 1 1,0 0 0,0 0 0,0-1 0,1 1 0,-1 0 0,0 0-1,1 0 1,-1 0 0,0 1 0,1-1 0,-1 0 0,1 0 0,2 0-1,-2 0-226,0 0 1,0 1-1,0-1 0,0 0 0,0 1 0,-1-1 0,1 1 0,0-1 0,1 1 0,-1 0 0,0 0 0,0 0 0,0 0 0,0 1 0,0-1 0,0 0 0,0 1 0,-1-1 1,1 1-1,0 0 0,0 0 0,0 0 0,0 0 0,-1 0 0,1 0 0,0 0 0,-1 0 0,1 1 0,-1-1 0,1 1 0,-1-1 0,0 1 0,0-1 0,0 1 0,1 0 1,-2 0-1,1-1 0,1 3 0,-1 2-68,1-1 1,-1 0 0,-1 1 0,1-1-1,-1 1 1,0-1 0,0 1-1,0-1 1,-1 1 0,0-1 0,0 0-1,0 1 1,-3 5 0,-39 82-348,30-69 129,1 0 0,2 1-1,-12 40 1,21-64 170,1 1 0,-1 0 0,1-1 0,0 1 0,0-1 1,-1 1-1,1 0 0,1-1 0,-1 1 0,0 0 0,0-1 0,0 1 0,1-1 0,-1 1 0,1 0 0,0-1 1,-1 1-1,1-1 0,0 0 0,0 1 0,0-1 0,1 2 0,-1-2-87,1 1 0,0-1 0,1 1 0,-1-1 0,0 0 0,0 0 0,0 0 0,1 0 0,-1 0 0,0-1 0,1 1 0,-1-1 1,3 1-1,8-1-566,0 0 1,0 0-1,0-1 1,16-3-1,-8 0 312,0 0 1,0-2-1,-1 0 0,0-1 1,0-1-1,-1-1 0,0 0 0,34-24 1,-42 24 763,-1 1 0,0-1 1,0-1-1,-1 0 0,0 0 1,-1-1-1,0 0 0,-1 0 1,0-1-1,-1 0 0,-1 0 1,1-1-1,-2 1 0,0-1 1,3-15-1,-3-24 2815,-3 38-623,2 41-1603,-2-5-904,1-1 1,0 0-1,2-1 0,1 1 0,0-1 1,1 0-1,14 29 0,-17-44-177,0-1-1,1-1 1,-1 1-1,1 0 0,0-1 1,0 0-1,0 0 1,0 0-1,0 0 1,1-1-1,-1 0 1,1 0-1,0 0 1,0 0-1,0-1 0,0 0 1,0 0-1,0 0 1,10 0-1,-4 0-316,1-1-1,-1 0 1,0-1-1,1 0 1,-1-1 0,0 0-1,0-1 1,11-4-1,-18 5 469,1 0 1,-1 0-1,0-1 0,0 0 0,-1 1 0,1-1 1,0-1-1,-1 1 0,0-1 0,0 1 1,0-1-1,0 0 0,-1 0 0,1 0 0,-1 0 1,0 0-1,0-1 0,-1 1 0,1-1 1,1-9-1,0-6 2046,0 0 0,-1-1 0,-2-31 0,0 32 263,13 54-1920,-4 18-553,-6-32-959,1 0 0,0 0 1,1-1-1,15 34 0,-18-48 563,1 0-1,-1-1 0,1 1 0,0-1 0,1 0 0,-1 0 0,1 0 0,0 0 1,0-1-1,0 1 0,0-1 0,1 0 0,-1 0 0,1-1 0,0 1 1,0-1-1,0 0 0,0 0 0,0-1 0,0 1 0,0-1 0,11 0 0,18-1-1913,3-6 484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9.335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237 121 464,'10'-29'2735,"-9"24"-1577,1-1 0,-1 1 0,-1-1-1,1 1 1,-1-1 0,0-5 0,0 9-742,0-1 0,0 1 0,-1 0 0,1 0 0,-1 0 0,1 0 0,-1 0 0,0 1-1,0-1 1,0 0 0,0 0 0,0 0 0,0 1 0,-1-1 0,1 0 0,-1 1 0,-1-3 0,0 3-297,1-1-1,-1 1 1,1 0 0,-1-1 0,1 1-1,-1 0 1,0 1 0,1-1 0,-1 0-1,-3 1 1,2 0-93,1 0 0,-1 0 0,0 1 0,0-1 0,1 1 0,-1 0 0,0 0 0,1 0 0,-1 1 0,1-1 0,-1 1 0,1 0 0,0 0 0,0 0 0,0 0 0,0 1 0,-5 4 0,-2 4-60,0 0-1,1 0 1,-11 16 0,9-10-25,0 1 1,1 1-1,0-1 0,2 2 1,0-1-1,1 1 0,2 0 1,-1 0-1,2 1 0,-2 32 0,6-48-26,0 0 0,0-1-1,1 1 1,-1 0-1,1-1 1,0 1-1,1 0 1,-1-1-1,1 0 1,0 1 0,0-1-1,0 0 1,0 0-1,1 0 1,0 0-1,0 0 1,0-1-1,6 6 1,-3-4-155,0-1 0,0 0 0,1-1 0,0 1 0,-1-1 0,1-1 0,0 1 0,0-1 0,1-1 0,-1 1 0,8 0 0,4-1-299,-1 0 0,1-1 0,0-1 1,0-1-1,-1-1 0,1 0 0,-1-1 0,31-12 0,-38 11 595,0 0-1,0-1 1,-1 0-1,0-1 1,0 0-1,0-1 1,-1 0 0,0 0-1,-1-1 1,0 0-1,0-1 1,10-16-1,0-6 2811,-2 0 0,22-66-1,-29 76-1240,5 95-1619,-11-62-166,0 0 1,2 1-1,-1-2 1,1 1-1,1 0 1,0-1-1,0 0 1,1-1 0,0 1-1,1-1 1,0 0-1,0-1 1,1 0-1,0-1 1,0 1-1,1-2 1,0 1 0,0-1-1,1-1 1,-1 0-1,1 0 1,0-1-1,1-1 1,-1 0-1,16 2 1,-17-3-98,1 0 1,-1-1-1,1 0 0,0-1 0,-1 0 1,1 0-1,0-2 0,16-3 1,-23 4 269,1 0 0,-1-1 0,0 0 0,0 1 0,0-2 1,-1 1-1,1 0 0,0-1 0,-1 1 0,1-1 0,-1 0 1,0-1-1,0 1 0,0 0 0,-1-1 0,1 1 0,-1-1 1,0 0-1,0 0 0,0 0 0,0 0 0,2-9 0,-1-2 811,-1-1-1,0 0 1,-1 0-1,-1 0 0,-2-25 1,0-10 677,3 47-1609,0 6-67,2 15-321,3 26-684,-5-26 169,1 1 0,0 0-1,1-1 1,8 22-1,-10-36 700,0 1 0,0 0 0,0-1 0,1 1 0,0-1 0,-1 1-1,1-1 1,1 0 0,-1 0 0,0 0 0,1 0 0,-1 0 0,1-1 0,0 1 0,0-1 0,0 0 0,0 1-1,1-1 1,-1-1 0,1 1 0,-1 0 0,1-1 0,-1 0 0,1 0 0,0 0 0,4 0 0,-5-1 186,0 0 1,1-1 0,-1 0 0,0 0-1,0 0 1,0 0 0,0 0 0,0-1-1,0 1 1,0-1 0,0 0 0,-1 0-1,1 0 1,-1 0 0,1 0 0,-1-1 0,0 1-1,0-1 1,4-5 0,4-7 1924,0 0-1,9-21 1,-16 29-703,2-2 30,10-15 4900,-14 24-5965,-1 0 1,0 0 0,0 0 0,0 0 0,1 0 0,-1 0-1,0 0 1,0 0 0,1-1 0,-1 1 0,0 0 0,0 0-1,1 0 1,-1 1 0,0-1 0,0 0 0,0 0 0,1 0 0,-1 0-1,0 0 1,0 0 0,1 0 0,-1 0 0,0 0 0,0 0-1,0 1 1,1-1 0,-1 0 0,0 0 0,0 0 0,0 0 0,0 1-1,0-1 1,1 0 0,-1 0 0,7 19 242,44 162 91,-49-179-307,0-10 23,2-27 151,-2 12 0,9-41 1,-5 46-137,1 0 0,1 0 0,1 1 1,0 0-1,2 0 0,-1 1 1,2 1-1,0 0 0,22-21 0,-32 35-104,-1-1-1,1 1 0,-1-1 0,1 1 1,0 0-1,0-1 0,0 1 0,0 0 1,0 0-1,0 1 0,0-1 0,0 0 1,0 1-1,0-1 0,0 1 0,0 0 1,0-1-1,0 1 0,1 0 0,-1 0 1,3 1-1,-2 0-8,0 0 0,0 1 1,0-1-1,0 1 0,0-1 0,0 1 0,0 0 1,-1 0-1,1 0 0,-1 1 0,0-1 1,4 5-1,3 7-119,0 0 0,-1 0 1,0 1-1,8 23 0,-11-24 31,0-1-531,0-1 0,0 0 0,1 0 0,12 18 0,-16-27 269,1 0 1,-1 0-1,1-1 0,0 1 0,0 0 0,0-1 1,0 0-1,1 0 0,-1 0 0,0 0 0,1 0 1,0-1-1,-1 1 0,1-1 0,0 0 0,0 0 1,-1-1-1,1 1 0,0-1 0,5 1 0,-2-2-149,0 1 0,-1-1 0,1 0 0,0 0-1,0-1 1,-1 1 0,1-2 0,7-2-1,-7 1 428,1-1 0,-1 1 0,0-1 0,0 0 0,11-11 0,-1-3 2487,-1-1 0,-1 0 0,18-32 0,-32 49-2048,0 3-301,-1 0 0,0-1 1,0 1-1,0 0 1,0-1-1,1 1 0,-1 0 1,0 0-1,0-1 1,1 1-1,-1 0 0,0-1 1,0 1-1,1 0 1,-1 0-1,0 0 0,1-1 1,-1 1-1,0 0 1,1 0-1,-1 0 0,0 0 1,1 0-1,-1 0 1,1 0-1,-1 0 0,0 0 1,1 0-1,-1 0 1,0 0-1,1 0 0,10 10 919,9 35-1457,-6-13 163,-7-22 113,1-1 0,0 1 0,0-2 1,0 1-1,1-1 0,1-1 0,-1 1 0,1-2 0,1 1 0,-1-1 0,1-1 0,0 0 0,0 0 0,14 3 0,-7-3-149,1-1 0,0-1 0,0 0 0,0-1 0,0-1-1,0-1 1,0-1 0,23-3 0,-35 3 287,-1 0-1,0 0 1,0-1 0,0 0-1,0 0 1,0-1 0,0 1-1,-1-1 1,1 0 0,-1-1-1,0 1 1,0-1 0,0 0-1,8-10 1,-8 8 196,-1 0 0,-1 0 0,1 0 0,-1-1-1,0 1 1,-1-1 0,1 0 0,-2 0 0,1 0 0,0 0 0,-1 0 0,0-12-1,-7-108 2508,9 172-4130,3 35-2533,-5-73 3380,1-1 0,-1 1 0,1-1 0,0 0 0,1 1-1,-1-1 1,1 0 0,0-1 0,7 9 0,-9-11 475,1-1 0,0 0 0,0 0 0,0 1 0,1-1 0,-1-1 0,0 1 0,1 0 0,-1-1 0,1 1-1,-1-1 1,1 0 0,0 1 0,0-1 0,0-1 0,0 1 0,-1 0 0,1-1 0,0 1 0,0-1 0,0 0 0,0 0 0,0 0 0,0-1 0,0 1 0,0-1 0,4 0 0,3-3 699,1-1-1,-1 0 0,0 0 0,-1-1 1,16-12-1,-13 10 1290,7-1 1793,-18 9-3526,-1 0-1,0 1 1,1-1-1,-1 0 1,0 0-1,1 0 1,-1 0-1,0 0 1,1 0-1,-1 0 1,0 1-1,1-1 1,-1 0-1,0 0 1,1 0-1,-1 1 1,0-1-1,0 0 1,1 1-1,-1-1 1,0 0-1,0 0 1,1 1-1,-1-1 1,0 0-1,0 1 1,0-1-1,0 0 1,0 1-1,1 4 287,-1-1-1,1 0 0,-1 1 0,-1-1 0,1 0 1,-2 6-1,1-1-762,-1 10 482,0-3 1019,7-35-192,0-1-708,2 0 0,0 1 0,1 0 0,1 0 1,0 1-1,2 0 0,0 1 0,21-26 0,-14 23-183,0-1 0,2 2 0,0 1 0,1 0 1,46-28-1,-61 43-35,0-1 1,0 1 0,1 0-1,-1 1 1,1-1-1,0 1 1,0 0 0,0 1-1,0 0 1,0 0-1,0 1 1,0-1 0,9 2-1,-11 0-8,1 0 0,-1 1 0,0-1 0,0 1 0,-1 0-1,1 0 1,0 1 0,-1 0 0,1-1 0,-1 1 0,0 1-1,0-1 1,0 1 0,0-1 0,-1 1 0,1 0 0,-1 1-1,4 6 1,-1 0-304,0 0 0,0 0 0,-1 1 0,-1 0 0,0 0 0,-1 1 0,0-1 0,2 22 0,-4-20-1554,0 0 0,-2 0 0,1 0 1,-5 20-1,5-32 1445,0-1 82,0 1 1,-1-1-1,1 1 1,0-1 0,0 0-1,-1 1 1,1-1 0,-1 0-1,0 1 1,1-1 0,-1 0-1,0 0 1,0 0-1,1 1 1,-1-1 0,-1 1-1,-8 1-2062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6:59.666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136 48 96,'-38'-16'1876,"8"3"636,6 2 457,7 5 199,0 4-324,14 10-500,-4 8-583,7 10-613,0 9-540,0 1-600,3 3-736,1-3-868,-1-3-981,11-5-515,-4-8-192,7-6 151,3-8 477,-3-8 716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0.02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102 84 592,'14'-24'2476,"-4"6"605,-3 2 379,-7 3 236,6 0 1613,-6 17-3949,0 9-700,-6 5-656,2 7-848,-3 3-1024,-3-1-993,-3 3-443,-8-5-152,1-3 135,-7-7 549,-4-6 860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0.41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19 944,'-1'-18'15383,"11"40"-13844,-1 1 0,10 46-1,-12-43-3353,0 0-1,14 29 1,-20-53 1471,0 0 0,0 0 0,1 0 0,-1 0 0,1 0-1,-1-1 1,1 1 0,0 0 0,-1-1 0,1 1 0,0-1 0,0 0 0,0 0 0,0 0 0,0 0 0,0 0 0,1 0 0,-1 0 0,0-1 0,0 1 0,1-1 0,-1 1 0,0-1 0,1 0 0,-1 0-1,1 0 1,-1 0 0,0-1 0,0 1 0,1-1 0,-1 1 0,0-1 0,1 0 0,-1 0 0,0 0 0,0 0 0,0 0 0,2-2 0,13-12-1483</inkml:trace>
  <inkml:trace contextRef="#ctx0" brushRef="#br0" timeOffset="1">225 116 1184,'10'-25'2268,"-3"3"609,-1 4 403,-2 3-68,-1 4-452,-3 5-595,4 3-729,-1 8-680,0 6-652,4 6-840,-7 3-1028,0 5-981,0 1-491,-7 0-156,1-3 135,-5-4 513,1-5 852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0.76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99 30 532,'-31'-13'2108,"7"4"456,4 3 345,6 4 183,8 4-580,2 7-628,8 10-519,-4 6-437,6 8-412,5 6-564,-8 3-660,0-2-701,4-1-763,0-5-632,0-3-252,6-7 127,1-7 425,3-10 560</inkml:trace>
  <inkml:trace contextRef="#ctx0" brushRef="#br0" timeOffset="1">254 211 1564,'17'-26'2564,"0"4"457,-6 8 259,-1 6-320,-4 10-632,-2 7-939,3 8-1221,-7 5-1301,6 2-1147,-2-1-592,6 3-276,7 1 43,7-3 441,13 2 816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2.02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 14 1056,'0'-14'8105,"-1"31"-4130,-1 33-1124,17 240 610,17 145-4916,-32-429 1228,1 0 0,-1-1 0,1 1 0,0 0 0,1 0 0,-1-1 0,1 1 0,0-1 0,0 0 0,1 1 0,3 5 0,-5-11 168,-1 0 0,0 1 0,1-1 0,-1 1 0,0-1 1,1 0-1,-1 0 0,0 1 0,1-1 0,-1 0 0,1 0 0,-1 1 1,1-1-1,-1 0 0,1 0 0,-1 0 0,1 0 0,-1 0 0,1 0 0,-1 0 1,1 0-1,-1 0 0,0 0 0,1 0 0,-1 0 0,1 0 0,-1 0 1,1 0-1,-1 0 0,1-1 0,15-12-1213,7-24-331,-22 35 1442,24-46-1507,20-58 0,9-54 2009,-53 157-210,2-5 456,0 1 1,-1-1 0,0 0 0,-1 1-1,0-1 1,0 0 0,-1 0-1,0-15 1,0 22-540,0 1 0,-1 0 1,1-1-1,0 1 0,0 0 0,0 0 0,0-1 0,0 1 0,-1 0 1,1-1-1,0 1 0,0 0 0,-1 0 0,1-1 0,0 1 0,0 0 0,-1 0 1,1 0-1,0-1 0,-1 1 0,1 0 0,0 0 0,-1 0 0,1 0 1,0 0-1,-1 0 0,1 0 0,0 0 0,-1 0 0,1 0 0,0 0 1,-1 0-1,1 0 0,0 0 0,-1 0 0,1 0 0,0 0 0,-1 0 0,1 0 1,0 0-1,-1 0 0,1 1 0,0-1 0,-1 0 0,1 0 0,0 0 1,0 1-1,-1-1 0,1 0 0,0 0 0,0 1 0,-1-1 0,1 0 0,0 0 1,0 1-1,0-1 0,-15 19 1033,6-1-806,0 1 0,1 0 1,1 0-1,1 1 1,-5 24-1,8-30-365,1 0-1,1 0 1,0 1 0,0-1-1,2 1 1,0-1-1,0 0 1,5 18-1,-5-27-76,1 0 0,-1 1 0,1-1 0,1 0-1,-1 0 1,1-1 0,0 1 0,0 0 0,0-1-1,0 0 1,1 0 0,0 0 0,0 0 0,0 0-1,0-1 1,6 4 0,-4-4-125,0 0 0,1 0 0,-1-1 0,1 0-1,0 0 1,0 0 0,0-1 0,0 0 0,0-1 0,0 1 0,9-2-1,0 0-18,0-1 0,-1-1 0,1-1 0,0 0 0,-1-1 0,0-1 0,0 0 0,-1-1 0,1 0 0,16-13 0,-16 8 706,0 0 0,-1 0 0,-1-1 0,0-1 1,-1-1-1,0 1 0,11-21 0,-16 23 266,0-1 1,-1 1-1,0-1 1,-1 0-1,-1-1 1,0 1-1,0-1 1,-2 0-1,0 0 1,1-19-1,-3 32-603,0-1 1,0 1-1,0-1 0,0 1 0,0-1 0,0 0 0,0 1 0,-1-1 0,1 1 0,0-1 0,-1 1 0,0-1 1,1 1-1,-1 0 0,0-1 0,0 1 0,1 0 0,-1-1 0,-2 0 0,3 1-39,-1 1 1,0 0-1,0-1 0,0 1 0,0 0 0,0 0 0,0 0 0,1 0 0,-1 0 1,0 0-1,0 0 0,0 0 0,0 0 0,0 0 0,0 0 0,0 0 1,1 1-1,-1-1 0,0 0 0,0 1 0,0-1 0,0 1 0,0 0 1,-4 2-18,0 0 0,1 1 0,0 0 0,0 0 1,0 0-1,0 0 0,1 0 0,-1 1 1,-2 6-1,-2 4-35,2 0 0,0 1 1,0 0-1,1 0 0,1 1 1,1-1-1,1 1 0,0 0 1,1 28-1,1-38-17,1 0 0,0 0 0,0 0 0,1 0 0,0 0 0,0 0 0,1 0 0,0 0 0,0-1 0,7 12 0,-6-13-45,-1-1 0,1 0-1,0 0 1,0 0 0,1-1 0,-1 1 0,1-1 0,0 0-1,0 0 1,0-1 0,0 0 0,0 0 0,0 0 0,1 0-1,8 1 1,30 5-331,-1-3 1,59 1-1,-101-6 440,-1 0-1,1 1 1,0-1 0,0 0 0,-1 0 0,1 0-1,0 0 1,-1 0 0,1-1 0,0 1-1,0 0 1,-1 0 0,1 0 0,0-1 0,-1 1-1,1 0 1,0-1 0,-1 1 0,1 0-1,0-1 1,-1 1 0,1-1 0,-1 1 0,1-1-1,-1 1 1,1-1 0,-1 0 0,1 1 0,-1-1-1,0 1 1,1-1 0,-1 0 0,0 1-1,1-2 1,-7-27 1167,1 9-743,4 8-333,1 1 1,0 0-1,0 0 0,1-1 0,0 1 0,1 0 0,1 0 0,0 0 0,0 0 0,1 0 0,0 1 0,1 0 0,0 0 0,1 0 1,0 0-1,12-14 0,2 0 89,1 1 0,0 1 0,2 1 0,48-34 0,-60 47-110,0 1 1,1 0 0,0 1 0,0 0-1,0 1 1,0 0 0,20-4 0,-28 8-94,0 0 0,0 0 0,0 1 1,0 0-1,0 0 0,0 0 0,0 0 1,0 1-1,0-1 0,0 1 0,0 0 0,-1 0 1,1 0-1,0 1 0,-1 0 0,1-1 0,0 1 1,-1 0-1,0 1 0,0-1 0,1 1 0,-2-1 1,1 1-1,0 0 0,0 0 0,-1 0 1,0 0-1,4 6 0,4 12-569,-1-1 1,9 29-1,-11-30-1112,0 0 0,1 0 0,13 22 0,-17-35 1044,0 0 1,0-1-1,0 0 0,1 0 1,-1 0-1,1 0 1,1-1-1,-1 0 0,0 0 1,1 0-1,0-1 0,0 0 1,0 0-1,7 2 0,21 5-1616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2.660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4 255 20,'0'-34'14718,"-1"37"-14515,0-1 0,1 1 0,-1-1 0,1 0 0,0 1 0,0-1-1,0 1 1,0-1 0,0 1 0,1-1 0,-1 0 0,1 1 0,0 2 0,13 33-3,-8-27-419,0 1-1,1-1 1,1 0-1,0 0 1,0-1-1,1 0 1,0 0-1,1-1 1,0 0-1,0-1 1,1 0 0,0-1-1,0 0 1,1-1-1,0 0 1,0-1-1,0 0 1,1-1-1,0 0 1,0-1 0,0-1-1,0 0 1,0-1-1,0 0 1,1-1-1,-1 0 1,25-4-1,-33 3 356,1-1 0,0 0-1,-1 0 1,1 0-1,-1 0 1,0-1 0,1 0-1,-1 0 1,-1-1 0,1 1-1,0-1 1,-1 0-1,0 0 1,0 0 0,0-1-1,0 0 1,-1 0-1,0 0 1,0 0 0,0 0-1,0 0 1,-1-1-1,0 1 1,0-1 0,-1 0-1,2-11 1,-1 10 24,-1-1 0,-1 1 0,0-1 1,0 1-1,0-1 0,-1 1 0,0-1 0,0 1 1,-1-1-1,0 1 0,-1 0 0,1 0 0,-1 0 0,0 0 1,-1 1-1,0-1 0,0 1 0,0 0 0,-1 0 0,0 0 1,-6-5-1,7 7-149,0 1 0,0 0 0,-1 0 0,1 0 1,-1 1-1,1 0 0,-1 0 0,0 0 0,0 0 0,0 1 1,0-1-1,0 1 0,0 1 0,0-1 0,-10 1 0,8 0-23,0 1 0,0 1 0,0-1-1,0 1 1,0 0 0,0 1 0,1-1-1,-1 2 1,1-1 0,-10 7-1,7-3-98,0 0 0,0 0-1,0 1 1,1 1 0,1-1-1,-1 1 1,1 0-1,1 1 1,0 0 0,0 0-1,1 0 1,0 1 0,-7 21-1,11-27-51,0-1 0,0 1 0,1-1 0,-1 1 0,1-1 0,0 1 0,0 0 0,1-1 0,-1 1 0,1-1 0,0 1 0,0-1 0,0 1 0,1-1 1,0 0-1,-1 0 0,2 1 0,-1-1 0,3 4 0,-2-5-101,1 1 0,0-1 0,0 0 0,0 0 0,0 0 0,0 0 0,0 0 0,1-1 0,-1 0 0,1 0 0,0 0 0,-1-1 0,1 0 0,0 0 0,0 0 0,0 0 0,6 0 1,1-1 49,1 0 1,-1 0 0,1-1 0,-1-1 0,0 0-1,1 0 1,-1-1 0,-1-1 0,1 0 0,0-1-1,-1 0 1,0-1 0,0 0 0,-1 0 0,15-13-1,-9 6 823,-1-2-1,-1 0 0,0 0 1,-1-1-1,-1-1 0,-1 0 0,0-1 1,13-28-1,-20 36-237,27-56 4044,21-70 1,-51 134-4377,5-14 589,-3 35-451,3 108-637,10 102-3392,-14-217 3068,0 0 0,1 0 0,0 0 0,0 0 0,2-1 0,-1 1 0,8 11 0,-10-19 379,1 0-1,-1 0 1,1 0-1,0-1 1,1 1-1,-1-1 0,0 1 1,1-1-1,0 0 1,0-1-1,0 1 1,0-1-1,0 0 1,0 0-1,1 0 1,-1 0-1,1-1 1,0 1-1,-1-1 0,9 0 1,21-1-1490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3.33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0 169 768,'10'-24'1823,"-7"18"-610,-1 0 0,1 0 1,-1 0-1,0-1 1,-1 1-1,1-14 2964,-5 24-2660,-2 10-372,1 4-891,1-1 1,1 1-1,1-1 0,1 31 0,2-27-984,0 0 0,2-1-1,9 36 1,-11-52 416,-1 0-1,1 1 1,1-1 0,-1 0-1,0 0 1,1 0 0,0 0 0,5 5-1,-8-9 242,1 1-1,0 0 0,-1-1 1,1 1-1,0-1 1,-1 1-1,1-1 1,0 0-1,0 1 0,0-1 1,-1 1-1,1-1 1,0 0-1,0 0 0,0 0 1,0 0-1,0 1 1,0-1-1,-1 0 1,3-1-1,-2 1 47,0-1 1,0 1-1,0-1 1,0 0-1,0 0 0,0 1 1,0-1-1,0 0 1,0 0-1,0 0 1,-1 0-1,1 0 0,0 0 1,0 0-1,-1 0 1,1-1-1,-1 1 0,1 0 1,-1-2-1,4-9 504,-1 0 0,-1 0-1,0 0 1,0-23 0,2-5 976,0 4 46,-3 17-1101,1 1 0,1 0 0,1 0 0,10-29 0,-12 41-638,0 1 1,1 0-1,0 0 1,0 0-1,0 1 0,1-1 1,-1 1-1,1 0 1,0 0-1,0 0 0,1 0 1,-1 1-1,1 0 0,0 0 1,0 0-1,0 0 1,0 1-1,0 0 0,10-3 1,0 1-300,0 1-1,1 1 1,-1 1 0,0 0-1,0 1 1,20 2 0,50 9 1585,-19-2 3457,-66-9-4455,0 1 1,0-1 0,0 0 0,0 0 0,1 0 0,-1 0-1,0 0 1,0 0 0,0 1 0,0-1 0,0 0-1,0 0 1,0 0 0,0 0 0,0 0 0,0 1 0,0-1-1,-2 2 880,2-2-879,0 0 0,0 0-1,0 0 1,0 0 0,0 0 0,0 0 0,-1 0 0,1 0-1,0 0 1,0 0 0,0 0 0,0 0 0,0 0-1,-1 0 1,1 0 0,0 0 0,0 0 0,-19 13 1220,-27 12-760,42-23-317,-19 11-7,0 1 0,-24 20 0,38-27-220,1 0 1,-1 1 0,2 0 0,-1 1-1,1 0 1,0 0 0,-9 17 0,15-24-4,0-1 0,0 1 0,1 0 0,-1 0 0,0 0 0,1 0 0,0 0 0,-1 0 0,1 0 0,0 0 0,0 0 0,0 0 0,0 0 0,0 0 0,1 0 0,-1 0 0,1 0 0,-1-1 0,1 1 0,0 0 0,-1 0 0,1 0 0,0-1 0,0 1 0,0 0 0,1-1 0,-1 1 0,0-1 0,1 1 0,-1-1 0,0 1 0,1-1 0,0 0 0,-1 0 0,1 0 0,0 0 0,3 1 0,8 4-217,0 0 0,0-1 0,1-1 0,18 3 0,-17-3 128,7 1-4,-3-1 157,-1 1 1,20 8 0,-35-12-1,0 0 0,1 1 1,-1-1-1,0 1 0,0 0 0,0 0 0,0 0 1,0 0-1,0 1 0,-1-1 0,1 1 1,-1-1-1,0 1 0,0 0 0,0 0 0,0 0 1,2 5-1,-3-5-18,-1 0 1,0-1-1,0 1 0,0 0 1,0-1-1,-1 1 1,1 0-1,-1 0 0,1-1 1,-1 1-1,0-1 1,0 1-1,0-1 0,0 1 1,-1-1-1,1 1 0,-1-1 1,1 0-1,-1 0 1,0 0-1,0 0 0,0 0 1,0 0-1,0-1 1,-3 3-1,-8 6-7,0-1-1,-26 14 1,37-22-2,-13 7-114,9-4-123,1 0 0,-1-1-1,0 0 1,-1 0-1,1-1 1,0 0 0,-1 0-1,-10 2 1,16-4 176,1 0 1,0 0-1,0 0 0,-1 0 1,1 0-1,0 0 0,-1 0 0,1 0 1,0 0-1,0 0 0,-1 0 1,1 0-1,0-1 0,0 1 1,-1 0-1,1 0 0,0 0 1,0 0-1,0-1 0,-1 1 0,1 0 1,0 0-1,0 0 0,0-1 1,-1 1-1,1 0 0,0 0 1,0-1-1,0 1 0,0 0 1,0 0-1,0-1 0,0 1 0,-1 0 1,1 0-1,0-1 0,0 1 1,0 0-1,0-1 0,0 1 1,0 0-1,0 0 0,0-1 1,1 1-1,-1 0 0,0 0 0,0-1 1,0 1-1,0 0 0,0 0 1,0-1-1,1 1 0,8-17-2034,-8 16 1894,22-32-3565,55-56 0,-61 71 3152,30-31-496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6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17 238 420,'-7'-81'4039,"-2"-53"8678,8 133-12773,1 0 1,0 0 0,0 0 0,1 0-1,-1 1 1,0-1 0,0 0 0,0 0-1,0 0 1,1 0 0,-1 1 0,0-1-1,1 0 1,-1 0 0,1 1 0,-1-1-1,1 0 1,-1 1 0,1-1 0,-1 0-1,1 1 1,0-1 0,-1 1 0,1-1-1,0 1 1,-1-1 0,1 1 0,0 0-1,0-1 1,0 1 0,-1 0 0,1-1-1,0 1 1,0 0 0,0 0 0,0 0-1,-1 0 1,1 0 0,0 0 0,0 0-1,0 0 1,0 0 0,-1 0 0,2 1 0,40 12-4233,-38-11 4094,42 18-3973,66 41 0,-87-46 4533,-1 2-1,-1 1 1,0 0 0,21 24-1,-38-35 224,-1 0 1,1 0-1,-1 0 0,-1 1 0,0-1 0,0 1 0,0 0 0,5 17 0,-4-4 1211,-1 1 1,1 25-1,0-5-19,0-24-888,-5-18-877,1 0-1,-1 1 1,0-1-1,0 0 1,0 0-1,0 0 1,1 0-1,-1 0 0,0 0 1,0 0-1,0 0 1,1 0-1,-1 0 1,0 0-1,0 0 1,0 0-1,1 0 1,-1 0-1,0 0 1,0 0-1,0 0 1,0 0-1,1 0 1,-1 0-1,0 0 0,0 0 1,0 0-1,0 0 1,1-1-1,-1 1 1,0 0-1,0 0 1,0 0-1,0 0 1,0 0-1,1 0 1,-1-1-1,0 1 1,0 0-1,0 0 1,0 0-1,0 0 0,0-1 1,15-31 607,-12 23-653,5-12 105,8-20-102,1 1 1,44-75-1,-54 105-13,0 1 0,0-1 0,0 1 0,1 0 0,0 1 0,1 0-1,0 0 1,1 1 0,-1 0 0,1 0 0,0 1 0,1 1 0,0 0 0,-1 0 0,2 1-1,13-3 1,-18 5 48,0 1 0,0 1 0,1-1 1,-1 1-1,0 1 0,1-1 0,-1 1 0,0 1 0,0-1 0,0 1 0,0 0 0,10 5 0,-6-2 58,-2 0 1,1 1-1,0 1 0,-1 0 1,0 0-1,-1 0 0,13 15 1,-10-9-330,-1 0-1,0 1 1,-1 0 0,-1 1 0,0 0-1,0 0 1,-2 1 0,0 0 0,-1 0-1,6 32 1,-10-38-618,0 0 1,-1-1-1,0 1 0,-1 0 0,-2 13 1,3-19 384,-1 0 0,0 0 0,-1 0 0,1 0 0,0 0 0,-1-1 0,0 1 0,0 0 0,0-1 0,-1 1 0,1-1 1,-1 0-1,0 1 0,0-1 0,-4 3 0,-12 4-1431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3.708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0 248 784,'25'-22'1014,"-7"5"1227,1 0-1,1 2 0,40-24 1,-59 38-2064,1 0 1,-1 0 0,1 0-1,0 1 1,-1-1-1,1 1 1,0-1 0,-1 1-1,1-1 1,0 1 0,0 0-1,-1 0 1,1 0 0,0 0-1,0 0 1,0 1-1,-1-1 1,1 0 0,0 1-1,-1-1 1,1 1 0,0 0-1,-1-1 1,1 1-1,0 0 1,-1 0 0,0 0-1,1 0 1,-1 0 0,1 1-1,-1-1 1,0 0 0,0 1-1,0-1 1,0 1-1,0-1 1,0 1 0,0-1-1,1 4 1,2 5 53,0 1 1,-1 0-1,0 1 0,3 20 0,-5-26-152,8 87-156,-7-61-1518,11 59-1,-12-89 1393,-1 0-1,1 0 1,-1 0 0,1 0-1,0 0 1,0 0 0,0 0-1,0-1 1,0 1 0,0 0 0,0-1-1,0 1 1,1-1 0,-1 1-1,1-1 1,-1 0 0,1 1-1,-1-1 1,3 1 0,-3-2 97,-1 0 0,1 1 1,0-1-1,-1 0 0,1 0 1,0 0-1,-1 0 0,1 0 1,-1 0-1,1 0 1,0 0-1,-1 0 0,1-1 1,-1 1-1,1 0 0,0 0 1,-1 0-1,1-1 1,-1 1-1,1 0 0,-1-1 1,1 1-1,0-1 0,0 0-19,0-1-1,0 1 1,1-1-1,-2 1 1,1-1 0,0 1-1,0-1 1,0 0-1,-1 1 1,1-1-1,0-3 1,3-22 99,0 0 1,-2 0-1,-2-27 0,1 2 1292,1 21-707,1-91 5849,-5 82-7198,-1-1-3783,3 39 4294,0 1 0,0-1 0,0 1 1,0-1-1,0 1 0,0 0 0,0-1 1,0 1-1,0-1 0,1 1 0,-1 0 1,0-1-1,1 1 0,0-1 0,-1 1 0,1 0 1,0 0-1,-1-1 0,1 1 0,0 0 1,0 0-1,0 0 0,0 0 0,0 0 1,0 0-1,0 0 0,1 0 0,-1 1 1,3-2-1,20-4-1666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4.15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27 86 408,'0'1'461,"1"-1"-231,-1 1 0,1 0 1,-1-1-1,0 1 0,1-1 1,-1 1-1,0 0 0,0-1 1,0 1-1,1 0 0,-1-1 1,0 1-1,0 0 0,0-1 0,0 1 1,0 0-1,0-1 0,0 1 1,-1 0-1,1-1 0,0 1 1,0 0-1,0-1 0,-1 1 1,1 0-1,-6 38 2176,3-23-1213,-14 143 3770,15-117-4896,5 76 0,-2-113-295,-1 0-1,1-1 1,1 1-1,-1 0 1,1-1-1,0 0 1,0 1-1,0-1 1,0 0-1,1 0 1,0 0-1,5 6 1,-7-9 84,0 0-1,0 0 1,0 0 0,1 0 0,-1 0-1,0 0 1,1 0 0,-1-1 0,1 1-1,-1 0 1,1-1 0,-1 1 0,1-1-1,-1 0 1,1 1 0,-1-1 0,1 0-1,0 0 1,-1 0 0,1 0 0,-1 0 0,1-1-1,0 1 1,-1 0 0,1-1 0,-1 1-1,1-1 1,-1 1 0,1-1 0,-1 0-1,0 0 1,1 1 0,-1-1 0,0 0-1,0 0 1,1-1 0,-1 1 0,0 0-1,0 0 1,0 0 0,1-2 0,2-3-104,0 0 1,-1 0 0,1-1 0,-1 1-1,0-1 1,0 1 0,-1-1-1,0 0 1,-1 0 0,1 0 0,-1 0-1,0 0 1,-1-12 0,0-11 1175,-9-56 0,8 74-537,-21-92 4340,15 77-2494,0 0-1,2-1 1,-2-42-1,8 68-2413,-1 1 1,0-1-1,1 0 0,-1 0 0,1 0 0,0 1 1,0-1-1,-1 0 0,1 1 0,0-1 1,1 1-1,-1-1 0,0 1 0,0-1 1,1 1-1,-1 0 0,0 0 0,1 0 0,-1 0 1,1 0-1,0 0 0,-1 0 0,1 0 1,0 0-1,-1 1 0,1-1 0,0 1 1,3-1-1,6-2-1421,0 1-1,0 0 1,14 0 0,56 2-3914,-37 2 3640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4.72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179 1 1044,'-9'8'6867,"7"-8"-6646,-21 8 2635,17-6-1738,-3 2 56,-10 2 463,1 2 1,-25 14 0,39-21-1606,1 1 0,-1 0 0,1 1 0,0-1-1,0 0 1,0 1 0,0 0 0,1 0 0,-1 0 0,1 0 0,-1 0-1,1 0 1,0 1 0,1-1 0,-1 1 0,0-1 0,1 1 0,0 0 0,-1 4-1,2-6-112,0 1-1,0-1 0,1 1 1,-1-1-1,1 0 1,0 1-1,0-1 0,-1 0 1,1 1-1,1-1 0,-1 0 1,0 0-1,1 0 0,-1 0 1,1 0-1,-1 0 1,1 0-1,0-1 0,0 1 1,0-1-1,3 3 0,8 4-538,0 0-1,21 9 1,-17-9 6,14 6-215,-12-6 433,-1 1-1,27 17 1,-42-24 448,0 0 0,0 1 0,0-1 0,0 0 0,0 1 0,0 0 0,-1-1-1,0 1 1,1 0 0,-1 0 0,0 1 0,0-1 0,-1 0 0,1 1 0,-1-1 0,0 1 0,1-1 0,-2 1 0,1-1 0,0 5 0,-1-4 55,-1 0-1,0 0 1,0-1 0,-1 1 0,1-1-1,-1 1 1,1-1 0,-1 0-1,0 1 1,0-1 0,-1 0 0,1 0-1,-1 0 1,1-1 0,-1 1 0,0-1-1,0 1 1,0-1 0,0 0 0,-1 0-1,-4 2 1,-7 4 200,-1-1 0,1 0 0,-24 6 0,33-11-260,-18 3 215,24-8-269,14-7-211,164-84-3163,-62 36 1995,-104 52 1310,118-68 280,-107 59 338,-1-1-1,0-1 1,28-28-1,-46 41-396,-1 0 0,1-1-1,-1 0 1,1 0-1,-1 0 1,-1 0-1,1 0 1,-1 0 0,2-6-1,-4 9-115,1 1 0,-1-1 0,0 1 0,1 0 0,-1-1 0,0 1 0,0-1 1,0 1-1,-1 0 0,1-1 0,0 1 0,0-1 0,-1 1 0,1 0 0,-1-1 0,1 1 0,-1 0 0,1-1 0,-1 1 0,0 0 0,0 0 0,0 0 0,0 0 0,0 0 0,0 0 0,0 0 0,0 0 0,0 0 1,0 0-1,0 0 0,0 1 0,-1-1 0,1 0 0,0 1 0,-1-1 0,1 1 0,0 0 0,-1-1 0,1 1 0,-1 0 0,1 0 0,-2 0 0,-3 0 1,1-1 0,0 2 0,0-1 0,-1 1 0,1 0 0,0 0 0,0 0 0,0 0 0,0 1 0,0 0 0,0 0 0,0 1 0,1-1 0,-1 1 0,1 0 0,-1 0 0,1 1 0,0-1 0,1 1 0,-1 0 0,0 0 0,1 0 0,-4 6 0,0 0-102,1 0 0,-1 1 0,1 0 0,1 0 0,0 0 0,1 0 0,0 1 0,1 0 0,-2 13 0,4-19-146,0-1 0,1 1 1,0-1-1,0 1 1,0-1-1,1 1 0,0-1 1,0 1-1,0-1 1,1 1-1,0-1 0,0 0 1,0 0-1,1 0 1,-1 0-1,1 0 0,0-1 1,1 1-1,-1-1 1,1 0-1,0 0 0,0 0 1,0-1-1,0 1 1,1-1-1,-1 0 0,1 0 1,0 0-1,0-1 1,0 0-1,6 2 0,8 2-770,0 0 0,1-2 0,0 0-1,0-1 1,0-1 0,0-1 0,27-2-1,20-3-871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5.176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35 21 1320,'-34'0'11623,"47"5"-8067,8 0-2353,0-2 1,1 0-1,39 0 1,70-9-149,-105 4-761,104-7 183,77-5-611,-70 6-3891,-246 21-12245,60-10 14256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5.53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37 122 420,'-2'1'247,"-26"22"1984,22-11 91,6-11-2202,0-1-1,1 1 0,-1-1 0,1 1 1,-1-1-1,0 0 0,1 1 0,-1-1 1,1 1-1,-1-1 0,1 0 0,0 1 1,-1-1-1,1 0 0,-1 0 0,1 1 1,-1-1-1,1 0 0,0 0 0,-1 0 1,1 0-1,0 0 0,-1 0 0,1 0 1,0 0-1,32 0 1222,0-1-1,0-1 1,-1-2 0,38-9 0,-15 3-274,418-42 1329,-455 51-2708,5 0-972,0-1 1,0-1-1,0-1 0,23-7 0,-44 10 971,0 1-1,0-1 1,0 0-1,0 0 1,0 0-1,0 0 0,0 0 1,-1 0-1,1 0 1,0-1-1,-1 1 1,1-1-1,-1 1 1,1-1-1,-1 0 1,0 1-1,0-1 1,0 0-1,0 0 1,0 0-1,0 0 1,0 0-1,-1 0 1,1 0-1,0-3 1,-3-14-1869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5.93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23 23 916,'-23'-22'10742,"37"30"-6133,39 23-3133,1-2 1,2-3-1,86 29 1,27 12-1575,-135-51 56,0 1 0,55 39 0,-82-51-23,-1-1 0,0 1 1,-1 0-1,1 1 1,-1-1-1,0 1 0,-1 0 1,1 0-1,-1 1 1,6 13-1,-8-16 25,-1 0 0,0 0 0,0 0-1,-1 0 1,1 0 0,-1 0 0,0 0 0,0 0 0,0 0-1,-1 0 1,1 0 0,-1 1 0,0-1 0,0-1 0,-1 1-1,1 0 1,-1 0 0,0 0 0,0-1 0,0 1 0,-4 5 0,-5 4-63,0 0 1,-1 0-1,-1-1 0,0-1 1,0 0-1,-1-1 1,0 0-1,-20 9 1,-130 53-1991,140-62 1489,-256 88-12811,247-88 11163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8.69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200 192 980,'-7'9'12552,"4"6"-7434,6 22-5314,0-14 1437,4 150 626,10 162-608,-17-331-1273,0 0-1,1 0 0,-1 1 1,-1-1-1,1 0 0,-1 0 1,1 0-1,-1 1 0,0-1 1,-3 5-1,4-9-14,-1-1-1,1 1 1,-1 0 0,1 0 0,-1-1-1,0 1 1,1 0 0,-1-1-1,1 1 1,-1 0 0,1-1 0,0 1-1,-1-1 1,1 1 0,-1-1-1,1 1 1,0-1 0,-1 1 0,1-1-1,0 1 1,0-1 0,0 0-1,-1 1 1,1-1 0,0 1-1,0-2 1,-7-16-503,-75-265-6564,-1 3 4145,75 251 3370,3 15 393,0 1 0,2-1 0,0 0 0,0-1 0,1 1 0,1 0 1,0-20-1,2 32-720,0 0 0,0-1 0,0 1 0,0 0 0,0 0 0,1-1 0,-1 1 0,1 0 0,-1 0 0,1 1 0,0-1 0,0 0 0,0 0 0,0 1 0,0-1 0,0 1 0,0 0 0,0 0 0,0 0 0,1 0 0,-1 0 0,0 0 0,5-1 0,9-2 17,0 0 1,24-2-1,-28 5-5,169-20-376,-141 19-2027,42 3-1,-80-1 1784,1 0-1,0 1 1,0-1-1,0 1 0,0 0 1,0 0-1,-1 0 1,1 0-1,0 0 0,-1 1 1,4 2-1,-1 2-2180,-5-6 2505,0 1-1,0-1 0,0 1 1,0 0-1,1-1 0,-1 1 1,0-1-1,0 1 0,-1 0 1,1 1-16,-1-1 0,1 0 0,-1 0-1,0 0 1,0 0 0,1 0 0,-1 0 0,0 0 0,0 0 0,0 0 0,0 0 0,0 0 0,0 0 0,-2 0 0,-17 10-1572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9.04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29 1 1060,'-4'6'656,"0"0"1,0 0-1,1 0 0,0 1 0,0-1 0,1 1 1,-3 7-1,5-12-443,0-1 0,0 0 0,0 1 0,0-1 0,0 1 0,0-1 0,0 1 0,0-1 0,0 0 0,1 1 0,-1-1 0,1 0 0,-1 1 0,1-1 0,-1 0 0,1 0 0,1 2 0,-1-1-25,1-1 1,0 1-1,-1-1 0,1 0 1,0 1-1,0-1 0,0 0 1,0 0-1,0 0 0,0 0 1,0-1-1,0 1 0,1 0 1,1-1-1,16 4 601,0-2-1,-1 0 1,1-2-1,25-1 1,81-15-514,-67 7-1146,22 1-2043,41-7-8651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9.419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147 0 828,'-18'12'876,"0"1"-1,1 0 1,0 2 0,1-1 0,0 2-1,-18 25 1,32-40-753,1 1 1,0 0-1,0-1 0,0 1 1,1-1-1,-1 1 0,0 0 1,1 0-1,-1-1 0,1 1 1,-1 0-1,1 0 0,0 0 1,0 0-1,0-1 0,0 1 1,0 0-1,0 0 0,1 0 1,-1 0-1,0-1 0,1 1 1,0 2-1,1-2 45,0 1 0,0 0 1,0-1-1,0 1 0,0-1 0,1 0 0,-1 0 1,1 1-1,-1-2 0,1 1 0,0 0 0,3 1 1,8 3 271,0 0 1,0-1 0,0-1-1,23 4 1,9-2-603,1-1 0,49-2-1,95-10-6178,-152 5 4442,64-9-2159,-49 2 2551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09.81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366 45 1300,'-1'-2'598,"0"-1"1,0 1-1,0 0 0,0-1 1,-1 1-1,1 0 0,-1 0 0,0 0 1,0 0-1,1 0 0,-1 1 1,0-1-1,-1 0 0,1 1 1,-4-2-1,2 1-10,-1 0 1,1 0-1,-1 1 0,0 0 1,0 0-1,0 0 0,-9 0 1,2 1-206,0 1 1,0 0-1,1 1 1,-1 0-1,0 1 1,-13 5-1,4 0-199,1 0-1,-1 2 1,-28 18-1,42-23-166,0 0-1,1 0 1,-1 1 0,1-1-1,0 2 1,0-1 0,1 0-1,0 1 1,0 0 0,1 0-1,0 1 1,-6 12-1,10-18-16,-1 0 0,0 1-1,1-1 1,-1 0-1,1 0 1,0 1-1,0-1 1,0 0 0,0 0-1,0 1 1,0-1-1,1 0 1,-1 0 0,1 0-1,0 0 1,-1 1-1,1-1 1,0 0-1,2 3 1,0-1-15,0-1-1,0 1 1,0-1-1,0 0 1,1 0-1,-1-1 1,1 1 0,0 0-1,5 2 1,6 1-95,0 0 1,0 0-1,0-2 1,26 5-1,20-1-677,115-1 0,-176-7 793,0 0 0,0 0 0,0 0 0,0 0 1,0 0-1,1 0 0,-1 0 0,0 0 0,0 0 0,0 0 1,0 0-1,0 0 0,1 0 0,-1 0 0,0 0 1,0 0-1,0 0 0,0 0 0,1 0 0,-1 0 1,0 0-1,0 0 0,0 0 0,0 0 0,0 0 1,1 0-1,-1 0 0,0 0 0,0 1 0,0-1 0,0 0 1,0 0-1,0 0 0,0 0 0,0 0 0,1 0 1,-1 0-1,0 1 0,0-1 0,0 0 0,0 0 1,0 0-1,0 0 0,0 1 0,0-1 0,0 0 1,0 0-1,0 0 0,0 0 0,0 0 0,0 1 0,0-1 1,0 0-1,0 0 0,0 0 0,0 0 0,0 1 1,-11 10 250,-28 17 41,24-18-210,-8 7 48,-33 33 1,49-43-227,0 0 1,1 0-1,0 1 0,1 0 0,0 0 1,0 0-1,0 1 0,-5 14 1,10-21-40,-1-1 1,1 0 0,-1 0 0,1 1 0,0-1 0,0 0 0,0 0 0,-1 1 0,1-1-1,0 0 1,1 1 0,-1-1 0,0 0 0,0 0 0,0 1 0,1-1 0,-1 0 0,1 0-1,-1 1 1,1-1 0,-1 0 0,1 0 0,0 0 0,0 0 0,-1 0 0,3 2 0,-1-2-182,1 1 0,-1-1 0,0 0 1,1 0-1,0 0 0,-1 0 1,1 0-1,-1-1 0,1 1 0,0-1 1,0 1-1,2-1 0,8 0-923,0-1 0,0 0 0,-1 0 0,18-5 0,8-6-1074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7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0 176,'-14'11'8844,"13"-9"-8324,-5 21 3884,6 30-2351,0-35-1020,-1 38-115,3 66-4090,-2-120 2781,0 1 0,1-1 0,-1 1 0,1-1 1,-1 0-1,1 0 0,0 1 0,0-1 0,0 0 0,0 0 0,0 0 0,0 0 0,1 0 1,-1 0-1,1 0 0,-1-1 0,1 1 0,0 0 0,0-1 0,0 1 0,0-1 0,0 0 0,0 0 1,0 0-1,0 0 0,0 0 0,4 1 0,13 1-1952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10.52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1 489 2040,'11'-24'2679,"-8"17"-935,-1 1 0,2 0 0,-1 0 0,10-2 3764,-13 30-4527,-2 23-450,1 1 0,2-1 0,12 77 1,-13-120-547,0-1 1,0 0 0,0 0 0,1 0-1,-1 1 1,0-1 0,1 0 0,-1 0 0,0 0-1,1 0 1,-1 0 0,1 0 0,0 0-1,-1 0 1,1 0 0,1 2 0,-1-4-3,-1 1 1,1 0-1,-1 0 0,1 0 1,-1-1-1,0 1 1,1 0-1,-1-1 1,1 1-1,-1 0 0,0-1 1,1 1-1,-1 0 1,0-1-1,0 1 0,1-1 1,-1 1-1,0-1 1,0 1-1,1 0 1,-1-1-1,0 1 0,0-1 1,0 1-1,0-2 1,10-43-542,2-157-500,4-35-325,2 77-1712,-17 156 2904,0 0 1,0 1 0,0-1-1,0 0 1,0 1-1,1-1 1,-1 1-1,1-1 1,0 1-1,0 0 1,1 0-1,-1 0 1,1 0-1,-1 0 1,1 0-1,0 1 1,0-1-1,0 1 1,0 0 0,1 0-1,-1 0 1,0 0-1,1 1 1,0-1-1,-1 1 1,1 0-1,0 0 1,-1 0-1,1 0 1,0 1-1,7 0 1,4-1 20,0 2-1,1-1 1,-1 2 0,0 0-1,0 1 1,26 9 0,-30-8 537,0 0 1,0 1 0,-1 0 0,1 1-1,-1 0 1,0 0 0,-1 1 0,0 1 0,0 0-1,0 0 1,-1 0 0,0 1 0,-1 1 0,0-1-1,-1 1 1,0 0 0,0 0 0,-1 1-1,0 0 1,-1 0 0,0 0 0,-1 0 0,3 18-1,2 36 764,-4-1-1,-2 1 0,-9 80 0,1 19-622,6-146-523,0 20-495,7 56 1,-5-156-6514,-6 26 5437,-2 1 0,-2 1 0,-1-1 0,-17-41 0,-35-61 5609,51 117-2076,7 16-1106,1 0 0,0 0-1,0 0 1,0 0 0,1 0-1,-1-1 1,-1-6-1,3 9-662,0 0 0,1-1-1,-1 1 1,0 0 0,1 0-1,-1 0 1,1 0-1,0 0 1,-1 0 0,1 0-1,0 1 1,0-1-1,0 0 1,1 0 0,-1 1-1,0-1 1,1 0-1,-1 1 1,1 0 0,-1-1-1,3-1 1,30-22-463,1 2-1,74-37 1,-34 21-1947,-46 22 1230,8-4-408,0 1 0,70-26 0,-105 45 1562,0 1 1,0-1-1,0 1 1,0-1-1,0 1 1,0 0-1,0 0 1,0 0-1,0 0 1,0 0-1,0 0 1,0 1-1,0-1 1,0 1-1,0-1 1,0 1-1,0 0 1,0 0-1,3 2 1,-2-1 38,0 0 0,-1 1 0,1-1 0,-1 1-1,0 0 1,0 0 0,0-1 0,0 1 0,-1 1 0,1-1 0,1 3 0,2 11 444,-1 0-1,0 0 1,3 33 0,-6-37-463,12 139 1302,-10-93-1829,2 0 0,3-1 0,28 106 0,-35-161 55,-1 0 1,1 0 0,0-1-1,1 1 1,-1 0 0,0-1-1,1 1 1,-1-1-1,1 0 1,0 1 0,0-1-1,0 0 1,0 0-1,0 0 1,0 0 0,1-1-1,-1 1 1,1 0-1,-1-1 1,1 0 0,-1 0-1,5 2 1,-4-3-205,1 0 0,0 0 0,0 0 0,-1 0 0,1 0 0,0-1 0,0 1-1,-1-1 1,1 0 0,0 0 0,-1-1 0,1 1 0,-1-1 0,0 0 0,1 0 0,4-3 0,19-17-1977,0-6 497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11.857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8 441 128,'5'-10'1005,"7"-27"14652,-19 64-13950,-4 112 639,15-60-6053,-10-124 3089,3 0 0,1-1 0,3 1 0,7-53 0,1 33 1294,3 1 0,27-81-1,-37 136-399,1 1 0,1-1 0,-1 1 0,1 0-1,0 0 1,1 1 0,6-9 0,-10 15-221,0 0 0,0 0 0,0 0 0,0 0 0,0 0 0,1 0 0,-1 0 0,0 1 0,0-1 0,1 0 0,-1 1 1,1-1-1,-1 1 0,1-1 0,-1 1 0,0 0 0,1-1 0,-1 1 0,3 0 0,-2 1-21,0-1-1,0 1 0,1 0 1,-1 0-1,0 0 0,0 0 1,0 0-1,0 0 1,0 1-1,0-1 0,-1 0 1,1 1-1,0 0 0,-1-1 1,1 1-1,1 3 0,6 7 63,-1 1 0,0 0 0,-1 1-1,-1 0 1,0 0 0,0 0-1,6 30 1,11 113 223,-13-81-235,-3-12-61,-3-30-132,1 0 1,10 36-1,-15-68 78,0 0 1,1 0 0,-1 0-1,1-1 1,0 1-1,0 0 1,0-1-1,0 1 1,0 0-1,0-1 1,0 1-1,0-1 1,0 0 0,1 1-1,-1-1 1,0 0-1,1 0 1,0 0-1,2 2 1,-3-3-11,1 1 0,0-1 0,-1 0 0,1 0 0,0 0 0,0 0 1,-1 0-1,1 0 0,0 0 0,-1-1 0,1 1 0,-1-1 0,1 1 0,0-1 0,-1 1 1,1-1-1,1-1 0,5-4-87,0 1 1,-1-1-1,0 0 0,0-1 1,0 0-1,6-10 1,9-11 203,-2-1 1,-2 0-1,23-49 1,-35 54 219,-8 17-156,-7 12-44,5 1-54,0-1 0,0 1 0,1 0 1,0 0-1,0 0 0,0 0 0,1 1 0,0-1 1,0 1-1,-1 7 0,0 4 69,1 0 1,0 27-1,2-40-146,0 0 0,0 0 0,0 0 0,1 0 0,0 0 0,0 0 0,1 0 0,-1 0 0,1-1 0,0 1 0,0 0 0,0-1 0,1 0 0,0 1 0,0-1 0,0 0 0,0 0 1,0-1-1,1 1 0,0-1 0,0 1 0,0-1 0,5 3 0,-1-2-271,0-1 0,0 0 0,0 0 0,1-1 1,-1 0-1,0 0 0,1-1 0,0 0 0,-1 0 0,1-1 0,0 0 1,15-3-1,-10 1-200,0 0-1,0-2 1,0 1 0,0-2 0,0 0 0,-1-1 0,0 0 0,0-1-1,0 0 1,-1-1 0,13-11 0,-14 9 440,0 0 0,-1-1 0,0-1 0,-1 0-1,0 0 1,11-21 0,0-7 1834,-1 0-1,-3-1 1,-1-1 0,-3-1-1,9-49 1,-20 87-1558,1-5 282,0 0 0,0 0 0,1 1 0,5-11 0,-8 20-487,0 0 0,0 0 0,0 0 0,0 0 1,0 0-1,0 1 0,0-1 0,0 0 0,0 0 0,0 0 0,0 0 0,0 0 0,1 0 0,-1 1 1,0-1-1,0 0 0,0 0 0,0 0 0,0 0 0,0 0 0,1 0 0,-1 0 0,0 0 0,0 0 1,0 0-1,0 0 0,0 1 0,0-1 0,1 0 0,-1 0 0,0 0 0,0 0 0,0 0 0,0 0 1,1 0-1,-1 0 0,0 0 0,0 0 0,0-1 0,0 1 0,0 0 0,1 0 0,-1 0 0,0 0 1,0 0-1,0 0 0,0 0 0,0 0 0,0 0 0,1 0 0,-1 0 0,0-1 0,0 1 1,0 0-1,0 0 0,0 0 0,0 0 0,0 0 0,0 0 0,0-1 0,0 1 0,0 0 0,0 0 1,0 0-1,1 0 0,-1-1 0,2 16 116,2 127-842,35 224 0,-32-335-231,0 20-2867,-31-70-4815,-37-83 1988,9-5 9328,50 104-1866,1 0 0,-1-1 1,1 1-1,0 0 1,0-1-1,1 1 0,-1-7 1,1 9-619,0 0 0,0-1 0,1 1 1,-1 0-1,0 0 0,1 0 0,-1 0 0,1 1 1,-1-1-1,1 0 0,0 0 0,-1 0 0,1 0 1,0 0-1,-1 1 0,1-1 0,0 0 0,0 1 1,0-1-1,0 0 0,0 1 0,0-1 0,-1 1 1,1 0-1,0-1 0,1 1 0,-1 0 0,0-1 1,2 1-1,19-4 411,0 1 0,0 1 0,36 1 0,11 0-360,-11-3-204,89-19 1,-123 18-195,-1-1 1,-1-1 0,1-2 0,-1 0-1,-1-1 1,35-21 0,-49 25 47,1 0 1,-2-1-1,1 1 0,-1-1 0,9-12 1,-13 17 82,-1-1 0,1 1 1,-1-1-1,0 1 0,0-1 1,0 1-1,0-1 0,0 1 1,0-1-1,0-4 0,-1 6 22,-1 0-1,1 0 1,0 0-1,0 0 1,0 0-1,-1-1 1,1 1-1,0 0 1,-1 0-1,1 0 1,-1 0-1,1 0 1,-1 1-1,1-1 1,-1 0-1,0 0 1,0 0-1,1 0 1,-1 1-1,0-1 1,0 0-1,0 1 1,0-1-1,0 0 1,0 1-1,-1-1 1,-1 0 36,0 0 0,0 1 0,-1-1 1,1 1-1,0-1 0,0 1 0,-1 0 0,1 0 1,0 1-1,0-1 0,-1 1 0,1-1 0,0 1 1,0 0-1,0 0 0,0 1 0,0-1 0,0 0 1,0 1-1,0 0 0,1 0 0,-1 0 0,1 0 0,-4 4 1,-4 2 97,1 1 1,0 1-1,0 0 1,-12 19-1,14-17-94,1 0-1,0 0 1,1 0 0,0 1-1,1-1 1,0 1-1,1 1 1,0-1-1,1 0 1,1 0-1,0 24 1,1-31-123,1 0 1,0 1-1,0-1 0,0 1 1,0-1-1,1 0 0,0 0 1,1 0-1,-1 0 1,1 0-1,0 0 0,1-1 1,-1 0-1,1 1 0,0-1 1,1-1-1,-1 1 0,1 0 1,0-1-1,0 0 0,0 0 1,0-1-1,1 0 1,-1 1-1,1-2 0,7 3 1,4 1-769,1-2 1,-1 0 0,1-1-1,0-1 1,0 0 0,21-2 0,112-12-5181,-133 10 5420,67-8-1814,2-1 452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13.512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0 180 1184,'26'-33'17136,"-25"33"-16938,13 14-22,-1 4 26,0 1-66,1-1 0,1 0 0,0-1 1,32 27-1,-42-40-159,1 0-1,0 0 1,0-1 0,0 0 0,0 0 0,0-1 0,1 1-1,-1-1 1,1-1 0,0 1 0,-1-1 0,1 0 0,0-1 0,0 0-1,0 0 1,0 0 0,0-1 0,-1 0 0,1 0 0,12-4-1,-10 2-46,1-1-1,-1 1 0,0-2 0,-1 1 0,1-1 0,-1-1 0,0 1 0,0-1 1,0-1-1,-1 0 0,0 0 0,-1 0 0,9-11 0,-7 5 36,-1 0 1,0 0-1,-1 0 0,0 0 1,-1-1-1,0 0 0,-2-1 0,4-19 1,7-57 1063,-18 125-869,3 0-1,1 0 1,1-1-1,10 56 1,0 14-73,-9-74-83,3 55-149,-6 128 0,-3-166 2,-2 1 0,-18 68-1,18-97 114,1 0-1,-2-1 0,-1 0 1,0-1-1,-1 1 0,0-2 1,-1 1-1,-1-1 0,-18 19 1,23-29 46,-1 1 0,0-1 0,1 0 0,-1-1 0,-1 0 0,1 0 0,-1-1 0,1 0 0,-1 0 0,0 0 0,0-1 0,0 0 0,-1-1 0,1 0 0,0 0 0,-9-1 0,12 0-2,0 0 1,1-1-1,-1 1 1,1-1-1,-1 0 1,1 0-1,-1 0 0,1-1 1,0 0-1,0 1 1,-1-2-1,1 1 1,0 0-1,1-1 1,-1 0-1,0 1 0,1-2 1,0 1-1,0 0 1,0-1-1,0 1 1,0-1-1,1 0 1,-1 0-1,1 0 1,0 0-1,0 0 0,1-1 1,-1 1-1,0-6 1,0-1-52,2 1 0,-1 0 1,1 0-1,1 0 0,0-1 0,0 1 1,1 0-1,0 0 0,1 0 0,0 1 1,1-1-1,0 1 0,8-14 0,4-5-260,1 1-1,40-49 1,-24 37 316,2 2 0,1 2 0,2 1 0,1 2 0,1 1 0,82-45 0,-114 71 74,0 1 1,0 1-1,0 0 1,0 0-1,1 0 0,13-1 1,-19 3-68,1 1-1,-1 0 1,1 0-1,-1 1 1,0-1 0,1 1-1,-1-1 1,0 1 0,0 0-1,1 1 1,-1-1-1,0 0 1,0 1 0,0 0-1,0-1 1,-1 1 0,1 1-1,0-1 1,3 4-1,16 18 113,-17-17-154,1-1 1,-1 1 0,1-1 0,0-1 0,1 1 0,-1-1 0,1 0 0,0-1 0,0 1 0,1-1-1,-1-1 1,1 0 0,0 0 0,14 4 0,-10-6-90,1 0 0,-1 0-1,1-1 1,-1 0 0,0-1-1,1-1 1,-1 0 0,0-1 0,0 0-1,0-1 1,0 0 0,-1 0 0,15-9-1,-20 10 100,0-1 0,-1 1 0,1-1 0,-1-1 0,0 1 0,0-1-1,0 0 1,0 0 0,-1 0 0,0 0 0,0-1 0,0 0 0,-1 0 0,0 0 0,0 0-1,-1-1 1,1 1 0,-1 0 0,-1-1 0,1 0 0,-1 0 0,0 1 0,-1-1-1,1 0 1,-2-10 0,0 10 75,0 0 0,0 1 0,-1-1 0,0 0-1,0 1 1,0-1 0,-1 1 0,0 0 0,0 0-1,-1 0 1,1 0 0,-2 1 0,1-1 0,0 1 0,-1 0-1,-9-8 1,9 10-43,1 0 0,0 0 0,-1 1-1,0 0 1,0 0 0,1 0 0,-1 0 0,0 1-1,0 0 1,0 0 0,-1 0 0,1 1 0,0-1-1,0 1 1,0 0 0,0 1 0,-1-1 0,1 1 0,0 0-1,0 1 1,0-1 0,-9 5 0,6-2-3,1 0 1,-1 0 0,1 1-1,0 0 1,1 1 0,-1 0-1,1 0 1,0 0-1,1 0 1,-1 1 0,1 0-1,1 0 1,-1 1 0,1-1-1,1 1 1,-6 16-1,5-12-28,0 0-1,2 0 1,-1 0-1,2 0 1,-1 0-1,2 1 1,0-1-1,0 0 1,1 1-1,0-1 1,5 15-1,-6-23-37,1 0 0,0-1 0,1 1 0,-1-1 0,0 0 1,1 1-1,0-1 0,0 0 0,0 0 0,0 0 0,1 0 0,-1 0 0,1-1 0,-1 1 0,1-1 0,0 0 0,0 1 0,0-1 0,0-1 0,1 1 1,-1 0-1,0-1 0,1 0 0,-1 1 0,6 0 0,-5-2-14,1 0 0,-1 0 1,1 0-1,-1 0 0,1-1 1,-1 1-1,1-1 0,-1-1 0,0 1 1,1 0-1,-1-1 0,0 0 0,0 0 1,0 0-1,0-1 0,-1 1 1,1-1-1,0 0 0,-1 0 0,5-5 1,0-3 72,0 1 0,0-1 0,8-17 0,-10 17 196,1 0 0,0 0 0,11-13 0,-22 63 226,1-26-353,1-3-652,-1 0 0,2 0-1,-1 0 1,1 19 0,1-27 309,0 0 0,0 0 0,0 0 0,1-1 0,-1 1-1,0 0 1,1 0 0,0-1 0,-1 1 0,1 0 0,0-1 0,0 1-1,0 0 1,0-1 0,0 0 0,0 1 0,0-1 0,1 1 0,-1-1 0,0 0-1,1 0 1,-1 0 0,1 0 0,0 0 0,-1 0 0,1 0 0,-1-1-1,1 1 1,0-1 0,0 1 0,-1-1 0,1 1 0,2-1 0,1 0-303,0 1 0,0-1 0,0-1 0,0 1 0,0-1 0,-1 0 0,1 0 0,4-1 0,19-8-1357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14.284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0 408 1008,'4'-18'2283,"0"-1"0,1 2 0,1-1 1,1 1-1,0-1 0,15-22 0,-19 35-1928,0 1 0,1 0 0,-1 0 0,1 0 0,0 0 0,0 1 0,0 0 0,0-1 0,1 2 0,-1-1 0,8-3 0,-7 4-361,0 1-1,0-1 0,0 2 1,0-1-1,0 0 0,0 1 1,0 0-1,0 0 0,1 0 1,-1 1-1,0 0 1,0 0-1,0 0 0,5 2 1,-6-2 5,0 1 0,-1-1 0,1 1 0,0 0 0,0 0 0,-1 1 0,1-1 0,-1 1 0,0-1 0,0 1 1,0 0-1,0 0 0,0 0 0,-1 1 0,1-1 0,-1 1 0,0-1 0,0 1 0,0 0 0,-1 0 0,1 0 1,-1 0-1,0 0 0,0 0 0,0 0 0,-1 0 0,1 0 0,-1 1 0,0-1 0,0 0 0,-2 6 0,-1 13-32,-1-1-1,-1 0 0,-1 0 0,-13 32 0,14-39 21,-4 7-27,-11 35-11,19-54 9,0 1 1,1-1-1,-1 1 0,1 0 0,0-1 1,-1 1-1,2-1 0,-1 1 0,0 0 1,1-1-1,-1 1 0,3 6 0,-1-8-6,-1 0 0,0-1 0,1 1 0,0-1-1,-1 1 1,1-1 0,0 0 0,-1 0 0,1 1 0,0-1 0,0 0-1,0-1 1,0 1 0,0 0 0,0 0 0,0-1 0,0 1 0,1-1 0,-1 0-1,0 0 1,0 0 0,0 0 0,0 0 0,0 0 0,3-1 0,6 0-100,0-1 0,-1 0 0,19-6 0,-15 3 146,-1-1 0,0-1-1,0 0 1,0-1-1,-1 0 1,0-1 0,0-1-1,-1 0 1,11-13-1,13-17 831,35-55-1,-44 60 8,3-8 614,-40 122-577,6-59-984,1 0 1,2 0-1,-1 0 1,2 0-1,1 0 1,0 0-1,2 1 1,4 23-1,-5-40-46,1 0-1,0 1 1,-1-1-1,1 0 0,0 0 1,1 0-1,-1-1 1,1 1-1,0-1 0,0 1 1,0-1-1,0 0 1,0 0-1,1 0 1,-1 0-1,1-1 0,0 0 1,0 1-1,0-1 1,0-1-1,0 1 0,0 0 1,1-1-1,-1 0 1,0 0-1,1-1 0,-1 1 1,1-1-1,-1 0 1,1 0-1,-1 0 1,6-1-1,0 0-168,-1-1 0,0 1 0,0-2 0,-1 1 0,1-1 0,0 0 0,-1-1 0,0 0 0,1 0 0,-2-1 0,1 0 0,-1-1 0,1 1 0,-1-1 0,6-8 0,0-3 278,-1 0 1,-1-1-1,-1-1 1,0 1-1,12-36 1,24-106 2927,-23 74-651,28-118 4507,-47 191-6012,-5 28-413,-6 29-137,-17 80-1060,-9 164 0,32-272 199,0-1 0,1 1 0,1-1 0,1 1 0,0-1 0,5 18 0,-5-26 45,1 0 1,-1 0-1,2 0 0,-1-1 0,1 0 0,0 1 1,0-1-1,1 0 0,-1-1 0,1 1 1,1-1-1,-1 0 0,1-1 0,0 1 0,6 3 1,-4-3-289,0-1 0,0 0-1,0 0 1,0-1 0,16 4 0,7-3-993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15.421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1 300 1244,'8'-42'6687,"1"-5"5097,-9 47-11749,0 0 1,0 0-1,0 0 0,0 0 0,1 0 0,-1-1 1,0 1-1,0 0 0,0 0 0,0 0 0,0 0 1,0 0-1,0-1 0,0 1 0,0 0 0,0 0 1,0 0-1,1 0 0,-1 0 0,0 0 1,0 0-1,0 0 0,0 0 0,0-1 0,0 1 1,1 0-1,-1 0 0,0 0 0,0 0 0,0 0 1,0 0-1,0 0 0,1 0 0,-1 0 0,0 0 1,0 0-1,0 0 0,0 0 0,0 0 1,1 0-1,-1 0 0,0 0 0,0 0 0,0 0 1,0 0-1,0 0 0,0 1 0,1-1 0,-1 0 1,7 9 362,4 14-545,6 53-578,-13-54 380,0-1 1,2 1-1,0-1 0,14 29 0,-19-48 318,0 0-1,-1-1 1,1 1 0,0 0 0,1 0 0,-1-1-1,0 1 1,0-1 0,1 1 0,-1-1 0,0 0 0,1 1-1,0-1 1,-1 0 0,1 0 0,0 0 0,-1 0-1,1 0 1,0 0 0,2 0 0,-2-1 27,-1 0 0,1 0 1,0-1-1,-1 1 0,1 0 0,-1-1 0,1 1 1,-1-1-1,1 0 0,-1 1 0,1-1 1,-1 0-1,1 0 0,-1 0 0,0 0 0,0 0 1,1 0-1,-1 0 0,1-2 0,5-6 155,-1 1 0,0-2 0,-1 1 0,0-1 0,7-18-1,15-45 1028,31-76 1802,-48 137-2559,-2 19-219,0 26-262,-7-26-32,2 3-119,-1 0-1,2 0 1,-1 0 0,1 0 0,1 0-1,0-1 1,0 0 0,1 0-1,0 0 1,11 12 0,-13-18 107,-1 1 0,1-1 1,0 0-1,0 0 0,0 0 0,0 0 1,1-1-1,-1 0 0,1 0 0,-1 0 1,1 0-1,0-1 0,-1 1 0,1-1 1,0-1-1,0 1 0,0-1 0,0 0 1,0 0-1,0 0 0,0 0 0,0-1 1,0 0-1,8-3 0,-6 2 95,-1-1 1,0 0-1,0 0 0,0-1 1,0 0-1,-1 0 0,1 0 1,-1-1-1,0 0 0,0 0 1,-1 0-1,5-7 0,6-10 478,22-45-1,-12 21 202,33-65 1167,-46 97-1638,-8 24-187,-6 29-236,1-35 184,-2 27-325,-5 47-721,8-70 649,0-1 1,0 0-1,1 0 0,0 1 0,0-1 0,1 0 0,0 0 0,3 8 0,-4-13 173,0 0 0,0 0 0,0 0 1,0-1-1,0 1 0,0 0 0,1 0 0,-1-1 0,0 1 0,1 0 0,0-1 0,-1 0 0,1 1 0,0-1 0,0 0 0,0 0 0,0 0 0,0 0 0,0 0 0,0 0 1,0-1-1,0 1 0,0-1 0,0 1 0,0-1 0,1 0 0,-1 0 0,0 0 0,0 0 0,0 0 0,0-1 0,1 1 0,-1-1 0,0 1 0,0-1 0,0 0 0,0 1 1,2-3-1,4-1-13,0 0-1,-1 0 1,1-1 0,-1-1 0,0 1 0,-1-1 0,12-13 0,19-35 3774,-32 43-2008,1 1 1,1 0-1,0 1 0,0-1 1,9-7-1,-15 16-1444,-1 1 0,1 0 0,-1 0-1,1 0 1,0 0 0,-1 0 0,1 0 0,-1 0 0,1 0 0,0 0-1,-1 0 1,1 0 0,-1 0 0,1 0 0,-1 1 0,1-1 0,0 0-1,-1 0 1,1 0 0,-1 1 0,1-1 0,-1 0 0,1 1 0,-1-1-1,1 1 1,-1-1 0,0 0 0,1 1 0,-1-1 0,1 1 0,-1-1-1,0 2 1,17 19-193,-13-15 179,-1-2-76,1-1 0,0 1 0,0 0 0,0-1-1,1 0 1,-1 0 0,1 0 0,-1-1 0,1 1-1,0-1 1,0 0 0,0-1 0,1 1-1,-1-1 1,0 0 0,0 0 0,1-1 0,-1 1-1,0-1 1,1 0 0,-1-1 0,0 0 0,1 1-1,-1-1 1,0-1 0,0 1 0,0-1 0,0 0-1,0 0 1,7-5 0,-7 5 60,-1 0-1,0-1 1,1 0-1,-1 0 1,-1 0 0,1 0-1,0 0 1,-1-1-1,1 0 1,-1 1 0,0-1-1,-1-1 1,1 1-1,0 0 1,-1-1 0,0 1-1,0-1 1,-1 1 0,1-1-1,-1 0 1,0 0-1,0 0 1,-1 0 0,1 0-1,-1 1 1,0-1-1,-1 0 1,1 0 0,-1 0-1,0 0 1,0 0 0,0 0-1,-3-4 1,3 7 9,1 0 0,-1 0 0,0 0 0,0 0 1,-1 0-1,1 0 0,0 1 0,-1-1 0,1 0 1,-1 1-1,1-1 0,-1 1 0,0 0 1,1-1-1,-1 1 0,0 0 0,0 0 0,0 0 1,-4-1-1,3 2 7,-1-1 0,1 1 0,-1 0 0,1-1 0,-1 2 0,0-1 0,1 0 0,-1 1 0,1 0 0,-1-1 0,-3 3 0,-3 1 42,-1 1 0,1 0 0,0 0 0,0 1 0,0 1 1,-11 10-1,0 1 45,1 2 0,2 0-1,-19 26 1,27-33-150,1 1 0,0 1 0,1-1-1,1 1 1,0 1 0,-6 23 0,12-38-4,1 1 0,-1-1 0,1 1 0,-1-1 0,1 1 0,0 0 0,0-1 0,0 1 0,0 0 0,0-1 0,0 1 0,0 0 0,1-1 0,-1 1 0,0-1 0,1 1 0,-1 0 0,1-1 0,0 1 0,-1-1 0,1 0 0,0 1 0,0-1 0,0 0 0,0 1 0,0-1 0,1 0 0,-1 0 0,0 0 0,0 0 0,1 0 0,-1 0 0,0 0 0,1 0 0,-1-1 0,1 1 0,0 0 0,-1-1 0,1 0 0,-1 1 0,1-1 0,0 0 1,2 0-1,4 1-102,0-1 0,0 0 0,0-1 0,0 1 0,0-2 0,0 1 0,0-1 1,8-3-1,-4-1 160,0 0 0,0 0 0,0-1 0,0-1 0,-1 0 0,-1 0 0,20-20 0,-1-4 1148,29-42-1,-64 102-727,0-10-484,0 0 1,2 0-1,-3 23 1,6-34-279,0 1 0,0-1 0,1 1 0,0 0 0,1-1 0,0 1-1,0-1 1,0 1 0,1-1 0,5 14 0,-6-19-31,1 0 0,-1 0 0,0-1 0,1 1 0,-1 0 0,1-1 0,0 1-1,-1-1 1,1 1 0,0-1 0,0 0 0,0 0 0,0 0 0,0 0 0,0 0 0,0 0 0,0-1 0,1 1-1,-1-1 1,0 1 0,0-1 0,5 0 0,-2 0-340,0 0 0,1-1 0,-1 1 0,0-1 1,0 0-1,1-1 0,-1 1 0,7-4 0,12-9-1540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15.783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1 160 232,'3'-11'1107,"8"-31"4901,2 0 3919,-12 40-9496,1-1-1,-1 0 1,1 1-1,-1-1 1,1 1-1,0-1 1,0 1-1,0 0 1,0 0-1,0 0 1,1 0-1,2-2 1,0 1-121,1-1 1,0 1 0,-1 1 0,1-1 0,8-1-1,2 0-221,0 1 0,0 0 0,26 0 0,-41 3-87,7 0-19,-1 0-1,1 0 0,-1 0 0,0 1 0,1 0 1,7 3-1,-13-4 12,-1 1 0,1-1 1,-1 1-1,0 0 0,0-1 0,0 1 1,1 0-1,-1 0 0,0 0 0,0 0 1,0 0-1,0 0 0,0 0 0,0 0 1,-1 1-1,1-1 0,0 0 0,-1 1 1,1-1-1,0 0 0,-1 1 0,0-1 1,1 0-1,-1 1 0,0-1 0,0 1 1,0-1-1,0 1 0,0-1 0,0 1 1,0-1-1,0 0 0,0 1 0,-1-1 1,1 1-1,-1-1 0,1 0 0,-1 1 1,0 0-1,-9 22-25,0-1 0,-24 38 0,-8 19-93,30-55 16,-19 46-302,29-66 310,1 1 0,-1-1 0,1 1 0,0 0 0,0-1 0,1 1 0,-1 0 0,1-1 1,0 1-1,2 7 0,-1-10 7,0 0 0,0-1-1,0 1 1,1-1 0,-1 1 0,1-1 0,0 0 0,0 1 0,0-1 0,0 0 0,0 0-1,0-1 1,0 1 0,0 0 0,1-1 0,-1 1 0,1-1 0,-1 0 0,1 0 0,0 0-1,-1 0 1,1 0 0,0 0 0,0-1 0,4 1 0,5 0-561,1 1-1,0-2 1,0 0 0,14-2 0,-1-2-708,-1 0 1,0-2-1,0-1 1,-1-1-1,0-2 1,0 0-1,-1-1 1,-1-1-1,0-1 1,36-28-1,3-10-642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16.206"/>
    </inkml:context>
    <inkml:brush xml:id="br0">
      <inkml:brushProperty name="width" value="0.1" units="cm"/>
      <inkml:brushProperty name="height" value="0.1" units="cm"/>
      <inkml:brushProperty name="color" value="#FF00FF"/>
    </inkml:brush>
  </inkml:definitions>
  <inkml:trace contextRef="#ctx0" brushRef="#br0">92 213 220,'11'-45'1938,"9"-39"3877,-4 0 4985,-25 145-9378,-51 418 3152,50-346-7447,12 229 1,8-294-3343,13-5-4140,-16-50 8237</inkml:trace>
  <inkml:trace contextRef="#ctx0" brushRef="#br0" timeOffset="1">31 1379 1464,'-10'18'3076,"-10"19"11798,26-33-12794,8-4-948,13 0-748,3-4-664,-2-2-1004,6-1-1476,-11-2-757,-6-2-263,-10-4 40,-10 1 239,-11-5 693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2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106 13 1636,'-13'-12'15438,"9"19"-14790,-7 130 1885,5-46-1969,-33 261 538,7-68-3313,31-279 1554,1 0 0,0-1 0,0 1-1,1 0 1,-1 0 0,1 0 0,0 0-1,3 8 1,-4-12 373,1 0 0,-1 0 0,1 0 0,-1-1 0,1 1 0,-1 0 0,1 0 0,0 0 0,-1-1 0,1 1 0,0 0 0,-1-1 0,1 1 0,0-1 0,0 1 0,0-1 0,0 1 0,0-1 0,1 1 0,0-1-15,-1 0 1,1 0-1,-1 0 1,1 0-1,-1 0 1,0 0-1,1-1 1,-1 1-1,1-1 1,-1 1-1,0-1 1,1 0 0,-1 1-1,0-1 1,0 0-1,1 0 1,1-2-1,13-11-1919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2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580 0 1028,'-21'10'1555,"0"1"1,0 0-1,1 2 1,1 0-1,0 1 0,1 1 1,-22 22-1,2-3 137,-5 3-395,-27 21-84,3 4 0,-103 121 1,158-159-1384,11-23 162,1-1 0,0 1 0,0 0-1,0 0 1,0 0 0,0-1 0,1 1 0,-1 0 0,0 0 0,0 0 0,0-1-1,1 1 1,-1 0 0,0 0 0,1-1 0,-1 1 0,1 0 0,-1-1 0,1 2 0,3 0-5,-1 1 0,1-1 0,-1 0 0,1 0 0,0 0 0,0 0 0,0-1 0,8 2 0,15 6-46,207 63-1815,-77-32-4278,-132-34 4010,0-1-1,1-1 1,36 0 0,-24-7-51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3.2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43 880,'-7'-36'18092,"8"36"-17861,13-3 328,153 5 451,-11-1-4288,-113-4 1165,14 0-2550,-21 6-2167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7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21 456,'17'-20'10721,"-17"25"-9397,0 8-420,0 5-392,0 8-516,0 2-692,0 4-852,-4 1-580,1 2-304,-4-4-85,-3-5 201,0-4 488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3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89 0 32,'-34'24'1984,"7"-6"612,10-1 405,7-4 235,13-2-444,11-6-616,13-3-715,10-2-693,7-6-756,14-3-772,6-2-957,7 0-863,4 2-400,3 2-120,0 3 219,3-3 461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4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478 73 1100,'1'-4'821,"-1"0"1,0 0-1,-1 0 0,1 0 0,-1 0 1,1 0-1,-1 0 0,0 0 1,-1 1-1,-2-8 0,2 9-651,0 0 1,1 1-1,-1-1 0,0 0 0,0 1 0,0 0 1,0-1-1,0 1 0,0 0 0,0 0 1,0 0-1,0 0 0,0 0 0,-1 1 0,1-1 1,0 1-1,-1-1 0,1 1 0,-5 0 1,-27-2 293,0 2 0,0 1 1,0 2-1,0 1 0,0 2 1,-52 16-1,78-19-348,1 0-1,0 0 1,0 1 0,0 0-1,1 0 1,0 1 0,-1 0-1,2 0 1,-1 0 0,0 1-1,1 0 1,0 0 0,1 0 0,-1 1-1,1-1 1,0 1 0,1 0-1,-1 0 1,2 1 0,-1-1-1,-3 14 1,0 12 80,1-1 0,2 1 0,1 61-1,2-74-99,12 461 715,-12-468-778,2 1 1,-1-1-1,2 0 0,-1 0 1,2 0-1,8 22 1,-9-30-50,0 0 0,-1-1-1,1 1 1,1-1 0,-1 1 0,1-1 0,0 0 0,-1-1 0,2 1 0,-1-1 0,0 1 0,1-1 0,0 0 0,-1-1 0,1 1 0,0-1 0,0 0 0,1-1 0,5 2 0,9 1-489,0-1-1,1-1 1,-1-1 0,1 0 0,-1-2 0,1-1 0,23-4 0,8-5-4323,80-26 0,-46 4-508,-46 16 3492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5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533 509 1708,'-1'-9'1020,"-1"0"-1,0 0 0,0 0 1,0 1-1,-1-1 1,-1 1-1,1 0 1,-8-11-1,6 8-574,0 1 0,0-1 0,1 0 0,-5-19 0,5-24-25,4 44 121,0 0 1,-1 0 0,0-1-1,-1 1 1,-3-13-1,3 19-416,1 1-1,-1 0 1,1 0-1,-1 0 1,0 0-1,0 0 1,0 0 0,-1 0-1,1 1 1,-1-1-1,1 1 1,-1 0-1,0 0 1,0 0-1,0 0 1,0 0-1,0 1 1,-1-1-1,-5-1 1,2 1-90,1 1 1,-1 0 0,0 0 0,1 0-1,-1 1 1,0 0 0,1 1 0,-1-1-1,1 1 1,-1 0 0,1 1 0,-1 0-1,1 0 1,0 0 0,-7 4-1,2-1 11,0 1 0,0 1-1,0 0 1,1 0 0,0 1 0,-18 18-1,28-26-37,0 0 0,0 0 0,0 1 0,0-1 0,-1 0 0,1 0 1,0 0-1,0 0 0,0 0 0,0 0 0,0 0 0,-1 0 0,1 1 0,0-1 0,0 0 0,0 0 0,0 0 0,0 0 0,0 1 0,0-1 0,0 0 0,0 0 0,0 0 0,0 0 0,0 0 0,0 1 0,0-1 1,0 0-1,0 0 0,0 0 0,0 1 0,0-1 0,0 0 0,0 0 0,0 0 0,0 0 0,0 1 0,0-1 0,0 0 0,0 0 0,0 0 0,0 0 0,0 0 0,0 1 0,1-1 0,-1 0 0,0 0 1,0 0-1,0 0 0,0 0 0,0 0 0,0 0 0,1 0 0,-1 1 0,0-1 0,0 0 0,0 0 0,0 0 0,1 0 0,-1 0 0,0 0 0,0 0 0,0 0 0,0 0 0,1 0 0,-1 0 0,20-2 115,-17 2-235,-1 0-1,1-1 1,0 1 0,-1-1 0,1 0-1,0 0 1,-1 0 0,1 0 0,-1 0 0,3-3-1,-5 4 135,0 0-1,-1 0 0,1 0 0,-1-1 1,1 1-1,-1 0 0,1 0 0,-1 0 0,1 0 1,0 0-1,-1 0 0,1 0 0,-1 0 0,1 0 1,-1 0-1,1 0 0,-1 0 0,1 0 1,-1 0-1,1 0 0,-1 0 0,1 1 0,0-1 1,-1 0-1,1 0 0,-1 0 0,1 1 0,0-1 1,-1 0-1,0 1 0,-19 17 194,-14 24 52,6 1 38,2 1 0,2 1 0,2 2 0,2 0 0,2 1 0,2 0 0,-15 78-1,30-124-282,1-1-1,-1 0 0,1 0 0,0 0 0,-1 0 0,1 0 0,0 0 0,0 0 0,0 1 0,0-1 0,0 0 1,0 0-1,0 0 0,0 0 0,0 0 0,1 0 0,-1 1 0,0-1 0,1 0 0,-1 0 0,1 0 0,-1 0 1,1 0-1,-1 0 0,1 0 0,0 0 0,0 0 0,-1-1 0,1 1 0,0 0 0,0 0 0,0-1 0,1 2 0,0-2-51,0 0-1,0 0 1,0 0-1,0 0 0,0-1 1,0 1-1,0 0 1,0-1-1,0 0 0,-1 1 1,1-1-1,0 0 0,0 0 1,-1 0-1,1 0 1,-1 0-1,1 0 0,-1-1 1,1 1-1,0-2 0,9-8-164,-1-1-1,-1 0 0,0 0 1,0-1-1,9-21 0,32-77-629,-37 80 591,3-8 44,194-436-429,-210 474 643,0 0 1,1-1 0,-1 1 0,1 0 0,0 0 0,-1 0 0,1 0 0,0 0 0,-1 0 0,1 0 0,0 0-1,0 0 1,0 1 0,0-1 0,0 0 0,0 1 0,0-1 0,0 0 0,0 1 0,1-1 0,-1 1 0,0 0 0,0-1-1,2 1 1,-1 0-3,-1 0-1,1 1 0,0-1 0,-1 1 0,1-1 1,-1 1-1,1 0 0,-1-1 0,1 1 1,-1 0-1,1 0 0,-1 0 0,0 0 1,0 0-1,2 3 0,5 5 49,0 1-1,-1 0 1,10 20 0,-17-30-67,14 28 58,-2 1 1,-1-1 0,-1 2-1,-2 0 1,-1 0 0,-1 0-1,-2 1 1,1 42 0,-4 6-733,-4 1 0,-14 81 0,7-111-4942,-7-80-5247,16 27 10242,-12-25-1490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5.5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97 168 1276,'-31'-2'2679,"23"3"-867,0-2 1,0 1 0,0-1 0,0 0 0,0-1-1,-10-6 2769,39 3-3677,101-16-2801,-75 10-1230,0-2 0,-1-2-1,-1-2 1,46-25-1,-37 12 950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5.8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120 179 300,'-8'-37'2951,"6"29"-1567,0-1 1,0 0-1,1 0 0,0 0 1,0 0-1,1-11 0,1 17-1074,0 0 0,-1 0 0,1 0 0,0 0 0,1 0 0,-1 0 0,0 0 0,1 1 0,0-1 0,-1 1 0,1-1 0,0 1 0,0-1-1,1 1 1,-1 0 0,0 0 0,1 0 0,-1 1 0,1-1 0,0 0 0,-1 1 0,1 0 0,3-2 0,-2 1-227,0 1-1,0-1 1,0 1 0,1-1-1,-1 1 1,0 0 0,1 1 0,-1-1-1,1 1 1,-1 0 0,1 0 0,-1 0-1,0 1 1,1-1 0,-1 1-1,1 0 1,-1 0 0,0 1 0,0 0-1,0-1 1,0 1 0,0 0 0,0 1-1,0-1 1,3 4 0,-1-1-82,-1 1 0,0 0 0,0 0 0,-1 0-1,1 0 1,-1 1 0,-1 0 0,1 0 0,-1 0 0,-1 0 0,1 0 0,-1 1 0,2 13 0,0 12 0,-1-1 1,-2 1-1,-3 35 0,-16 103 55,9-94-27,-14 195 50,10-110-319,12-149 71,0 0 0,-1 1 0,0-1 0,-1 0-1,-6 14 1,8-23 105,-1-1-1,1 0 0,-1 0 1,0 0-1,0 0 0,0 0 1,0-1-1,-1 1 0,1 0 1,-1-1-1,0 0 0,1 0 1,-1 0-1,0 0 0,0 0 1,0 0-1,-1-1 0,1 1 1,0-1-1,-1 0 0,1 0 1,-1 0-1,1-1 0,-5 1 1,-3 0-176,-1-1 0,1 0 0,-18-2 0,21 0-538,-1 1 0,0-1 1,0-1-1,1 0 0,-12-5 1,17 7 455,0 0 1,1-1 0,-1 1-1,0-1 1,1 0 0,-1 1-1,1-1 1,-1-1 0,1 1-1,0 0 1,0 0 0,0-1-1,0 1 1,0-1 0,1 0-1,-1 1 1,1-1 0,0 0-1,0 0 1,0 0 0,0 0-1,0 0 1,1 0 0,-1 0-1,1 0 1,0 0 0,0-1-1,0 1 1,0 0 0,0 0-1,1 0 1,-1 0 0,1 0-1,0 0 1,0 0 0,0 0-1,3-5 1,18-33-1556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6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337 148 180,'2'-7'1553,"0"-1"0,-1 1 0,0 0 0,0 0-1,0-1 1,-1 1 0,0 0 0,-3-13 0,3 16-1378,-1 1 0,0 0-1,-1 0 1,1 0 0,0 0 0,-1 0 0,0 0 0,0 0-1,0 0 1,0 0 0,0 1 0,0-1 0,-1 1 0,1 0-1,-1 0 1,0-1 0,1 2 0,-1-1 0,0 0 0,0 1-1,-5-3 1,0 2-84,1-1 0,-1 1 0,0 0 0,-1 1 1,1 0-1,0 0 0,0 1 0,0 0 0,0 1 0,-1-1 0,1 1 0,0 1 0,-10 2 0,8 0 0,-1 0 0,1 0 0,0 1 1,0 0-1,1 0 0,-1 1 0,1 1 0,0-1 0,-11 13 0,13-13-97,2 0-1,-1 1 0,1 0 1,0 0-1,0 0 0,1 1 1,0 0-1,0 0 0,1 0 1,0 0-1,0 0 0,-1 10 1,3-12-96,0 1 1,1 0 0,0-1 0,0 1 0,0 0-1,1-1 1,0 1 0,1-1 0,-1 1 0,1-1-1,1 1 1,-1-1 0,1 0 0,0 0-1,0 0 1,8 10 0,-7-11-80,1 0-1,-1 0 1,1-1-1,0 0 1,0 1 0,0-2-1,0 1 1,1-1-1,-1 0 1,1 0 0,0 0-1,0-1 1,0 0 0,0 0-1,1-1 1,10 2-1,-13-2 233,1-1-1,0 0 1,-1 0-1,1 0 1,-1-1-1,1 1 1,-1-1-1,1 0 1,-1-1-1,1 1 1,-1-1-1,0 0 1,0 0-1,0 0 1,0 0-1,0-1 0,0 1 1,0-1-1,-1 0 1,0 0-1,1-1 1,-1 1-1,4-7 1,13-28 1664,-17 30-1254,0 1 1,0 0-1,1 0 1,1 0-1,5-8 1,-9 14-455,-1 1 1,0 0 0,0 0 0,0 0 0,1 0-1,-1 0 1,0-1 0,0 1 0,0 0 0,1 0-1,-1 0 1,0 0 0,0 0 0,0 0-1,1 0 1,-1 0 0,0 0 0,0 0 0,1 0-1,-1 0 1,0 0 0,0 0 0,1 0 0,-1 0-1,0 0 1,0 0 0,0 0 0,1 0 0,-1 0-1,0 0 1,0 1 0,1-1 0,-1 0 0,0 0-1,0 0 1,0 0 0,0 1 0,1-1 0,-1 0-1,0 0 1,0 0 0,0 0 0,0 1-1,0-1 1,0 0 0,1 0 0,-1 1 0,0-1-1,0 0 1,0 0 0,0 0 0,0 1 0,0-1-1,0 0 1,0 0 0,0 1 0,0-1 0,0 0-1,0 0 1,0 1 0,0-1 0,0 0 0,-1 0-1,1 1 1,2 18-60,-8 96-1745,2 37-7044,4-141 7602,1-1 0,0-1 1,1 1-1,0 0 0,0 0 0,7 15 1,1-8-708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7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491 47 1216,'0'-2'348,"0"0"1,0 1-1,0-1 0,-1 1 0,1-1 0,0 0 1,-1 1-1,1-1 0,-1 1 0,0-1 1,1 1-1,-1 0 0,0-1 0,0 1 0,0 0 1,0-1-1,0 1 0,0 0 0,0 0 1,-3-2-1,1 1 146,0 1 0,0-1 0,0 0 0,-1 1 1,1 0-1,-1 0 0,1 0 0,-8-1 0,-3 1 359,0 0 0,0 1-1,-24 3 1,19 0-569,1 0 0,-1 1 0,1 1 0,-1 1 0,2 1 0,-1 0 0,-24 15 0,30-15-166,1 0 0,0 1 0,1 0 1,-1 1-1,2 0 0,-1 1 0,1 0 1,1 0-1,0 1 0,0 0 1,-9 18-1,5-1 23,1 0 0,2 1 0,0 0 0,2 1-1,2 0 1,-4 41 0,7 187 290,5-130-341,-4-99-95,0-16-38,1 1 0,0 0 0,1 0 0,0-1 0,1 1 0,0 0 0,7 19 0,-7-30-50,1 0-1,-1 0 1,0 0-1,1 0 1,0-1 0,-1 1-1,1-1 1,0 0-1,1 0 1,-1 0 0,0 0-1,0 0 1,1-1-1,-1 1 1,1-1 0,-1 0-1,1 0 1,0 0 0,-1-1-1,1 0 1,5 1-1,12 0-768,-1-1 0,32-3 0,-51 3 817,51-6-2675,-1-2 0,1-3 0,-2-1 0,78-31 0,-80 21 794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7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148 29 580,'-1'-2'510,"0"0"0,0 0 0,0 0 0,0 0-1,0 0 1,0 1 0,0-1 0,-1 0 0,1 1 0,-1-1 0,1 1-1,-1 0 1,1-1 0,-1 1 0,0 0 0,-3-2 0,4 3-282,0 0 1,0 0 0,0 1-1,-1-1 1,1 0 0,0 0-1,0 0 1,0 1 0,0-1-1,0 1 1,0-1-1,-1 1 1,1-1 0,0 1-1,0 0 1,1-1 0,-1 1-1,0 0 1,0 0 0,0 0-1,0-1 1,1 1-1,-1 0 1,0 0 0,1 0-1,-1 0 1,1 0 0,-1 1-1,1-1 1,-1 0 0,1 0-1,0 1 1,-8 20 354,2-1 0,0 1 1,2 0-1,-3 29 0,0-7-287,-43 348-184,44-346-2134,7-37-1467,4-32-397,2-15-23,2-46 1,-5 28 1925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7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29 225 300,'-11'-64'3482,"-1"-2"3495,9 52-5018,3 12-1821,-1-1 0,0 1 0,1-1 0,0 0 0,0 1-1,0-1 1,0 0 0,0 1 0,0-1 0,1 0 0,-1 1-1,1-1 1,0 0 0,0 1 0,0-1 0,0 1 0,0 0-1,0-1 1,1 1 0,-1 0 0,1 0 0,-1 0 0,1 0-1,0 0 1,0 0 0,0 0 0,0 0 0,0 1 0,1-1-1,-1 1 1,0 0 0,1 0 0,-1 0 0,1 0 0,-1 0-1,1 0 1,-1 0 0,1 1 0,0 0 0,-1-1 0,4 1-1,7-1 421,1 1 0,-1 0 0,0 1 0,0 0 0,0 1-1,-1 1 1,16 4 0,-16-3-621,0 0-1,-1 1 1,1 0-1,-1 1 1,-1 1-1,1-1 1,16 15 0,-24-18 37,1 0 0,-1 0 0,0 1 1,0-1-1,-1 0 0,1 1 1,-1 0-1,1 0 0,-1 0 1,0 0-1,-1 0 0,1 0 0,-1 0 1,0 1-1,0-1 0,0 0 1,0 1-1,-1-1 0,0 1 1,0-1-1,0 0 0,0 1 0,-1-1 1,-1 9-1,-4 1-92,0 0 0,0-1-1,-2 0 1,1 0 0,-2 0 0,-14 16-1,-15 25-254,37-53 346,0 1 0,1-1 0,-1 0 1,1 1-1,0-1 0,-1 0 0,1 1 0,0-1 1,0 1-1,0-1 0,0 0 0,0 1 1,0-1-1,0 1 0,0-1 0,0 0 1,1 1-1,-1-1 0,1 1 0,-1-1 1,1 0-1,-1 0 0,1 1 0,0-1 1,0 0-1,0 0 0,-1 0 0,1 0 1,0 0-1,0 0 0,1 0 0,1 2 0,6 4-88,0-1 0,1 1 0,13 6 0,1 1 96,-19-11 53,-1 0 1,1 1-1,-1-1 1,0 1 0,0 0-1,0 1 1,0-1-1,-1 1 1,0-1-1,0 1 1,0 0-1,-1 0 1,1 1 0,-1-1-1,2 7 1,-4-7-8,1 0 0,-1 1 0,0-1 1,0 0-1,-1 1 0,1-1 0,-1 0 1,0 0-1,-1 1 0,1-1 0,-1 0 1,0 0-1,0 0 0,-1-1 0,1 1 1,-6 6-1,-2 3-11,-1 0-1,-1-1 1,0 0 0,-1-1 0,0-1-1,-1 0 1,-19 12 0,-40 19-1393,0-11-3335,58-28 1611,13-15-1665,3 10 4312,-1 0 0,1-1 0,1 1 0,-1 0 1,0 0-1,0 0 0,3-3 0,17-19-1701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8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76 96,'2'-21'1659,"-2"16"-481,0 1-1,0 0 1,0-1 0,1 1 0,0 0-1,0-1 1,2-3 0,-3 7-902,1 0 0,0 0 0,0 0 0,-1 0 0,1 0 0,0 0 0,0 0 0,0 0 0,0 0 0,0 1 0,0-1 0,0 0 0,0 1 0,0-1 0,0 1 0,1-1 0,-1 1 0,0 0 0,0-1 0,1 1 0,-1 0 0,0 0 0,0 0 0,1 0 0,-1 0 0,0 0 0,0 0 0,1 0 0,1 1 0,27 4 1403,55 16 0,-64-14-1659,-1 0 1,0 1 0,-1 1 0,0 1 0,0 1-1,24 19 1,-36-24-52,-1 0-1,1 1 1,-1 0-1,-1 0 1,0 0-1,0 1 1,0 0-1,-1 0 1,0 0-1,0 0 1,-1 1-1,0-1 1,-1 1-1,1 0 1,-2 0-1,1 0 1,-2 0-1,1 14 1,-3 12 22,-1 0 1,-1 0-1,-14 51 1,9-49 85,0 7-3,-12 47 133,5 1 0,-8 129 0,38 41-307,-12-242 18,-1-2 39,1-9-142,-1 0 1,-1 0-1,0 0 0,0 0 0,-1 0 0,-1 10 0,1-17 134,0 1-1,0-1 1,0 1 0,0-1 0,0 0 0,-1 0 0,1 1 0,-1-1 0,1 0-1,-1 0 1,0 0 0,0-1 0,0 1 0,0 0 0,0-1 0,0 1-1,0-1 1,-1 0 0,1 0 0,0 0 0,-1 0 0,1 0 0,-1 0-1,1 0 1,-5 0 0,-8 1-289,0-1 0,-1 0-1,1-1 1,0-1 0,0 0-1,0-1 1,0 0-1,0-2 1,0 0 0,1 0-1,0-1 1,-25-13 0,37 17 40,-1-1 0,0 1 0,1-1 0,-1 0 0,1 0 0,-1 0 1,1 0-1,0-1 0,0 1 0,0-1 0,0 1 0,1-1 0,-1 1 0,1-1 1,-1 0-1,1 0 0,0 0 0,0 0 0,0 0 0,1 0 0,-1 0 0,1 0 0,0 0 1,-1 0-1,1 0 0,1-1 0,-1-2 0,2-2-260,0 0 0,1 0 0,0 1 1,0-1-1,1 0 0,0 1 0,0 0 0,0 0 0,8-8 1,32-37-1249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8:58.0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8 1476,'-17'1'3688,"15"-1"-3092,0 0 0,1 0 0,-1 0 0,0 0 0,1 1 0,-1-1 0,1 0 0,-1 1 1,0-1-1,1 1 0,-1 0 0,1-1 0,-1 1 0,-1 1 0,3-1-460,-1 0 1,0 0-1,0 0 1,1 0-1,-1 1 1,0-1-1,1 0 1,-1 0-1,1 0 1,0 1 0,-1-1-1,1 0 1,0 1-1,0 1 1,-8 157 993,12-55-6221,-3-104 4904,-1 0-1,0 0 1,0 0 0,0 0-1,0 0 1,1 0 0,-1 0 0,0 0-1,1 0 1,-1 0 0,1 0 0,-1 0-1,1 0 1,0-1 0,-1 1 0,1 0-1,0 0 1,0-1 0,-1 1 0,1 0-1,0-1 1,0 1 0,0-1 0,0 1-1,0-1 1,0 1 0,0-1-1,0 0 1,0 1 0,0-1 0,0 0-1,0 0 1,0 0 0,0 0 0,0 0-1,0 0 1,0 0 0,0 0 0,0 0-1,0 0 1,0-1 0,0 1 0,0 0-1,0-1 1,0 1 0,0-1 0,-1 1-1,1-1 1,0 1 0,0-1-1,1 0 1,11-13-1631</inkml:trace>
  <inkml:trace contextRef="#ctx0" brushRef="#br0" timeOffset="1">107 72 84,'3'-28'1808,"0"10"312,-3 3 165,-3 4 2007,3 17-3024,-7 9-480,4 8-308,-4 7-216,4 1-364,-1 3-492,8 1-736,-1-2-624,7-2-308,0-5-105,7-8 149,0-7 352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29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469 24 500,'-33'-21'17141,"25"18"-15435,11 26-22,-1 45-1336,-3-1 0,-12 89-1,2-19-134,6-77-142,1-27 46,3 68-1,1-100-118,0 0-1,0 1 0,0-1 0,0 0 0,0 0 0,0 0 0,1 1 1,-1-1-1,0 0 0,1 0 0,-1 0 0,1 0 0,-1 0 0,1 0 1,0 0-1,-1 0 0,1 0 0,0 0 0,0 0 0,0 0 0,-1 0 0,1 0 1,2 0-1,-2-1-15,0 1 1,0-1 0,1 0-1,-1 0 1,0 0-1,0 0 1,1 0 0,-1 0-1,0-1 1,0 1-1,1 0 1,-1-1 0,0 1-1,0 0 1,0-1-1,0 0 1,3-1 0,4-3-136,0-2 0,0 1 0,14-15 1,-21 20 146,22-23-197,60-58-494,-74 75 627,1-1 1,0 1 0,0 0 0,1 1 0,-1 0 0,1 1-1,15-5 1,-25 10 69,0-1 0,-1 1 1,1 0-1,0-1 0,0 1 0,0 0 0,0 0 0,0 0 1,0 0-1,0 0 0,0 0 0,0 0 0,0 0 0,-1 0 1,1 0-1,0 1 0,0-1 0,0 0 0,0 1 0,0-1 1,0 0-1,-1 1 0,1-1 0,0 1 0,0-1 0,-1 1 1,1 0-1,0-1 0,-1 1 0,1 0 0,-1-1 0,1 1 1,-1 0-1,1 0 0,-1 0 0,1-1 0,-1 1 0,0 0 0,1 1 1,0 1 6,-1-1-1,0 1 1,1-1 0,-1 1 0,0-1 0,0 1 0,-1-1 0,1 1 0,0-1 0,-1 1 0,0-1 0,1 0 0,-3 5 0,-5 6-97,0-1 0,-1 1 1,0-2-1,-1 1 0,0-1 1,-1-1-1,0 0 1,-1 0-1,0-1 0,-1-1 1,-24 14-1,4-6-1748,-1-1-1,-1-2 1,-62 16 0,43-18-1224,0-3 1,-96 3-1,47-9 885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30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1444,'7'-14'13908,"-5"13"-13246,20-7 4335,33 4-5700,-41 3 2064,281-7-336,452 44 1,775 135-1151,-1033-135-303,2-26-592,-298-8 836,214-19-329,-5-29-456,-307 34 600,-55 5-1596,-67 5-7647,-17 3 4447,15-2 3019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31.7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458 19 444,'-6'-10'10072,"-9"4"-4700,-16 4-3152,10 5-2107,0 1 0,0 0 0,0 2 0,1 1 0,0 0 0,0 2 0,1 0 0,-21 14 0,28-16-9,1 2 1,0-1 0,1 1 0,0 1-1,0 0 1,1 0 0,0 1-1,1 0 1,0 1 0,1 0-1,0 0 1,1 0 0,-7 23 0,-3 25 46,3 1 0,2 0 0,-2 81-1,5-53-92,5-61-41,-1 4-5,1 1 0,3 45 0,0-75-21,0 0 1,1-1-1,-1 1 1,1-1 0,0 1-1,0-1 1,0 1-1,0-1 1,0 1 0,0-1-1,1 0 1,-1 0-1,1 0 1,-1 0 0,1 0-1,0 0 1,0 0-1,2 2 1,0-2-15,0 1 1,1-1-1,-1 0 0,0 0 1,1 0-1,0-1 0,-1 1 1,1-1-1,5 0 0,10 1-166,0-1 0,-1-1 0,35-5 0,-48 4 120,37-4-2295,56-14 0,-86 16 889,1-1-1,-1 0 1,-1-1 0,1-1 0,-1 0-1,0-1 1,0 0 0,16-13 0,-8 2-329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32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373 101 488,'0'-4'595,"-1"-1"1,1 0-1,-1 1 0,0 0 1,-1-1-1,1 1 1,-1-1-1,0 1 0,0 0 1,0 0-1,-1 0 0,1 0 1,-1 1-1,0-1 0,0 1 1,0-1-1,-5-2 0,5 3-322,0 0-1,0 1 1,0 0 0,-1 0-1,1 0 1,0 0-1,-1 1 1,0-1-1,1 1 1,-1 0-1,0 0 1,0 0-1,0 0 1,1 1-1,-1 0 1,0 0-1,0 0 1,0 0-1,0 0 1,0 1-1,-4 1 1,-5 2-143,1 2 0,0 0 0,0 0 1,0 1-1,1 1 0,0 0 0,0 0 1,1 1-1,0 0 0,0 1 0,-14 19 1,8-7 77,1 1 0,0 1 0,2 0 0,-18 47 0,28-66-173,1 0-1,1 1 1,-1-1-1,1 1 1,0-1-1,0 1 1,1 0-1,-1-1 1,1 1-1,1 0 1,-1-1-1,1 1 1,2 8-1,-2-11-49,0 0 0,1 0 0,-1 0 0,1 0 0,0 0-1,0-1 1,0 1 0,0-1 0,0 1 0,1-1 0,-1 0 0,1 0 0,0 0-1,-1 0 1,1 0 0,0-1 0,0 1 0,0-1 0,0 0 0,0 0 0,1 0-1,-1 0 1,5 0 0,9 1-741,-1 0 1,1-2-1,-1 0 0,1 0 0,-1-2 1,1 0-1,20-6 0,-7 0-3001,0-1-1,55-26 0,-54 19 1670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32.6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81 1416,'0'-3'780,"1"0"-1,-1 1 1,0-1 0,1 0-1,-1 0 1,1 0 0,0 0-1,0 1 1,0-1-1,0 1 1,1-1 0,-1 0-1,1 1 1,3-5 0,-2 4-207,0 0 0,0 1 0,0-1 0,1 1 0,-1-1 1,1 1-1,0 0 0,-1 0 0,7-2 0,-2 2-309,-1 0-1,1 0 0,0 1 1,0 0-1,0 0 1,0 1-1,0 0 0,0 0 1,0 1-1,12 2 0,-18-2-255,1 0-1,0 0 0,-1 1 0,0-1 0,1 1 1,-1-1-1,0 1 0,0 0 0,0 0 0,0 0 0,0 0 1,0 0-1,0 0 0,-1 1 0,1-1 0,-1 1 1,0-1-1,0 1 0,1-1 0,-2 1 0,2 5 1,2 6-23,-1 1 0,2 25 0,-5-35 20,8 256-60,-8-224-108,-1 1 0,-11 63-1,9-88 35,0 0 1,-1-1-1,0 1 0,-1-1 0,0 1 1,-1-2-1,0 1 0,-1-1 0,-1 0 0,1 0 1,-13 12-1,13-16-107,0 0-1,-1-1 1,1 0 0,-2 0 0,1-1-1,-16 9 1,18-12-353,1 0 0,0-1-1,0 1 1,-1-1 0,1 0-1,0 0 1,-1 0 0,1-1 0,-1 0-1,1 0 1,-1-1 0,1 1 0,-10-3-1,14 3 314,0-1 1,0 1-1,0 0 0,0-1 0,0 1 0,0 0 1,0-1-1,0 0 0,0 1 0,0-1 1,0 0-1,0 1 0,0-1 0,1 0 0,-1 0 1,0 0-1,0 1 0,1-1 0,-1 0 0,1 0 1,-1 0-1,1 0 0,-1 0 0,1 0 0,-1-2 1,1-9-1583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7:33.0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258 30 1216,'0'-1'340,"0"0"0,0 0 0,0-1 0,0 1 0,0 0 0,-1 0 0,1 0 0,0 0 0,-1 0 0,1 0 0,0 0 0,-1 0 0,1 0 0,-1 0 0,0 0 0,1 0 0,-1 0-1,0 1 1,1-1 0,-1 0 0,0 0 0,0 1 0,0-1 0,0 0 0,0 1 0,0-1 0,-1 0 0,-1 0 44,0 0 1,0 1-1,0-1 0,-1 1 1,1 0-1,0 0 0,0 0 1,0 0-1,-6 1 0,-2 2 148,0-1-1,0 2 1,0-1 0,-18 10-1,19-7-300,-1 1 0,1 0-1,1 1 1,-1 0 0,2 1-1,-1 0 1,1 0 0,-12 18-1,15-20-184,1 0-1,0 0 1,0 0 0,1 0-1,-1 0 1,2 1 0,-1 0-1,1-1 1,0 1-1,1 0 1,0 0 0,0 0-1,1 0 1,0 12-1,1-17-78,-1 0 0,1 0 0,0 0 0,0 0 0,0 0 0,0-1 0,1 1 0,-1 0 0,1-1 0,0 1 0,0-1 0,0 1 0,0-1-1,0 0 1,0 0 0,3 3 0,0-2-357,0 0 1,0 0-1,1 0 0,-1-1 1,1 1-1,-1-1 0,12 2 0,-2-2-1293,1 0-1,-1 0 0,1-2 0,0 0 1,21-3-1,-11-1-1057,1-3 428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2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1 676,'-24'308'9072,"25"-172"-6725,25 191 1,-25-319-2425,-1-5-84,0 1-1,1 0 1,-1 0-1,1-1 1,0 1-1,-1-1 1,2 1-1,-1 0 1,0-1-1,1 0 1,2 5-1,-2-9-172,0 1-1,-1-1 0,1 0 1,0 0-1,0 0 0,-1 0 1,1 0-1,-1 0 0,1 0 1,-1-1-1,1 1 0,-1-1 1,0 1-1,1-1 0,0-1 1,0 1-63,35-44-3804,-14 14 2497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2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188 83 128,'34'-57'2696,"-22"31"562,-18 34-2047,-98 143 746,78-111-1465,2 2 0,-23 52 0,42-82-459,1 0-1,-1 0 0,2 1 0,0-1 0,0 1 0,1-1 0,1 1 1,0 0-1,1 0 0,0 0 0,1-1 0,1 1 0,4 20 0,-4-28-81,0 1 0,0-1 0,1 0 0,-1 0 0,1 0 0,1 0 0,-1 0 0,1-1 0,-1 0 0,1 1 0,0-1 0,1-1-1,7 7 1,-3-5-208,0 0 0,0 0 0,1-1 0,-1 0-1,1-1 1,0 0 0,11 2 0,5-1-667,0-1 1,0-1-1,1-1 0,-1-2 1,30-4-1,2-5-710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3.1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85 148,'6'-19'2252,"1"5"508,0 1 313,-4 2 163,1 2-468,-1 2-848,-3 1-787,0 2-529,7 3-388,-4 2-1176,1 5-521,-1 1-843,4 2-476,3 2-180,-3 0 103,3 0 385,-3 2 644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3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1 552,'-7'27'1608,"7"-3"404,-7 0 289,7-4-185,-3 2-408,3-4-372,3-1-392,-3-1-580,7-1-656,-4-2-852,4-2-696,3-4-380,4-1-137,-4-6 89,0-4 308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2.7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0 240,'-3'2'8360,"3"8"-4682,4 24-3527,-1-5 541,-2 200 1537,8 91-1135,-5-281-1028,6 71 398,47 206 0,-57-315-475,0 1 0,1-1 1,-1 1-1,1-1 0,-1 1 1,1-1-1,-1 0 0,1 1 1,0-1-1,0 0 0,0 0 0,-1 1 1,1-1-1,0 0 0,1 0 1,-1 0-1,0 0 0,2 1 1,-2-2-43,0 0-1,-1 0 1,1 0 0,0 1 0,0-1 0,0-1 0,0 1 0,0 0 0,0 0-1,-1 0 1,1 0 0,0-1 0,0 1 0,0 0 0,0-1 0,-1 1 0,1 0-1,0-1 1,0 1 0,-1-1 0,1 0 0,1 0 0,4-6-492,0 0 1,0 0-1,0 0 1,6-14-1,-10 17 421,46-81-3282,44-114-1,-40 82 3881,-48 110-183,-1-1 0,0 0-1,-1 0 1,1 0-1,-1 0 1,-1 0 0,1-11-1,-5 16 146,-4 8-208,-6 8 53,2 3 40,0 0-1,1 0 1,1 0 0,-10 28 0,-21 73 1381,32-93-1307,2-1 1,1 1-1,1 1 1,1-1-1,1 0 1,2 1-1,3 45 1,-2-62-321,1 0 1,0-1 0,0 1 0,0 0 0,1-1 0,1 1 0,-1-1 0,1 0 0,0 0 0,0-1 0,11 13 0,-10-15-95,0 0 1,0 0 0,0 0-1,1 0 1,-1-1-1,1 0 1,0 0-1,0 0 1,1-1-1,-1 0 1,0 0-1,1-1 1,-1 0 0,1 0-1,-1 0 1,10-1-1,-1 0-263,0-2-1,0 0 1,-1 0-1,1-1 1,-1-1 0,1-1-1,-1 0 1,-1 0-1,1-2 1,-1 1-1,0-2 1,0 0-1,17-14 1,-15 9 120,-1 0 0,1-1 0,-2 0 0,12-17 1,-15 18 712,-1-1 0,-1 0-1,0 0 1,11-30 0,-6 7 1384,5 62-1591,-4 0-347,2 0 0,0 0 0,2-1 0,39 40 0,-51-59-4,0 0 1,1 0 0,-1 0-1,1-1 1,0 0 0,0 0-1,0-1 1,1 0-1,-1 0 1,10 1 0,-11-3 1,0 0 1,-1-1 0,1 0-1,0 0 1,0 0-1,0-1 1,0 0-1,0 0 1,0 0 0,-1-1-1,1 0 1,-1 0-1,1 0 1,-1-1 0,7-4-1,-3 1-20,-1 0-1,0-1 0,0 0 1,0 0-1,-1-1 1,0 1-1,-1-2 0,0 1 1,0-1-1,-1 0 1,0 0-1,0-1 0,-1 1 1,0-1-1,-1 0 0,0 0 1,2-14-1,-3 12-21,-1 1 0,0-1 0,0 0 0,-1 0 0,-1 0 0,0 1-1,0-1 1,-2 0 0,1 1 0,-1-1 0,-1 1 0,0 0 0,0 0 0,-1 0 0,-8-11-1,11 18 46,-1 0 0,0 0-1,0 1 1,0-1 0,-1 1-1,1 0 1,-1 0-1,1 0 1,-1 0 0,0 0-1,0 1 1,0 0 0,-1 0-1,1 0 1,0 1-1,-1-1 1,1 1 0,-1 0-1,0 0 1,1 0 0,-1 1-1,0 0 1,1 0-1,-1 0 1,0 0 0,1 1-1,-1 0 1,0 0 0,-7 3-1,3-1 9,0 1 0,0 0-1,1 0 1,0 1 0,0 0-1,0 0 1,0 1 0,1 0 0,0 1-1,0 0 1,0 0 0,1 0-1,-9 15 1,7-8 7,1 0 0,0 1 0,1-1 0,1 1 0,1 1 0,0-1 0,0 1 0,2-1 0,0 1 0,1 0 0,1 30 0,1-38-69,0-1 1,0 1 0,0-1 0,1 0 0,0 1 0,0-1 0,1 0-1,-1-1 1,2 1 0,-1 0 0,1-1 0,0 0 0,0 1-1,1-2 1,0 1 0,0 0 0,0-1 0,1 0 0,0 0 0,0-1-1,0 0 1,0 0 0,0 0 0,1-1 0,0 0 0,0 0-1,11 3 1,-6-4-334,0 0-1,1-1 0,-1 0 0,1-1 0,-1-1 0,0 0 1,1 0-1,-1-1 0,0-1 0,0 0 0,0-1 0,0 0 1,-1-1-1,1 0 0,19-12 0,-6 1 200,-1-1 0,0 0 0,-2-2 0,0 0 0,32-38 0,-30 20 2463,-21 30-1503,1 1 0,0 0 1,0 0-1,0 0 1,1 0-1,6-5 0,-1 46 42,44 211-32,-53-242-701,0 0 1,1 0-1,-1 0 0,1 0 1,0 0-1,0-1 0,0 1 1,0-1-1,4 5 0,-5-7-51,0-1-1,0 1 0,0-1 0,0 1 1,0-1-1,0 1 0,0-1 1,0 0-1,0 1 0,0-1 0,0 0 1,0 0-1,0 0 0,0 0 1,0 0-1,0 0 0,0 0 0,0 0 1,0 0-1,0-1 0,0 1 1,0 0-1,0-1 0,0 1 0,0-1 1,0 1-1,0-1 0,0 1 1,-1-1-1,1 1 0,0-1 0,0 0 1,-1 0-1,1 1 0,0-1 1,-1 0-1,1 0 0,0 0 0,0-1 1,10-14-58,-1-1 0,0 0 1,-1-1-1,-1 0 0,-1 0 0,9-32 1,1 0-347,2-1-348,2 1-1,54-93 1,-74 142 722,-1 0 0,1 0 0,-1 0 0,1 0 0,0 0 0,-1 0 0,1 0 0,0 0 0,0 0 0,0 1 0,-1-1 0,1 0 0,0 0 0,0 1 1,0-1-1,0 1 0,0-1 0,1 1 0,-1-1 0,0 1 0,0 0 0,0 0 0,1-1 0,0 2 7,-1-1 0,0 0 0,0 1 0,0-1 0,0 1 0,0 0 0,0-1 1,0 1-1,-1 0 0,1 0 0,0-1 0,0 1 0,-1 0 0,1 0 0,0 0 0,-1 0 0,1 0 0,0 0 0,-1 1 0,5 9 75,-1 0 0,0 1-1,3 17 1,-5-20-40,12 50 197,20 75 145,-28-115-409,1 0 0,1-1-1,0 0 1,20 30 0,-24-43-233,1 1 0,0 0 0,-1-1 0,2 0 0,-1 0 0,1-1 0,-1 1 0,1-1 0,0 0 0,1-1 0,-1 0 0,1 0 0,-1 0 1,1 0-1,0-1 0,0-1 0,0 1 0,0-1 0,0 0 0,1 0 0,7-1 0,2-1-691,-1-1 0,0-1-1,0 0 1,0-1 0,0 0 0,0-1 0,-1-1 0,19-11 0,14-9-869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3.9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37 948,'-20'-12'4508,"13"8"-2959,0 0-1,1 0 0,-1 1 0,-10-3 0,-20 2-324,30 5-1130,0 0 1,0 0 0,-1 1-1,1-1 1,0 1 0,1 1-1,-1 0 1,0 0 0,1 0-1,-1 0 1,1 1 0,-7 5-1,11-7-106,0 0 0,0 0 0,0 0 0,0 1 0,0-1 0,0 0 0,0 1 0,1-1 0,-1 1 0,1 0 0,0-1 0,0 1 0,0 0 0,0 0 0,0 0 0,1 0 0,-1 0 0,1 0 0,0 0 0,0 0 0,0-1 0,0 1 0,0 0 0,1 0 0,-1 0 0,1 0 0,0 0 0,0 0 0,0 0 0,0-1 0,2 5 0,7 8-113,0 0 0,0-1-1,2 0 1,-1-1 0,2 0 0,0-1 0,20 15 0,-15-13-49,-1 1 0,-1 0 0,23 29 1,-38-43 151,0 0 1,0 0-1,0 0 1,-1 0-1,1 0 1,0 0-1,-1 0 0,1 1 1,-1-1-1,1 0 1,-1 0-1,1 1 1,-1-1-1,0 0 1,0 1-1,0-1 1,0 0-1,0 1 1,0-1-1,0 1 1,0-1-1,0 0 1,-1 1-1,0 1 1,0-1 11,0-1 0,-1 1-1,1 0 1,-1-1 0,1 1 0,-1-1 0,1 0 0,-1 0 0,0 1-1,0-1 1,0 0 0,1 0 0,-1-1 0,-3 2 0,-8 2 46,0-1 0,0 0 0,-25 1 0,35-4-32,-78 2 12,72-2-356,1-1 0,0 0-1,0 0 1,0-1-1,0-1 1,0 1 0,-12-6-1,19 8 224,1-1-1,-1 1 1,0 0 0,1-1-1,-1 1 1,0-1-1,1 1 1,-1-1 0,1 1-1,-1-1 1,1 1-1,-1-1 1,1 1-1,-1-1 1,1 0 0,-1 1-1,1-1 1,0 0-1,-1 1 1,1-1-1,0 0 1,0 1 0,0-1-1,-1 0 1,1 0-1,0 1 1,0-1 0,0 0-1,0 0 1,0 1-1,0-1 1,1 0-1,-1 0 1,0 1 0,0-1-1,0 0 1,1 1-1,-1-1 1,0 0 0,1 1-1,-1-1 1,1 0-1,-1 1 1,1-1-1,-1 1 1,1-1 0,-1 1-1,1-1 1,-1 1-1,2-1 1,31-23-2746,-4 8 1472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4.2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8 856,'11'-4'757,"12"1"4660,-22 3-5266,0 0-1,-1 0 1,1 1-1,0-1 1,0 1-1,-1-1 1,1 0-1,-1 1 1,1-1-1,0 1 1,-1-1-1,1 1 1,-1 0-1,1-1 1,-1 1-1,0 0 1,1-1-1,-1 1 1,1 0-1,-1-1 1,0 1-1,0 0 1,1 0-1,-1-1 1,0 1-1,0 0 1,0 0-1,0-1 1,0 1-1,0 1 1,2 33 2230,-4 46-1,1-43-2034,2 39 1,1-52-230,-2-16-665,1 1-1,0 0 1,0 0-1,1 0 1,0-1-1,4 11 1,-5-18 252,1 0 1,-1 1-1,0-1 1,1 0-1,-1 0 0,1 0 1,0 0-1,0 0 0,0 0 1,0-1-1,0 1 0,0 0 1,0-1-1,0 0 1,1 0-1,-1 1 0,1-1 1,-1 0-1,1-1 0,-1 1 1,1 0-1,-1-1 1,1 0-1,0 1 0,-1-1 1,1 0-1,4-1 0,23-3-2006,0-4 302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5.0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248 49 1160,'1'-2'382,"0"0"1,-1 1-1,1-1 1,-1 1-1,0-1 0,0 0 1,1 0-1,-1 1 0,0-1 1,-1 0-1,1 1 0,0-1 1,0 0-1,-1 1 1,1-1-1,-1 0 0,1 1 1,-2-3-1,1 3-167,0 0 1,0 0-1,0 0 1,0 0-1,0 0 0,0 0 1,-1 0-1,1 0 1,0 0-1,0 1 1,-1-1-1,1 1 0,-1-1 1,1 1-1,-1-1 1,-2 0-1,-1 1-74,-1 0 1,0-1-1,0 2 0,1-1 1,-1 1-1,0 0 1,1 0-1,-1 0 0,-10 5 1,5-1-81,-1 1 0,1 0 0,0 1 0,0 1 0,1 0 0,0 0 1,0 0-1,1 2 0,0-1 0,1 1 0,-13 19 0,18-24-113,0-1-1,0 1 0,1 0 1,0 0-1,0 0 1,0 0-1,0 0 0,1 0 1,0 0-1,0 1 1,1-1-1,-1 0 1,1 1-1,0-1 0,0 0 1,1 1-1,0-1 1,0 0-1,0 0 0,0 1 1,1-1-1,0 0 1,0 0-1,1-1 0,-1 1 1,1 0-1,0-1 1,0 0-1,0 1 0,8 6 1,-5-6-119,-1 0 0,2 0 1,-1-1-1,0 0 0,1 0 0,0-1 0,0 0 1,0 0-1,0 0 0,0-1 0,1 0 1,-1 0-1,1-1 0,-1 0 0,1-1 1,-1 1-1,1-1 0,0-1 0,-1 1 1,1-2-1,10-2 0,-5 1 258,0 0 0,-1-2 1,0 1-1,0-2 0,12-6 0,-13 5 750,0 0-1,-1 0 1,0-2-1,17-15 1,-26 22-699,0 1 0,0 0 0,0-1 0,0 1 0,0 0 0,1 0 0,-1 0 0,0 0 0,1 0 0,-1 0 0,1 0 0,-1 1 0,1-1 0,-1 0 0,1 1 0,-1-1 0,1 1 0,0 0 0,-1 0 0,1-1 0,0 1 0,2 0 1,0 2-233,-1-1 1,0 1-1,0-1 1,1 1 0,-1 0-1,0 0 1,-1 1 0,6 3-1,2 3-261,-4-4 263,0 0-1,0-1 1,1 1-1,-1-1 1,1-1-1,0 1 0,0-1 1,0 0-1,1-1 1,-1 0-1,1 0 1,-1-1-1,1 0 1,-1 0-1,1 0 1,0-1-1,0 0 1,-1-1-1,1 0 1,0 0-1,-1-1 1,1 1-1,-1-2 1,11-3-1,-4-1 141,0 0 1,-1 0-1,1-1 0,-2-1 0,1 0 1,18-18-1,-25 22-53,-1 0-1,0-1 1,-1 1-1,1-1 1,-1 0 0,0 0-1,0-1 1,-1 1-1,0-1 1,0 0 0,-1 0-1,0 0 1,0 0-1,0 0 1,-1 0 0,0-8-1,0 13 16,-1 0-1,0 1 0,-1-1 0,1 0 1,0 0-1,0 0 0,-1 1 1,1-1-1,-1 0 0,0 1 0,1-1 1,-1 0-1,0 1 0,0-1 1,0 1-1,0-1 0,0 1 0,0 0 1,-1-1-1,1 1 0,0 0 0,-3-1 1,2 0-4,-1 1 1,0-1-1,-1 1 1,1 0 0,0 1-1,0-1 1,0 0-1,0 1 1,-1 0-1,1-1 1,-5 2 0,-2 0-2,-1 0 1,1 1 0,0 0 0,0 1 0,0 0 0,-17 8 0,17-6 24,0 1 1,1 1-1,-1-1 0,1 2 0,1-1 0,-1 1 0,1 1 1,1-1-1,-9 13 0,12-16-62,1 0-1,0 1 1,0-1-1,0 1 1,1 0-1,-1-1 1,1 1-1,1 0 1,-1 1-1,1-1 1,0 0-1,1 0 1,-1 0-1,1 1 1,0-1-1,1 0 1,0 1-1,2 8 1,-3-13-64,1 1 0,0-1 1,0 1-1,0-1 0,1 1 0,-1-1 1,1 0-1,-1 0 0,1 0 0,0 1 1,0-2-1,0 1 0,0 0 0,0 0 1,0-1-1,0 1 0,0-1 1,3 2-1,0-1-115,-1-1 0,1 1 0,-1-1 0,1 0 0,0 0 0,0-1 0,-1 1 0,1-1-1,8-1 1,-2 0-102,-1-1 1,1 0-1,0-1 0,-1 0 0,0 0 0,0-1 0,0-1 0,13-7 0,-3-1 896,27-25-1,-36 28 1161,1-2 0,-2 1 0,12-18 0,-21 29-1664,-1-1 1,0 0-1,1 1 0,-1-1 1,1 0-1,-1 1 1,1-1-1,-1 0 1,1 1-1,-1-1 1,1 1-1,0-1 1,-1 1-1,1-1 0,0 1 1,-1 0-1,1-1 1,0 1-1,0 0 1,-1-1-1,1 1 1,1 0-1,-1 0-76,-1 1-1,1-1 1,-1 0 0,1 1 0,-1-1-1,1 1 1,-1-1 0,0 1 0,1-1-1,-1 1 1,0-1 0,1 1-1,-1-1 1,0 1 0,0-1 0,1 1-1,-1 0 1,0-1 0,0 1-1,0-1 1,0 2 0,3 41-1490,-3-39 1430,-1 7-584,2 1-1,-1-1 1,2 1-1,-1-1 1,7 20 0,-8-28 461,1-1 1,0 0 0,0 0 0,0 1 0,1-1-1,-1 0 1,0 0 0,1 0 0,-1 0-1,1 0 1,0 0 0,0-1 0,-1 1 0,1-1-1,0 1 1,0-1 0,1 0 0,-1 1 0,0-1-1,0 0 1,1-1 0,-1 1 0,0 0 0,1-1-1,-1 1 1,1-1 0,-1 1 0,1-1 0,-1 0-1,1 0 1,-1-1 0,0 1 0,4-1-1,2-1-283,1 0-1,-1 0 0,1-1 0,-1 0 1,0-1-1,0 0 0,-1 0 1,12-8-1,11-9-475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5.5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1 174 220,'8'-9'716,"0"-2"-1,-1 1 1,0-1-1,-1 0 1,8-19-1,14-61 9949,-36 120-8711,-5 13-2256,-10 63 0,21-83-17,1 1 0,0 0 0,2 0 0,0 0-1,8 35 1,-9-56 236,1-1 1,-1 1-1,1 0 0,-1-1 0,1 1 0,-1 0 0,1-1 1,0 1-1,0 0 0,0-1 0,0 0 0,0 1 0,0-1 0,0 1 1,0-1-1,1 0 0,-1 0 0,0 0 0,1 0 0,-1 0 0,1 0 1,-1 0-1,1 0 0,2 0 0,-1 0-88,0-1 0,0 0 0,0 0 0,0 0 0,0 0 0,0 0 0,0-1 0,0 1 0,0-1 0,0 0 0,0 0 0,5-3 0,3-1-329,1-2 0,-1 1 0,-1-1 0,0-1 0,16-15 0,-12 8 486,-1 0 0,-1-1-1,0 0 1,-1-1 0,13-28 0,-17 29 1078,0-1 0,-1 0 0,6-27 0,-34 111-580,20-55-838,0 0 0,2-1 0,-1 1 1,1 0-1,1-1 0,0 1 0,1 0 0,0-1 0,1 1 0,5 14 1,-6-22 151,-1 1 0,1-1 0,1 0 0,-1 0 0,1 0 0,-1 0 0,1 0 0,0-1 0,1 1 0,-1-1 0,1 1 0,-1-1 0,1-1 0,0 1 0,0 0 0,0-1 0,0 0 0,1 0 0,-1 0 0,0 0 0,1-1 0,0 0 0,-1 0 0,1 0 0,0 0 0,-1-1 0,9 0 0,22-5-770,1-5 140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5.8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13 137 660,'10'-38'1666,"-5"20"-399,-1 0 0,-1 0-1,2-26 1,-25 111-905,13-36-193,-4 57 1,10-73-359,1-1 1,0 0-1,1 1 0,1-1 1,0 0-1,6 19 1,-7-30-3,0 1 0,0-1 0,1 0 0,-1 0-1,1 0 1,0 0 0,0 0 0,0 0 0,1 0 0,-1 0 0,1-1 0,-1 0 0,1 1-1,0-1 1,0 0 0,0 0 0,0 0 0,0-1 0,0 1 0,0-1 0,1 0 0,-1 1 0,0-2-1,1 1 1,-1 0 0,6 0 0,21 0-1035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6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47 1216,'24'-46'8389,"-29"60"-8366,0 2 0,1-1 1,1 0-1,1 1 0,-2 24 0,4-37-227,0 1-1,0 0 1,0-1 0,1 1-1,-1 0 1,1-1 0,0 1-1,0-1 1,0 1-1,0-1 1,1 1 0,0-1-1,-1 0 1,1 0 0,0 1-1,0-1 1,1-1-1,-1 1 1,1 0 0,-1-1-1,1 1 1,0-1 0,0 0-1,0 0 1,0 0-1,0 0 1,1 0 0,-1-1-1,7 3 1,23 1-1353,7-4 161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6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25 109 308,'0'-109'9933,"-11"197"-8478,5-42-1955,1 0 1,3 0-1,2 0 1,2 0-1,9 57 1,-11-101 479,0 1 1,1-1-1,-1 1 1,1-1-1,0 0 0,0 1 1,0-1-1,0 0 1,0 0-1,0 0 1,1 1-1,-1-1 1,1 0-1,-1-1 1,1 1-1,0 0 0,-1 0 1,1-1-1,0 1 1,3 1-1,-2-2-39,0 0 1,0-1-1,0 1 0,1 0 0,-1-1 0,0 0 1,0 0-1,1 0 0,-1 0 0,0 0 0,0-1 0,0 1 1,1-1-1,5-2 0,7-2-255,-1-2-1,1 1 1,-1-2 0,-1 0 0,1-1-1,-1 0 1,23-20 0,-18 11 1173,-1-1-1,0-1 1,-1 0-1,16-28 1,-19 20 2150,-14 28-2964,1-1 1,-1 1-1,0 0 0,0-1 1,0 1-1,0 0 0,0 0 1,0-1-1,0 1 1,0 0-1,0 0 0,0-1 1,0 1-1,0 0 0,0 0 1,-1-1-1,1 1 1,0 0-1,0 0 0,0-1 1,0 1-1,0 0 0,0 0 1,-1-1-1,1 1 1,0 0-1,0 0 0,0 0 1,-1 0-1,1-1 0,0 1 1,0 0-1,0 0 0,-1 0 1,-18 4 419,8 2-452,1 0 0,-1 1 0,1 0-1,0 1 1,1 0 0,0 1 0,0 0 0,1 0-1,0 1 1,1 0 0,0 1 0,0-1 0,1 1-1,1 0 1,0 1 0,0 0 0,1-1 0,1 1-1,0 0 1,0 1 0,0 18 0,2-28-54,1-1 0,0 1 0,1 0 0,-1 0 0,0 0 0,1 0 0,0 0 0,0 0 0,0-1 1,0 1-1,0 0 0,0-1 0,0 1 0,1-1 0,0 1 0,-1-1 0,1 0 0,0 1 0,3 2 0,-1-3-160,-1 0-1,0 0 0,1-1 1,0 1-1,-1-1 0,1 1 1,0-1-1,0 0 0,0 0 0,-1-1 1,1 1-1,7-1 0,9-2-1291,0 0-1,0-1 1,0-1 0,29-9-1,-37 9 564,19-5-877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7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41 1 916,'1'37'8513,"0"10"-3563,1 38-2069,-7 125-2152,-13-52-535,0 0-5039,18-145 3251,-3 10-3729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7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3 119 260,'0'-1'322,"-1"0"1,1 0-1,-1 0 0,1 0 1,0 0-1,0-1 0,-1 1 1,1 0-1,0 0 0,0 0 1,0 0-1,0-1 1,0 1-1,0 0 0,1 0 1,-1 0-1,0 0 0,1-1 1,-1 1-1,1-1 0,0 1-140,-1 1-1,1 0 1,0-1 0,0 1-1,-1 0 1,1-1-1,0 1 1,0 0-1,-1 0 1,1 0-1,0-1 1,0 1 0,0 0-1,-1 0 1,1 0-1,0 0 1,0 1-1,-1-1 1,1 0 0,0 0-1,0 0 1,1 1-1,8 3 689,0 1-1,0 0 1,13 9-1,-11-7-522,63 39 838,-55-32-1518,1-1 0,1 0 0,0-2 0,33 12 0,-48-21 324,0-1-1,0 0 1,0 0-1,0 0 1,0-1-1,0-1 1,-1 1-1,1-1 1,0 0-1,0 0 1,0-1 0,0 0-1,-1 0 1,12-7-1,-12 7 30,-1-1-1,0 0 1,-1 0-1,1 0 1,0 0-1,-1-1 0,0 0 1,0 0-1,0 0 1,0-1-1,-1 1 1,1-1-1,-1 0 1,0 0-1,-1 0 1,1 0-1,-1 0 1,2-8-1,-3 10-48,-1 1 1,1-1-1,-1 0 1,0 1-1,0-1 0,0 0 1,-1 1-1,1-1 1,-1 1-1,1-1 1,-1 0-1,0 1 0,0-1 1,0 1-1,0 0 1,0-1-1,0 1 0,-1 0 1,0 0-1,1-1 1,-1 1-1,0 1 1,0-1-1,0 0 0,0 0 1,0 1-1,0-1 1,0 1-1,-1-1 0,1 1 1,-4-1-1,2 0-41,1 1 0,-1-1-1,0 1 1,0 0 0,0 1-1,0-1 1,0 1 0,0-1-1,0 1 1,0 0 0,0 1 0,0-1-1,0 1 1,0-1 0,0 1-1,0 1 1,0-1 0,0 0-1,-5 4 1,2 0 33,1-1 0,0 1 1,0 0-1,1 0 0,-1 1 0,1 0 0,1 0 0,-1 0 0,-4 8 1,8-11-161,-1 0 1,1 0 0,-1 0 0,1 0-1,0 0 1,1 1 0,-1-1 0,0 0 0,1 0-1,0 1 1,-1-1 0,1 0 0,1 1-1,-1-1 1,0 0 0,1 1 0,0-1 0,0 0-1,0 0 1,0 0 0,0 0 0,3 6-1,0-3-487,0-1-1,0 1 1,1-1-1,-1 0 0,1 0 1,0 0-1,7 4 1,-7-6 647,0 0 0,1 1 1,-1-2-1,1 1 1,0-1-1,0 0 0,9 3 1,-9-4 470,-1-1 0,0 1 0,1-1 0,-1 0 0,1 0 0,-1 0 0,0-1 0,1 0 0,-1 0-1,0 0 1,1-1 0,-1 1 0,0-2 0,0 1 0,0 0 0,-1-1 0,1 0 0,0 0 0,-1 0 0,6-6 0,13-15 804,34-46 0,-37 44-550,0 1 1,27-25-1,-32 36-248,-9 7-116,1 1 0,0 0 0,0 0 1,0 0-1,1 0 0,13-5 0,-21 10-312,1 1 0,-1 0 0,1 0 0,-1 0 0,1 0 0,-1 0 0,1-1 0,0 1 0,-1 0-1,1 0 1,-1 1 0,1-1 0,-1 0 0,1 0 0,-1 0 0,1 0 0,0 0 0,-1 1 0,1-1 0,-1 0 0,1 0 0,-1 1 0,1-1 0,-1 0 0,0 1 0,1-1 0,-1 0 0,1 1-1,-1 0 1,8 19 9,-4 26-347,-4-44 305,-1 22-840,-1-1-1,-9 44 1,-19 46-6156,13-52 1034,13-44 4102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8.8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356 47 444,'-1'-3'143,"0"1"0,0-1 0,0 0 0,-1 1 0,1 0 0,-1-1 0,0 1 1,1 0-1,-1 0 0,0 0 0,0 0 0,-1 0 0,1 0 0,0 1 0,0-1 0,-1 1 0,1-1 0,-4 0 0,1 0 101,1 1 0,-1 0 0,0 0 0,0 0 0,0 1 0,0 0 0,0 0 0,0 0 0,-8 1 0,0 2 365,0 0 0,0 1 1,1 0-1,-1 0 0,1 2 0,-22 12 0,20-8-162,1 0 0,1 0 0,0 1 0,0 0 0,2 1 0,-1 1 0,1 0-1,1 0 1,0 1 0,1 0 0,-6 15 0,10-22-329,2 1 0,-1 0 0,1 0 0,0 0 0,0 0 0,1 1 0,1-1 0,-1 0 0,1 1 0,1 9 0,0-12-93,0 0 0,1 0-1,0-1 1,0 1 0,0 0-1,1-1 1,-1 1-1,1-1 1,1 0 0,-1 0-1,1 0 1,-1-1 0,2 1-1,-1-1 1,7 6 0,-3-4-233,1-1 0,0 0 0,0 0 0,1 0 0,-1-1 0,1-1 0,0 0 0,0 0 0,0 0 0,0-2 0,0 1 0,1-1 0,-1-1 0,15 0 0,-15-1-502,1 0-1,0 0 1,-1-1 0,1 0-1,-1-1 1,1 0-1,-1-1 1,0 0-1,0 0 1,-1-1 0,1 0-1,-1-1 1,16-13-1,-1-10-2014,-11 11 1690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3.1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251 78 1528,'0'-7'905,"0"0"956,0-1 1,0 0-1,-1 1 0,-2-10 1,3 15-1671,0 1 0,0 0 0,-1 0 1,1 0-1,0 0 0,-1 0 0,1 0 1,-1 0-1,1 0 0,-1 0 0,0 0 1,1 0-1,-1 0 0,0 0 0,0 0 1,0 1-1,0-1 0,1 0 1,-1 0-1,0 1 0,0-1 0,0 1 1,0-1-1,0 1 0,-1-1 0,1 1 1,0 0-1,0 0 0,0-1 0,0 1 1,0 0-1,0 0 0,-1 0 1,1 0-1,-2 0 0,-7 3-137,0 0 1,0 0-1,0 1 0,1 0 1,0 1-1,0 0 0,0 1 1,0-1-1,1 2 0,0-1 1,0 1-1,-9 10 1,2 0-181,1-1 1,1 2 0,0 0-1,-18 37 1,30-55 103,1 1 1,-1 0-1,1 0 0,0-1 0,-1 1 1,1 0-1,0 0 0,0-1 0,0 1 1,-1 0-1,1 0 0,0 0 0,0-1 1,0 1-1,0 0 0,0 0 0,1 0 1,-1-1-1,0 1 0,0 0 0,0 0 1,1-1-1,-1 1 0,0 0 0,1 0 1,-1-1-1,1 1 0,0 0 0,0 1-49,1-1 0,-1 0 0,1 0 0,0 0 1,0 0-1,-1 0 0,1-1 0,0 1 0,0 0 0,0-1 0,3 1 0,9 1-511,0-1 0,25-2 0,-26 1 201,19-1-365,-17 0 504,0 1 0,1 0 0,-1 1-1,0 1 1,0 0 0,0 1 0,19 6 0,-32-9 263,-1 1-1,1 0 0,-1 0 1,1-1-1,-1 1 1,1 0-1,-1 0 0,0 0 1,0 1-1,1-1 1,-1 0-1,0 0 0,0 1 1,0-1-1,0 1 1,0-1-1,0 1 0,-1-1 1,1 1-1,0-1 1,-1 1-1,1 3 1,-1-2 38,0 1 0,0-1 0,0 1 0,0 0 1,-1-1-1,1 1 0,-1-1 0,0 1 0,0-1 1,-3 5-1,-2 4 126,0-1 0,0-1 0,-1 1 0,0-1 1,-13 13-1,-45 35 512,58-52-915,0-1 0,0 0 0,0-1 1,0 0-1,-1 0 0,0 0 0,0-1 0,-9 2 0,17-5 85,-1 0 0,0 0-1,1 0 1,-1 0 0,1 0 0,-1 0-1,0 0 1,1 0 0,-1-1 0,0 1-1,1 0 1,-1 0 0,1-1-1,-1 1 1,0 0 0,1-1 0,-1 1-1,1 0 1,-1-1 0,1 1 0,-1-1-1,1 1 1,0-1 0,-1 1 0,1-1-1,0 1 1,-1-1 0,1 1-1,0-1 1,-1 0 0,1 1 0,0-1-1,0 0 1,0 1 0,0-1 0,0 1-1,0-1 1,0 0 0,0 1-1,0-1 1,0-1 0,3-27-2949,10 0 894,3-2 246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9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92 60,'10'-36'3752,"-8"29"-1445,1 0 0,-2-1 0,1 1 1,-1-1-1,1-10 0,-10 114-469,5 179-3861,3-180-4513,2-83 2377,0-29-2228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9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10 106 1332,'-10'-7'7621,"17"3"-5021,7-1-452,9 1-484,8-1-491,3-3-545,3 1-464,-3 0-512,0-2-549,0-1-691,-4 1-724,-6 2-416,-4 2-96,-6 1 211,-7-3 385,-7-1 600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9:59.9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2 676,'11'-2'11080,"-18"17"-8045,-18 15-2627,-7-1 268,-45 30-1,47-38-2242,1 1-1,-36 37 1,58-48-870,35-6-5040,-2-9 5707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00.7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1024,'-1'2'7552,"-1"12"-5100,-7 164 3536,3-112-5884,3 1 0,7 77 0,-3-127-162,0-10-22,-1 1 1,1-1 0,0 0-1,0 0 1,1-1 0,3 10-1,-5-15 2,1 0 0,0 0-1,-1 0 1,1 0 0,0 0 0,0 0-1,0 0 1,0 0 0,0 0 0,0 0-1,0 0 1,0-1 0,0 1 0,0 0-1,0-1 1,1 1 0,-1-1 0,0 0-1,0 1 1,1-1 0,-1 0 0,0 1-1,0-1 1,1 0 0,-1 0 0,0 0-1,1 0 1,-1-1 0,0 1-1,1 0 1,-1 0 0,0-1 0,0 1-1,1-1 1,-1 1 0,0-1 0,0 1-1,0-1 1,2-1 0,8-5-525,-1 1-1,1-1 1,-2 0-1,1-1 1,-1 0-1,0-1 1,-1 0 0,0 0-1,0-1 1,9-16-1,-2 1 1169,-2-1 0,0 0 0,12-38 0,-16 27 1503,5-11 2235,-23 68-3880,1 0-1,1 1 1,1 0-1,-6 31 0,11-43-486,-1 1-1,2-1 1,-1 1-1,1-1 0,1 1 1,0-1-1,0 1 1,1-1-1,0 0 0,0 1 1,1-1-1,0 0 0,6 10 1,-7-16-117,0 0 1,1 1-1,-1-1 1,0 0-1,1 0 1,0-1-1,0 1 0,0 0 1,0-1-1,0 0 1,0 0-1,1 0 1,-1 0-1,1 0 1,-1-1-1,8 3 0,-4-3-258,-1 0-1,1 0 1,0-1-1,-1 0 1,1 0-1,-1 0 1,1-1-1,0 0 0,9-3 1,-6 1 21,0 0-1,-1-1 1,1 0 0,-1 0 0,0-1 0,0 0-1,-1-1 1,0 0 0,0 0 0,0-1 0,0 1-1,-1-2 1,7-8 0,-8 5 905,1 0 1,-2 0-1,1-1 0,5-21 1,-8 25 1002,-1-1 0,-1 1 0,1-1 0,-1-12 1,-12 43 721,2-8-1930,2 9-219,0 1 0,2-1-1,0 2 1,2-1 0,1 0-1,0 34 1,9-23-2579,2-20-1108,-8-15 3460,-1 0 1,0 1-1,1-1 0,-1 0 1,1 0-1,-1 0 0,1 0 1,-1 0-1,1 0 0,-1 0 1,0 0-1,1 0 0,-1 0 1,1 0-1,-1 0 0,1 0 1,-1 0-1,1 0 0,-1 0 1,1 0-1,-1 0 0,0-1 1,1 1-1,-1 0 0,1 0 0,-1 0 1,2-3-656,3-4-1410,1-7 242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01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39 1280,'9'-12'1140,"-7"9"-348,-1 0 0,1 0 0,1 1 0,-1-1 0,0 1 0,1-1-1,3-2 1,-5 5-619,0-1 1,-1 1-1,1 0 0,0-1 0,0 1 0,0 0 0,0 0 0,0 0 0,0 0 0,0 0 1,0 0-1,0 0 0,0 0 0,-1 0 0,1 0 0,0 0 0,0 1 0,0-1 0,0 0 1,0 1-1,0-1 0,-1 1 0,1-1 0,0 1 0,0-1 0,-1 1 0,1-1 0,0 1 1,-1 0-1,1-1 0,0 1 0,0 1 0,3 3 82,-1 0 0,0 0 0,0 0 0,0 0 0,-1 0 0,0 1 0,0-1 0,0 1 0,1 8 0,8 59 212,-9-55-370,4 45-167,0 2-1221,3 0 0,22 79 0,-30-140 1166,0 0-1,1 0 1,-1 0-1,1 0 1,0-1-1,0 1 0,1 0 1,-1-1-1,1 0 1,0 1-1,0-1 1,0 0-1,0 0 1,0-1-1,1 1 1,4 2-1,-3-2-64,1-1 1,0 1-1,0-1 0,0-1 1,0 1-1,0-1 0,0 0 1,1-1-1,-1 1 0,7-1 1,6-2-123,-1-1 0,0 0 0,0-1 0,0-1 0,-1 0 0,30-14 0,-34 13 440,0-1 0,0-1 0,0 0 0,-1-1 0,17-15 0,-26 21 25,0 1 1,0-1-1,0-1 0,0 1 0,-1 0 0,1-1 1,-1 1-1,0-1 0,0 0 0,0 0 1,0 1-1,0-1 0,-1-1 0,0 1 0,0 0 1,0 0-1,-1 0 0,1 0 0,-1-1 1,0 1-1,0 0 0,0-1 0,-2-6 0,2 9-100,-1 0 1,1 1-1,0-1 0,-1 0 0,0 1 0,1-1 0,-1 0 0,0 1 0,0-1 0,1 1 0,-1-1 0,0 1 0,-1 0 0,1-1 1,0 1-1,0 0 0,-1 0 0,1-1 0,0 1 0,-1 0 0,1 1 0,-1-1 0,0 0 0,1 0 0,-1 1 0,1-1 0,-1 1 1,0-1-1,0 1 0,1 0 0,-1-1 0,0 1 0,0 0 0,1 0 0,-1 0 0,0 1 0,0-1 0,1 0 0,-1 1 1,-2 0-1,-2 2-4,0-1 0,1 1 1,-1 1-1,1-1 0,0 1 1,0 0-1,1 0 0,-1 0 1,1 0-1,-5 6 0,1 2 1,0-1 0,1 1-1,1 0 1,0 1 0,0 0-1,1 0 1,-5 23 0,8-30-127,1 1 1,-1 0-1,1-1 1,1 1-1,-1 0 1,1 0 0,1-1-1,-1 1 1,1 0-1,0-1 1,0 1 0,1 0-1,0-1 1,0 1-1,1-1 1,-1 0 0,8 11-1,-6-13-103,1 0 0,-1 0 1,1 0-1,0 0 0,1-1 0,-1 0 0,1 0 0,-1 0 0,1-1 0,0 0 0,0 0 1,0 0-1,8 0 0,13 3-597,42 2 0,-68-7 767,15 1-158,14 1 104,1-1 0,0-1 0,47-6 0,-78 6 91,1 0-1,-1 0 0,0 0 0,1 0 0,-1 0 0,1 0 0,-1 0 0,1 0 0,-1 0 0,0-1 0,1 1 0,-1 0 0,1 0 0,-1 0 0,0 0 0,1-1 0,-1 1 0,0 0 0,1 0 0,-1-1 0,0 1 0,1 0 0,-1-1 0,0 1 0,0 0 0,1-1 0,-1 1 0,0 0 1,0-1-1,1 1 0,-1-1 0,0 1 0,0 0 0,0-1 0,0 1 0,0-1 0,0 1 0,0 0 0,0-1 0,0 1 0,0-1 0,0 1 0,0-1 0,0 1 0,0 0 0,0-1 0,0 1 0,-1-1 0,1 0 0,-19-22 1732,2 2 7,17 17-1652,-1 0 1,1 1-1,-1-1 0,1 0 1,0 0-1,0 0 1,1 1-1,-1-1 0,1 0 1,0 1-1,0-1 1,0 0-1,0 1 0,1-1 1,0 1-1,-1-1 0,1 1 1,0 0-1,4-5 1,6-7-113,0 1 1,22-19 0,-33 32-4,65-56-324,-60 52 383,1 1 0,-1 0-1,1 0 1,0 1 0,-1 0-1,2 0 1,-1 1 0,0 0-1,12-2 1,-18 4-38,1 0 0,-1 0 0,1 0 0,0 0 0,-1 0 0,1 1 0,-1-1-1,1 1 1,0-1 0,-1 1 0,1-1 0,-1 1 0,0 0 0,1 0 0,-1 0 0,0 0 0,1 0 0,-1 0-1,0 0 1,0 0 0,0 1 0,0-1 0,0 0 0,0 1 0,0-1 0,0 0 0,-1 1 0,1-1 0,-1 1-1,1 0 1,-1-1 0,1 1 0,-1-1 0,0 1 0,0 0 0,0-1 0,0 4 0,1 6-19,-1 0 1,0 0-1,-1 1 1,-2 11 0,-2 6 172,2-18-696,1 0-1,1 1 0,-1-1 0,2 1 1,1 22-1,-1-31 215,1 0-1,0 0 1,0-1 0,0 1 0,0 0 0,0 0-1,0-1 1,1 1 0,-1-1 0,1 1 0,0-1-1,0 0 1,0 0 0,0 0 0,0 0 0,0 0-1,0 0 1,1 0 0,-1-1 0,1 1-1,-1-1 1,1 0 0,0 0 0,0 0 0,-1 0-1,1 0 1,0 0 0,5 0 0,22 2-2019,0-2 314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02.1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0 221 4,'8'-33'10969,"-10"46"-6229,-1 58-3137,8 0-5188,-6-71 3438,1 1 0,0 0 0,0-1 0,0 1 0,0-1 0,0 1 0,0 0 0,0-1 0,0 1 1,0 0-1,1-1 0,-1 1 0,0-1 0,0 1 0,0 0 0,1-1 0,-1 1 0,0-1 0,1 1 0,-1-1 1,1 1-1,-1-1 0,0 1 0,1-1 0,-1 1 0,1-1 0,-1 0 0,1 1 0,-1-1 0,1 0 0,0 1 1,-1-1-1,1 0 0,-1 0 0,1 0 0,0 1 0,-1-1 0,1 0 0,-1 0 0,1 0 0,0 0 0,-1 0 1,2 0-1,-1-1-59,0 0 1,1 1 0,-1-1 0,0 0-1,0 0 1,0 0 0,0 0-1,0 0 1,0 0 0,0 0 0,0 0-1,0-1 1,-1 1 0,1 0-1,0-1 1,-1 1 0,1 0 0,0-2-1,32-146 3698,-19 78-999,-13 65-2579,0 1 1,1 0-1,-1 0 0,1 0 1,0 0-1,0 0 1,1 0-1,0 1 0,-1-1 1,2 1-1,3-6 1,-5 9-92,0-1 1,0 1 0,0 0 0,0-1 0,0 1 0,0 0-1,0 1 1,0-1 0,0 0 0,0 0 0,1 1 0,-1-1 0,0 1-1,0 0 1,1 0 0,-1 0 0,0 0 0,0 0 0,1 0-1,-1 1 1,0-1 0,0 1 0,0-1 0,1 1 0,-1 0 0,0 0-1,0 0 1,0 0 0,2 2 0,15 8-302,-1 1-1,-1 0 1,0 1-1,25 25 1,-21-15 1445,0 1 0,-1 1 0,-2 0 0,29 53 1,-39-61-106,-2 0 0,0 0 0,5 23 0,4-6 6920,-3-61-5995,0-1-1101,0 3-717,1 1 0,2 1 1,0 0-1,1 1 0,1 0 1,1 1-1,31-26 0,-28 29-1434,1 1-1,1 1 1,0 1-1,2 1 1,-1 1 0,1 1-1,37-12 1,39-7-3780,-50 16 3385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47.5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355 90 1680,'28'-9'1455,"52"-19"5680,-68 23-4777,-1 0 0,0-1-1,0 0 1,16-12 0,-27 18-2323,0 0 0,0 0 0,0 0 1,0-1-1,0 1 0,0 0 1,0 0-1,0 0 0,0 0 0,0 0 1,0-1-1,0 1 0,0 0 0,0 0 1,0 0-1,0 0 0,0-1 1,0 1-1,0 0 0,0 0 0,0 0 1,0 0-1,-1 0 0,1 0 0,0-1 1,0 1-1,0 0 0,0 0 1,0 0-1,0 0 0,0 0 0,-1 0 1,1 0-1,0 0 0,0 0 0,0-1 1,0 1-1,0 0 0,-1 0 1,1 0-1,0 0 0,0 0 0,0 0 1,0 0-1,0 0 0,-1 0 0,1 0 1,0 0-1,0 0 0,-1 0 1,-17-4 44,-18 0-912,13 7 617,1 0 1,-1 1-1,1 1 0,0 1 0,0 1 1,0 1-1,-21 12 0,6-1-98,0 2-1,-64 49 1,90-62 227,1 1 1,0 0-1,0 1 1,0 0-1,-14 22 1,22-30 59,0 0 0,1 1 0,0-1 0,-1 1 0,1-1 0,0 1 0,0 0 0,1 0 0,-1-1 0,1 1 0,-1 0 0,1 0 0,0 0 0,0 0 0,0-1 1,0 1-1,0 0 0,1 0 0,-1 0 0,1-1 0,0 1 0,0 0 0,0-1 0,0 1 0,1 0 0,-1-1 0,0 1 0,1-1 0,0 0 0,0 0 0,-1 0 0,1 1 0,1-2 0,3 4 0,2 2-37,2-1-1,-1 0 0,0-1 0,1 0 1,0-1-1,0 0 0,18 5 0,82 12-114,-29-7 117,-73-12 57,7 1-13,0 1 1,-1 0-1,0 0 0,0 2 1,25 12-1,-37-16 13,1 0 0,0 0 0,-1 0 0,1 0 0,-1 1 0,0-1 0,0 0 0,0 1 0,0 0 0,0-1 0,0 1 0,-1 0 0,1 0 0,-1 0 0,0 0 0,0 0 0,0 0 0,0 1 0,-1-1 0,1 0 0,-1 0 1,0 1-1,0-1 0,0 0 0,0 0 0,-1 1 0,1-1 0,-1 0 0,0 0 0,0 0 0,0 0 0,0 0 0,-2 4 0,-4 6 15,1 1-1,-2-2 1,0 1 0,0-1 0,-2 0 0,1-1 0,-1 0 0,-1-1-1,0 0 1,0 0 0,-1-1 0,0-1 0,-1 0 0,-24 12 0,3-5-282,-1-1 0,0-2 0,-1-1 0,-64 10 0,91-19-284,-25 4-1461,17-8-3366,18 1 5148,-1 0-1,0 0 0,1 0 0,-1 1 1,1-1-1,-1 0 0,1 1 0,-1-1 0,1 0 1,-1 1-1,1-1 0,0 0 0,-1 1 0,1-1 1,0 1-1,0-1 0,-1 1 0,1 0 0,1-1 1,0 0-305,20-14-1656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49.5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38 1428,'27'-15'2404,"-20"10"168,1 1 0,0 0 0,16-6 0,-23 10-2497,-1 0-1,1 0 1,-1 0 0,1 0-1,-1 1 1,1-1 0,-1 0 0,1 0-1,-1 0 1,1 0 0,-1 1-1,0-1 1,1 0 0,-1 0 0,1 1-1,-1-1 1,0 0 0,1 1-1,-1-1 1,0 1 0,1-1-1,-1 0 1,0 1 0,0-1 0,1 1-1,-1-1 1,0 1 0,0-1-1,0 1 1,0-1 0,1 1-1,-1-1 1,0 1 0,0-1 0,0 1-1,0 0 1,2 26 391,-1-17-221,5 34 89,-2-6-197,1 0 0,2-1 0,19 58 0,-23-86-125,1 0 0,0-1-1,0 1 1,0-1 0,1 0 0,0 0 0,1-1 0,0 1-1,0-1 1,1-1 0,-1 1 0,1-1 0,1 0 0,-1-1 0,1 1-1,0-1 1,0-1 0,1 0 0,16 6 0,-22-9 18,0 0-1,1 0 1,-1-1 0,0 1 0,0-1 0,1 0-1,-1 0 1,0 0 0,0 0 0,1-1 0,-1 1-1,0-1 1,0 0 0,0 0 0,0 0 0,0 0-1,0-1 1,0 1 0,0-1 0,0 0 0,-1 1-1,1-1 1,-1 0 0,1-1 0,-1 1 0,0 0-1,0-1 1,0 1 0,0-1 0,0 0 0,2-4-1,4-9 166,-1-1-1,0 0 1,-2 0-1,7-28 1,-4 13 94,-6 26-156,-2 3-71,0 0 0,1 0 0,0 1 0,-1-1 0,1 0 1,0 1-1,0-1 0,1 1 0,-1-1 0,0 1 0,1 0 0,2-4 0,4 38-512,-3-15 144,0 1 0,1-1-1,1 0 1,1 0 0,0-1 0,1 0 0,17 22 0,-22-33 83,0 0-1,0 0 0,0-1 1,1 0-1,0 0 0,0 0 1,0 0-1,0-1 0,0 0 1,1 0-1,-1 0 0,1-1 1,0 0-1,0 0 0,0 0 1,0-1-1,0 0 0,0 0 1,1 0-1,-1-1 0,0 0 1,0 0-1,0-1 1,1 1-1,9-4 0,-4 0-187,-1 0 0,0 0 0,0-1 0,0-1 0,-1 1 0,0-2-1,17-13 1,-18 13 668,-1-1-1,0 0 1,9-13-1,-12 15 671,-1-1-1,0 1 1,-1-1 0,1 1-1,3-13 1,-3 24-519,-1 0-1,1 0 0,-1 1 1,0-1-1,-1 1 0,3 6 1,19 35-854,-19-40 308,0 1 0,0-1 0,1 0 1,0-1-1,1 0 0,-1 0 0,1 0 1,1 0-1,-1-1 0,1-1 0,-1 1 1,1-1-1,0 0 0,1-1 0,-1 0 1,1 0-1,-1-1 0,14 2 0,-15-3 99,0-1-1,1 0 0,-1 0 0,0 0 0,1-1 1,-1 0-1,0-1 0,0 1 0,0-1 0,0-1 0,0 1 1,-1-1-1,1-1 0,-1 1 0,0-1 0,0 0 0,0 0 1,0-1-1,-1 0 0,1 0 0,-1 0 0,0 0 1,4-8-1,-3 4 178,0-1 0,-1 1 0,-1-1 0,1 0 1,-2 0-1,1 0 0,-2-1 0,1 1 0,-1-1 0,1-15 0,-2-10 232,-6-65 0,0 12-540,3 58-347,-1 25-96,-2 22 62,0 24 364,2 0 0,1 1 0,5 44 0,-2-51 169,32 250 139,-19-196-92,5 142 0,-19-217-57,0 0 1,-2 0-1,1 1 0,-1-1 0,-1-1 1,0 1-1,-1 0 0,-1-1 0,-8 17 1,10-23 65,0 0 1,-1-1-1,0 0 1,0 0-1,0 0 1,-1 0-1,0-1 1,0 1-1,0-1 0,0 0 1,-1-1-1,1 1 1,-1-1-1,0 0 1,0-1-1,0 0 1,0 0-1,0 0 1,-1 0-1,-12 1 1,11-3 110,-1 1-1,0-1 1,0 0 0,1-1 0,-1 0-1,0 0 1,1-1 0,-1 0 0,1-1-1,-1 0 1,1 0 0,0-1 0,0 0-1,1 0 1,-11-8 0,13 8-131,0 0 1,0-1-1,1 1 1,0-1-1,0 0 1,0 0-1,0-1 0,1 1 1,0-1-1,0 0 1,1 1-1,-1-1 1,1 0-1,0-1 1,1 1-1,0 0 0,0 0 1,0-1-1,1 1 1,0-1-1,0 1 1,1-7-1,2-6-280,1 0 0,1 1-1,1-1 1,0 1 0,1 1 0,1-1-1,1 1 1,0 0 0,13-15 0,4-3-546,1 1 1,59-58 0,-18 35 1988,2 3-1,101-60 0,-115 77 780,-55 37-1930,0-1 1,0 0-1,-1 1 1,1 0-1,0-1 0,0 1 1,0-1-1,0 1 1,-1 0-1,1-1 1,0 1-1,0 0 1,0 0-1,0 0 0,0 0 1,0 0-1,0 0 1,0 0-1,0 0 1,-1 0-1,1 0 1,0 0-1,0 1 0,0-1 1,0 0-1,0 1 1,0-1-1,-1 1 1,1-1-1,0 1 1,0-1-1,-1 1 1,1-1-1,0 1 0,-1 0 1,1-1-1,0 1 1,-1 0-1,1 0 1,-1-1-1,1 1 1,-1 0-1,0 0 0,1 0 1,-1 1-1,4 7 0,-2 0-1,1 0 1,-1 0-1,1 10 0,1 4 79,-1-11-147,1 0 1,0-1-1,1 0 1,0 0-1,1 0 1,0-1-1,0 0 1,1 0 0,1 0-1,12 12 1,-14-16-55,1-1 0,-1 0 1,1 0-1,0 0 0,1-1 0,-1 0 1,1-1-1,0 1 0,0-1 1,0-1-1,0 0 0,0 0 0,0 0 1,1-1-1,14 0 0,-7-1-21,0-2 0,0 1 0,-1-2 0,1 0 0,-1-1 0,1 0 0,-1-2 0,0 1 0,-1-2 0,0 0-1,0-1 1,24-17 0,-29 18 206,-1 1-1,-1-1 0,1-1 0,-1 1 0,-1-1 0,1 0 1,-1-1-1,-1 0 0,0 0 0,0 0 0,0 0 1,-1-1-1,-1 0 0,0 0 0,0 0 0,-1 0 1,0 0-1,-1 0 0,0-1 0,0-16 0,-9-45 939,4 43-809,3 23-383,1 8-257,0 28-22,2 0 0,2 0 0,0-1 1,2 1-1,2-1 0,15 41 0,-22-67 282,0 0 0,0 0 0,1-1 0,-1 1 0,1-1 0,-1 1 1,1-1-1,0 0 0,0 0 0,0 0 0,0 0 0,0 0 0,0 0 1,1 0-1,-1-1 0,1 1 0,-1-1 0,1 0 0,-1 0 1,7 2-1,-4-2-61,0-1 0,0 0 0,0 0 1,0 0-1,-1-1 0,1 1 0,0-1 0,0 0 1,0-1-1,0 1 0,6-4 0,10-4 329,-1-1-1,27-17 0,-37 20 1301,0 0-1,-1 0 1,12-13 0,-17 31 1207,9 42-2432,-9-33-170,-1-1-25,0-1 1,2 0 0,0 0-1,1-1 1,13 28 0,-14-42-145,-1-12 27,-2-23-66,-2 18 105,4-15-21,1 1 0,2-1 0,0 1 0,16-36 0,-19 53 98,1 0 0,1 0 0,0 1-1,0 0 1,1 0 0,0 0 0,1 1-1,0 0 1,0 1 0,1 0 0,0 0-1,0 1 1,15-9 0,-17 12 53,1 1 1,0 0-1,0 1 1,0 0-1,0 0 1,0 0-1,0 1 1,1 0-1,-1 1 1,0 0-1,1 0 1,-1 1-1,0 0 0,0 0 1,1 1-1,-1 0 1,0 1-1,-1 0 1,1 0-1,0 0 1,-1 1-1,11 7 1,-1 0-86,-1 1 1,0 0 0,0 2 0,-1-1 0,-1 2-1,-1 0 1,0 1 0,11 17 0,-11-12-687,-8-11-440,0-1-1,1 0 1,8 10-1,-13-17 780,1-1 0,-1 1 0,0-1 0,1 0 1,-1 1-1,1-1 0,0 0 0,-1 0 0,1 0 0,0 0 0,0 0 0,-1-1 0,1 1 0,0 0 0,0-1 0,0 1 1,0-1-1,0 0 0,0 0 0,0 0 0,0 0 0,3 0 0,17-7-2019,10-5 589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51.3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31 197 240,'-28'7'13446,"27"-5"-13092,0 2 248,1 0-1,0 0 1,0 0-1,0 0 0,0 0 1,0 0-1,2 4 1,0 3-634,7 59 1037,4-1-1,22 70 1,-34-134-1040,0-1-91,0 1 0,1-1 0,-1 1 0,1-1-1,0 0 1,0 1 0,0-1 0,1 0-1,-1 0 1,1-1 0,5 6 0,-8-9 53,1 0-1,0 0 1,-1 0 0,1 0 0,0 0 0,-1-1 0,1 1 0,-1 0 0,1 0 0,0-1 0,-1 1 0,1 0 0,-1-1 0,1 1 0,-1 0 0,1-1 0,-1 1 0,1-1 0,-1 1 0,1-1 0,-1 1 0,0-1 0,1 1 0,-1-1 0,0 0 0,1 1 0,-1-1 0,0 1 0,0-1 0,1 0 0,-1 1 0,0-2 0,8-25-1516,-7 23 1270,7-33-2250,-2-2 0,3-58 0,-8-84 160,-2 96 4873,1 69-1595,-1 8 4,1 0 0,0 1 0,1-1 1,-1 0-1,2 1 0,2-11 0,-4 16-808,1 1-1,0-1 1,0 1-1,0-1 1,0 1-1,0-1 1,0 1 0,0-1-1,1 1 1,-1 0-1,0 0 1,1 0-1,-1 0 1,1 0-1,-1 0 1,1 0-1,-1 0 1,1 0 0,0 1-1,-1-1 1,1 1-1,0-1 1,0 1-1,0 0 1,-1 0-1,1 0 1,0 0 0,0 0-1,0 0 1,-1 0-1,1 0 1,2 1-1,11 2-461,1 1-1,-1 0 1,0 2 0,0-1-1,-1 2 1,0 0 0,0 0-1,-1 1 1,1 1-1,-2 0 1,1 1 0,10 12-1,3 3 72,-2 1 0,0 2-1,-2 0 1,22 38 0,-15-14 765,-22-37-30,1-1-1,0 0 0,1 0 1,0-1-1,1 0 1,1 0-1,15 14 0,-22-24-313,1 0 0,0-1 0,0 1 0,0-1-1,0 0 1,0 0 0,1-1 0,-1 1 0,0-1 0,1 0-1,-1-1 1,1 1 0,0-1 0,-1 0 0,1-1 0,-1 1-1,1-1 1,-1 0 0,0 0 0,1-1 0,-1 0 0,0 0-1,8-4 1,5-3-271,-1 0-1,-1-1 1,1-1 0,-2-1-1,21-18 1,-30 24 237,1 0 0,-1-1 0,-1 0 1,1 0-1,-1 0 0,-1-1 0,1 0 0,-1 0 1,-1 0-1,1 0 0,-1 0 0,-1-1 1,1 1-1,-1-1 0,-1 0 0,0 0 0,0 1 1,-1-1-1,0 0 0,0 0 0,-1 0 1,0 0-1,-1 1 0,0-1 0,0 0 0,-7-14 1,4 9 97,2 9-119,2 0 0,-1 0 0,0 0 0,1-1 0,0 1-1,-1-9 1,5 12-155,5 7 32,6 8-37,-4 0 48,-1 1-1,0 0 0,0 0 1,-2 1-1,1 0 0,8 28 1,22 101-247,-37-139 304,13 66-135,-4 0 0,-2 1 1,-4 0-1,-7 113 0,2-170 136,0-1 1,-1 1-1,-1 0 0,0-1 1,-2 1-1,1-1 1,-2 0-1,-9 19 1,12-28 39,0 0 0,0 0 1,-1 0-1,0-1 0,0 1 1,0-1-1,-1 0 0,1 0 1,-1 0-1,0-1 0,0 1 1,0-1-1,0-1 0,-1 1 1,1-1-1,-1 0 0,0 0 1,0 0-1,1-1 0,-1 0 1,0 0-1,0 0 0,-8-1 1,7 0-29,-1 0 1,1-1 0,-1 0-1,1 0 1,0 0 0,0-1-1,-1 0 1,1-1 0,0 0-1,1 0 1,-1 0 0,1-1-1,-1 0 1,1 0 0,0-1-1,0 1 1,1-1 0,-1-1-1,1 1 1,1-1 0,-8-9-1,8 7-190,-1 0 0,1-1-1,1 1 1,0-1 0,0 1 0,1-1 0,0 0-1,0 0 1,1 0 0,0 0 0,1 0-1,0-1 1,0 1 0,1 0 0,0 0 0,0 0-1,5-12 1,1-2-276,2 1 1,1-1-1,1 1 0,0 1 1,2 0-1,1 1 0,0 0 1,1 1-1,1 0 0,1 2 0,35-30 1,-25 26 711,1 2 1,1 0 0,32-15-1,-30 19 1210,1 1 0,62-16 0,-89 28-1286,1 0 1,1 1-1,-1-1 0,0 2 0,0-1 1,0 1-1,0 0 0,1 0 1,-1 0-1,0 1 0,0 0 0,0 0 1,0 1-1,0 0 0,0 0 0,0 0 1,0 1-1,-1-1 0,1 1 1,-1 1-1,0-1 0,0 1 0,0 0 1,-1 0-1,1 0 0,-1 1 0,0 0 1,5 7-1,9 10 15,-8-9-97,0-1 1,1 0-1,24 21 0,-30-29-115,1-1 0,0 1-1,0-1 1,-1-1 0,2 1-1,-1-1 1,0 0 0,0 0-1,1-1 1,-1 1 0,1-2 0,-1 1-1,9-1 1,3 0-165,0-2 1,-1 0-1,1-1 1,-1-1-1,0 0 0,20-9 1,-27 9 213,1 0 0,-1-1 0,0 0 0,0-1 0,0 0 0,-1-1 0,0 0 1,0-1-1,0 1 0,10-15 0,-17 20 33,0 0 0,0-1-1,0 1 1,-1-1 0,1 1 0,-1-1 0,0 0 0,1 1 0,-1-1 0,0 0 0,-1 0-1,1 0 1,-1 0 0,1 0 0,-1 0 0,0 0 0,0 0 0,0 0 0,0 0-1,-1 0 1,1 0 0,-1 0 0,0 0 0,0 1 0,0-1 0,0 0 0,0 0 0,-1 1-1,1-1 1,-1 1 0,1-1 0,-1 1 0,0-1 0,0 1 0,0 0 0,-3-2 0,-3-2-10,1 1 0,-1 0 1,0 0-1,0 1 1,0 0-1,-1 0 1,0 1-1,1 0 1,-1 1-1,-15-3 1,7 3-58,0 1 0,0 1 0,0 0 0,0 2 0,1 0 0,-1 0 0,-24 8-1,34-8-63,0 0-1,-1 0 0,1 1 0,0 0 0,0 1 0,1-1 0,-1 1 1,1 1-1,-1-1 0,1 1 0,1 0 0,-1 0 0,1 1 0,0 0 0,0 0 1,0 0-1,1 0 0,-6 13 0,9-16-37,0-1 0,0 1 0,1 0 1,-1 0-1,1-1 0,0 1 0,0 0 0,0 0 0,0 0 1,0-1-1,0 1 0,1 0 0,0 0 0,-1-1 0,1 1 1,0 0-1,0-1 0,0 1 0,1-1 0,-1 1 1,1-1-1,-1 0 0,1 0 0,0 1 0,0-1 0,0 0 1,0-1-1,0 1 0,0 0 0,1-1 0,-1 1 0,4 1 1,7 4-490,1 0 1,0 0-1,0-2 1,23 7-1,18 4-131,72 21 879,1-6 4232,-127-31-4305,0 1-1,-1-1 1,1 0 0,0 0 0,-1 0-1,1 1 1,0-1 0,-1 0-1,1 0 1,0 0 0,0 0 0,-1 0-1,1 0 1,0 0 0,-1-1-1,1 1 1,0 0 0,-1 0 0,1 0-1,0-1 1,-1 1 0,1 0-1,0-1 1,-1 1 0,1-1-1,-1 1 1,1 0 0,-1-1 0,1 1-1,-1-1 1,1 0 0,-1 1-1,1-2 1,-1-23 1192,-1 7-1457,1 9 118,0-1 0,1 1 0,0 0 0,1-1 0,0 1 1,1 0-1,0 0 0,0 1 0,0-1 0,1 0 0,1 1 0,0 0 0,0 0 0,0 1 0,1-1 1,0 1-1,0 0 0,1 1 0,0-1 0,0 1 0,1 1 0,-1-1 0,1 1 0,13-5 0,-4 2 198,0 1-1,1 1 0,0 0 0,0 2 1,0 0-1,1 1 0,-1 1 1,1 0-1,0 1 0,0 2 0,26 3 1,-29-2 50,-1 0 1,1 2-1,-1 0 1,1 1-1,-1 0 1,0 1-1,-1 1 1,15 9-1,-20-10-276,0 1 0,-1-1 0,1 2 0,-2-1 0,10 11 0,-10-9-573,-1 0 0,-1 0 0,1 0 0,-1 1 0,7 18 0,-12-27 538,15 33-4332,-14-32 4170,0-1 0,0 1 0,0-1 0,0 0 0,0 1 0,0-1 0,0 0 0,0 0 0,0 0 0,1 0 0,-1 0-1,0 0 1,1 0 0,-1 0 0,1 0 0,-1-1 0,1 1 0,0-1 0,-1 1 0,3 0 0,12-4-1794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51.8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2 580,'0'0'259,"-1"0"0,0-1 1,0 1-1,0 0 0,0 0 0,0 0 0,0 0 0,0-1 1,0 1-1,0 1 0,0-1 0,0 0 0,0 0 0,0 0 1,0 0-1,0 1 0,0-1 0,0 1 0,0-1 0,0 0 1,1 1-1,-2 0 0,1 1 69,0 0 0,0 0 0,1 0 1,-1 0-1,1 0 0,-1 0 0,1 0 0,0 0 0,0 0 1,0 0-1,0 3 0,15 180 5856,-3-66-5095,-6 16-754,-6-73-1267,4 0 0,2 0-1,20 85 1,-24-138 158,1 0 0,0 0 0,1-1 0,0 1 0,9 14 0,-11-20 397,0 0 1,0-1 0,1 1 0,-1 0 0,1-1 0,0 0 0,-1 1 0,1-1 0,0 0-1,0 0 1,1-1 0,-1 1 0,0-1 0,0 0 0,1 1 0,-1-1 0,7 0 0,11 0-1512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15.31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1 623 904,'16'-3'778,"-5"0"556,0 1 1,0 1-1,-1 0 0,22 1 1,-28 0-1030,-1 1 1,1-1 0,-1 1-1,0 0 1,0 0 0,1 1-1,-1-1 1,0 1 0,0-1-1,0 1 1,0 0-1,-1 0 1,1 1 0,0-1-1,-1 0 1,0 1 0,1-1-1,-1 1 1,3 6 0,14 23 731,-14-22-902,0 0 1,1-1 0,0 1 0,9 8 0,-12-15-133,0 0 0,1 0 0,-1 0 0,1 0 0,0-1 0,0 1 0,0-1 0,0 0 0,0 0 0,1-1 0,-1 1 0,0-1 0,9 1 0,-8-1-8,0 0-1,0-1 0,1 0 1,-1 0-1,0-1 0,0 1 1,0-1-1,0 0 0,0 0 1,0-1-1,0 1 0,0-1 0,0 0 1,-1-1-1,9-4 0,-7 2-1,1 0 0,-2-1-1,1 1 1,-1-1-1,1-1 1,-2 1 0,1 0-1,-1-1 1,6-12-1,-4 7 3,-1 0 0,-1-1 0,0 0 0,-1 1-1,0-1 1,-1-1 0,0 1 0,-1 0 0,-1 0-1,0 0 1,-1-1 0,-2-15 0,2 24 13,0 1 0,0 0 0,-1 0 0,1-1-1,-1 1 1,0 0 0,0 1 0,-1-1 0,1 0 0,-1 0 0,1 1 0,-1 0 0,0-1 0,-1 1 0,1 0 0,0 1 0,-8-6 0,5 6 32,1-1 0,-1 1 1,1 0-1,-1 1 0,0 0 1,0-1-1,0 2 0,0-1 1,0 1-1,0 0 0,0 0 1,-6 1-1,1 1 39,1-1 0,-1 2 0,1 0 0,0 0 0,-1 1 0,2 0 0,-1 1 0,0 0 0,1 0 0,0 1-1,0 0 1,1 1 0,0 0 0,-12 12 0,16-14-62,1 0 0,-1 0-1,1 0 1,0 0-1,1 1 1,-1-1 0,1 1-1,0-1 1,0 1 0,1 0-1,0 0 1,0 0 0,0 0-1,1 0 1,0 0-1,0 8 1,1-10-41,0 0-1,0 1 1,0-1-1,1 0 1,-1 0 0,1-1-1,0 1 1,0 0-1,1 0 1,-1-1-1,1 0 1,-1 1 0,1-1-1,0 0 1,0 0-1,1 0 1,-1-1-1,0 1 1,1-1 0,0 0-1,0 0 1,-1 0-1,8 2 1,-4-2-62,0 0 0,0 0 0,0 0-1,0-1 1,1 0 0,-1-1 0,0 1 0,1-1 0,-1-1 0,0 1 0,0-1-1,1-1 1,-1 1 0,0-1 0,11-5 0,3-3-24,-2-1 0,1 0 0,29-24 0,-3 2 412,-30 28 6,-15 5-299,-1 0-1,0 0 1,1 0-1,-1 0 1,0 0-1,1 1 1,-1-1 0,1 0-1,-1 0 1,0 1-1,0-1 1,1 0 0,-1 1-1,0-1 1,1 0-1,-1 1 1,0-1 0,0 0-1,0 1 1,1-1-1,-1 0 1,0 1-1,0-1 1,0 1 0,0 0-1,0 34 226,-2-15-202,3-11-51,0 0 0,0-1 0,0 1 0,1-1 0,1 1 0,-1-1 0,1 0 0,1 0 0,0 0 0,0 0 0,10 14 0,-10-18-36,0 1-1,1-1 0,-1 1 1,1-1-1,0 0 0,1-1 0,-1 1 1,0-1-1,1 0 0,0-1 0,0 1 1,0-1-1,0 0 0,0-1 1,0 0-1,0 1 0,9-1 0,-4-1 18,0 0 0,1-1 0,-1 0-1,0-1 1,0 0 0,0-1-1,0 0 1,-1 0 0,1-1 0,-1-1-1,0 0 1,0 0 0,0-1-1,-1 0 1,0-1 0,0 0-1,-1 0 1,16-18 0,2-5 91,-2-2 0,-1-1 1,37-69-1,-35 54 431,36-95 0,-52 116-184,-2 0 0,0 0 1,-1-1-1,-2 0 0,1-41 0,-5 62-219,0-1 0,-1 0 0,0 0 0,-1 0 0,0 0 0,0 1 0,0-1 0,-1 1 0,-7-14 0,9 19-65,0 0 1,0 1 0,-1-1 0,1 1 0,0-1 0,-1 1 0,1 0 0,-1 0-1,1-1 1,-1 1 0,1 0 0,-1 0 0,0 1 0,1-1 0,-1 0-1,0 0 1,0 1 0,-2-1 0,1 1-4,0 0 1,1 0-1,-1 1 0,0-1 0,1 1 1,-1 0-1,1-1 0,-1 1 1,1 0-1,0 1 0,-1-1 0,1 0 1,0 1-1,0-1 0,-1 1 1,1 0-1,-2 2 0,-4 5 29,0 0-1,0 1 1,1 0-1,0 0 0,1 0 1,0 1-1,1 0 1,0 0-1,-4 16 1,-2 11 63,-11 59 0,17-68-161,1 1 1,1-1 0,2 1-1,1 0 1,1 0 0,2 0-1,6 29 1,-6-46-311,0-1 0,1 0 0,1-1 0,0 1 0,0-1 0,1 1 0,1-2 0,10 14-1,-11-17-351,1 1-1,0-2 1,0 1-1,0-1 0,1 0 1,0 0-1,1-1 0,-1 0 1,1-1-1,0 0 0,17 5 1,-11-5-621,0 0 1,0-2-1,29 2 1,6-3-599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4.5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1 244 196,'11'-1'614,"1"0"-1,-1 1 1,1 1 0,22 3-1,-30-3-375,0 1-1,1-1 1,-1 1 0,0 0-1,0 1 1,0-1-1,0 1 1,0 0 0,0 0-1,-1 0 1,1 0 0,-1 1-1,0-1 1,0 1-1,2 4 1,18 28 1933,-13-21-1371,-1 0-1,2 0 0,17 19 1,-24-31-671,-1 1 0,1-1 0,0 0 0,0 0 0,0 0 0,0-1 0,0 0 0,1 1 0,-1-2 0,1 1 0,0 0 0,-1-1 0,1 0 0,0 0 0,0 0 0,0-1 0,7 1 0,-7-2-68,0 1 1,0-1-1,0 0 0,0 0 0,0-1 0,0 0 0,0 1 0,0-2 0,-1 1 1,1 0-1,-1-1 0,1 0 0,-1 0 0,0 0 0,0-1 0,-1 1 1,1-1-1,-1 0 0,0 0 0,1 0 0,-2-1 0,1 1 0,0-1 0,-1 1 1,2-8-1,-1 5-42,-1 0 0,0 0-1,0 0 1,-1 0 0,0-1 0,0 1 0,-1 0 0,0-1 0,0 1 0,-1 0 0,0-1 0,0 1 0,0 0 0,-1 0 0,0 0 0,-1 0 0,-4-9 0,4 9-7,-1 1 0,0-1 0,-1 1 0,1 0 0,-1 0 0,-1 1 0,1-1 0,-1 1 0,0 0 0,0 1 0,0-1 0,-1 1 0,1 0 0,-14-5 0,14 7-12,1 1 0,-1 0 0,1 0 0,-1 0 1,1 1-1,-1-1 0,1 1 0,-1 1 0,0-1 0,1 1 0,-1 0 1,1 0-1,-1 0 0,1 1 0,0 0 0,-1 0 0,1 0 0,0 1 0,0 0 1,1 0-1,-6 4 0,2 0 27,0 1 0,0 0-1,1 0 1,0 0 0,1 1 0,0 0 0,0 0-1,1 1 1,0-1 0,1 1 0,0 0 0,0 1-1,1-1 1,-3 16 0,5-20-9,1 0 0,-1 1 0,1-1 0,0 1-1,0-1 1,1 1 0,0-1 0,0 1 0,0-1 0,1 0 0,3 8 0,-3-9-33,1-1 0,-1 0 1,1 0-1,0 0 1,0 0-1,0-1 0,0 1 1,1-1-1,-1 0 0,1 0 1,0 0-1,0 0 0,0-1 1,0 1-1,1-1 1,7 2-1,-5-1-129,0-1-1,1 0 1,-1-1-1,1 0 1,0 0 0,-1-1-1,1 1 1,0-2 0,-1 1-1,1-1 1,0 0-1,-1-1 1,1 0 0,-1 0-1,0-1 1,1 1-1,-1-2 1,-1 1 0,1-1-1,0 0 1,7-6 0,-4 2 178,0 0 0,-1-1 1,0 0-1,0-1 1,-1 0-1,0 0 1,-1-1-1,0 0 1,-1 0-1,0-1 1,8-23-1,-2 8 838,-8 21-438,-5 18-140,-2 0-245,1 1 0,1-1-1,0 1 1,1 0 0,1-1-1,-1 1 1,5 18 0,-3-22-270,0 0 0,0 0 0,1-1 0,0 1 0,0-1 0,1 0 1,0 0-1,1 0 0,0 0 0,0-1 0,8 10 0,-10-14-81,0-1 0,1 1 0,-1 0 0,0-1 0,1 0 1,-1 0-1,1 0 0,0 0 0,0 0 0,-1-1 0,1 1 0,0-1 0,0 0 0,0-1 0,1 1 0,-1-1 0,0 0 0,0 1 0,0-2 0,0 1 0,0 0 0,1-1 0,-1 0 0,0 0 0,0 0 0,-1-1 1,6-1-1,-3-1 148,0 1 1,0-1 0,-1 1 0,1-2 0,-1 1-1,0-1 1,-1 1 0,1-1 0,-1 0 0,1-1 0,-2 1-1,1-1 1,-1 0 0,1 0 0,3-13 0,1-3 399,15-53 1243,-21 67-768,0 0 0,-1 0 0,0 0 0,-1 0 0,0 1 0,0-1 0,-2-13 0,0 12 411,1 6-14,1 5-249,-1 15-427,1 7-343,1 1-1,1-1 1,1 0 0,1 0 0,1 0-1,1-1 1,14 35 0,-18-51-135,1-1 0,0 0 0,0 0 1,0 0-1,0 0 0,1-1 0,0 1 0,1-1 0,-1 0 0,1 0 0,0-1 0,0 1 1,0-1-1,8 4 0,-8-5-29,-1-1 0,2 0 0,-1 0 0,0-1 1,0 1-1,0-1 0,1 0 0,-1-1 0,0 1 0,1-1 1,-1 0-1,1-1 0,-1 1 0,0-1 0,1 0 0,-1 0 1,0-1-1,6-1 0,-4-1-85,1 0 0,-1 0 0,1-1 0,-1 0 1,-1 0-1,1 0 0,-1-1 0,0 0 0,0 0 0,-1-1 1,0 0-1,0 0 0,0 0 0,-1 0 0,4-10 0,6-14 369,-1-1 0,11-43 0,-22 70-59,3-21 571,2-1 1005,-7 26-1725,0 1-1,0 0 0,0 0 1,0 0-1,0 0 0,0 0 1,0 0-1,0 0 1,0 0-1,0 0 0,0 0 1,0 0-1,0 0 0,1 0 1,-1-1-1,0 1 0,0 0 1,0 0-1,0 0 0,0 0 1,0 0-1,0 0 0,0 0 1,0 0-1,0 0 1,1 0-1,-1 0 0,0 0 1,0 0-1,0 0 0,0 0 1,0 0-1,0 0 0,0 0 1,0 0-1,0 0 0,0 0 1,1 0-1,-1 0 0,0 0 1,0 1-1,0-1 0,0 0 1,0 0-1,0 0 1,0 0-1,0 0 0,0 0 1,0 0-1,0 0 0,0 0 1,0 0-1,0 0 0,0 0 1,0 0-1,1 1 0,-1-1 1,0 0-1,0 0 0,0 0 1,0 0-1,0 0 1,0 0-1,0 0 0,0 0 1,4 18 244,1 14-26,-2-13-182,0-1 0,1 1 0,0-1-1,14 31 1,-16-45-136,0 1 1,1 0-1,0-1 0,-1 0 0,2 0 0,-1 0 0,1 0 0,-1 0 0,1-1 0,0 1 1,0-1-1,0 0 0,1 0 0,-1-1 0,1 1 0,0-1 0,0 0 0,-1 0 0,1-1 1,0 1-1,1-1 0,5 1 0,11 0-677,1-1-1,-1-1 1,1 0 0,33-6 0,-41 3 411,-1 0 0,1-1 1,0 0-1,-1-1 0,0 0 1,0-2-1,21-12 0,-30 15 479,-1 1-1,1-1 0,-1-1 1,0 1-1,0 0 0,-1-1 1,1 0-1,-1 0 1,0 0-1,0 0 0,-1 0 1,1-1-1,-1 1 0,0-1 1,-1 0-1,1 1 0,-1-1 1,0 0-1,-1 0 0,0-9 1,0-10 1119,-2 0 0,-1 0 0,-9-37 1,5 29-308,-1-8 192,1 12-386,2-1 0,-3-44 0,10 70-554,3 14-128,3 21-31,8 85-54,51 268-1531,-56-360-823,-4-47-6631,-9 17 8210,1 1-1,-4-7 1,-4-11-1365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52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11 136 300,'-8'-12'8309,"8"12"-8036,0 1-1,-1 0 0,1-1 0,0 1 0,0 0 0,-1-1 1,1 1-1,0 0 0,0 0 0,0-1 0,0 1 0,0 0 1,0-1-1,0 1 0,0 0 0,0 0 0,0-1 0,1 2 1,0 6 69,0 1 1,1-1-1,0-1 1,0 1-1,1 0 0,0 0 1,1-1-1,-1 0 1,8 11-1,-6-12-475,0 0 0,0 1-1,1-2 1,0 1-1,0-1 1,1 1 0,-1-2-1,13 8 1,-9-7-407,1-1 0,-1 0 0,1 0 0,0-1 0,1 0 0,-1-1 0,0 0 0,1-1 0,-1 0 0,1-1 0,0 0 0,-1-1 0,21-4 0,-17 2 159,0-1 0,0 0-1,-1-1 1,1 0 0,-1-1-1,0-1 1,22-15 0,-32 19 484,0 0 0,0 0 0,0 0 0,-1 0 0,0-1 0,1 1 0,-1-1 0,-1 0 0,1 0 0,-1-1 0,1 1 0,-1 0 0,0-1 0,-1 1 1,1-1-1,-1 1 0,0-1 0,0 0 0,0 0 0,-1 0 0,0 1 0,0-1 0,0 0 0,0 0 0,-1 0 0,0 0 0,0 1 0,-2-7 0,1 4 19,0 0 0,-1 0 0,0 1-1,-1-1 1,0 1 0,0 0 0,0 0-1,0 0 1,-1 0 0,0 1-1,0 0 1,-1 0 0,1 0 0,-1 1-1,0 0 1,0 0 0,-1 0 0,1 1-1,-1 0 1,0 0 0,0 0-1,0 1 1,0 0 0,0 1 0,0 0-1,0 0 1,-1 0 0,1 1-1,0 0 1,-1 0 0,1 1 0,0 0-1,0 0 1,-1 1 0,1 0 0,0 0-1,1 0 1,-1 1 0,0 0-1,1 1 1,-9 5 0,2 0-123,1 1 0,0 0 0,1 0-1,0 1 1,1 1 0,0 0 0,1 0 0,-14 24 0,19-28-39,0-1-1,0 1 1,0 0 0,1-1-1,0 1 1,1 1 0,0-1-1,0 0 1,1 1 0,0-1-1,1 1 1,-1-1 0,1 1-1,1-1 1,0 1 0,0-1-1,4 12 1,-4-17-28,0 0 0,0 0 0,1 0 0,0 0 1,-1 0-1,1 0 0,0-1 0,0 1 0,1-1 0,-1 0 0,0 1 1,1-1-1,-1 0 0,1 0 0,0 0 0,0-1 0,-1 1 0,5 1 1,-1-2-99,0 1 1,0-1 0,0 0 0,-1 0-1,1 0 1,0-1 0,0 0 0,0-1-1,9 0 1,3-3-272,1-1 0,-1 0 1,0-1-1,0-1 0,21-11 0,-14 3 360,0 0 1,24-20-1,-39 27 1122,0 0 0,-1-1 0,1 0 0,-2 0 0,16-21 0,-28 38-1042,0-1 0,1 1 0,1 0 0,-1 0 0,1 0 0,1 1 0,-1-1-1,1 0 1,1 1 0,0-1 0,0 0 0,0 1 0,1-1 0,4 16 0,-4-19-339,0 0 1,1-1 0,-1 1-1,1-1 1,0 0-1,0 0 1,1 1-1,-1-1 1,1-1 0,0 1-1,0 0 1,0-1-1,1 1 1,-1-1 0,1 0-1,0 0 1,0-1-1,0 1 1,0-1-1,0 0 1,1 0 0,-1 0-1,0 0 1,1-1-1,0 0 1,-1 0-1,9 1 1,25-2-1672,7-5 321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54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400 11 604,'3'-11'10959,"-22"15"-7516,5 0-3335,-44 17 1188,9-4-1182,0 2 1,0 2-1,2 2 0,-50 34 0,95-56-167,1 0 0,-1 0 0,1 0-1,0 0 1,-1 0 0,1 1 0,0-1 0,0 0 0,0 1 0,0-1 0,0 1 0,0-1-1,0 1 1,0 0 0,1-1 0,-1 1 0,1 0 0,-1-1 0,1 1 0,-1 0 0,1 0 0,0 3-1,1-2-13,-1 0-1,1-1 0,0 1 1,0 0-1,0-1 0,0 1 1,1 0-1,-1-1 0,1 1 1,-1-1-1,1 0 1,4 4-1,4 4-140,0-1 0,1-1 0,0 0 0,23 12 1,38 14-685,-50-25 459,-1 0 0,-1 2 1,1 0-1,30 24 0,-50-34 432,-1-1 1,1 0-1,-1 0 0,1 0 1,-1 1-1,1-1 1,-1 0-1,0 1 0,1-1 1,-1 0-1,0 1 1,1-1-1,-1 0 0,0 1 1,1-1-1,-1 1 0,0-1 1,0 0-1,1 1 1,-1-1-1,0 1 0,0-1 1,0 1-1,0-1 0,0 1 1,0-1-1,0 1 1,0-1-1,0 1 0,0-1 1,0 1-1,0-1 0,0 1 1,0-1-1,0 1 1,-1 0-1,-18 3 203,-35-8 175,51 3-385,-6 0 5,-1 0-1,1 1 1,-1 0-1,1 0 1,-1 1-1,1 0 1,-1 1-1,1 0 1,-15 5-1,19-5 3,1 0-1,0 0 1,0 0-1,0 0 1,1 1-1,-1 0 1,0-1-1,1 1 1,0 1-1,0-1 1,0 0-1,0 1 1,0 0-1,1-1 1,-1 1-1,1 0 1,0 1-1,1-1 1,-1 0-1,1 0 1,-1 1-1,0 5 1,0 6-61,1 0 1,0 1 0,2-1-1,-1 0 1,2 1 0,0-1-1,1 0 1,1 0-1,0 0 1,1 0 0,11 22-1,-10-25-537,1 0-1,0 0 1,1-1-1,1 0 0,0 0 1,0-1-1,21 19 1,-26-27 277,0 0 0,0 0 1,0 0-1,1-1 0,-1 1 1,1-1-1,-1 0 1,1 0-1,0-1 0,9 2 1,16-1-1176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54.8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49 1836,'10'-27'2513,"-1"5"4244,-12 47-3360,-5 18-2726,2 1 0,2 0 0,1 0 0,3 0 0,2-1 0,8 54 0,-10-94-679,1 0 0,-1-1 0,1 1 1,-1 0-1,1-1 0,0 1 0,0-1 1,0 1-1,1-1 0,-1 1 0,0-1 0,1 0 1,0 0-1,-1 0 0,1 0 0,0 0 1,0 0-1,0 0 0,3 1 0,-3-2-44,0-1-1,0 1 0,0-1 1,0 0-1,1 0 1,-1 0-1,0 0 0,0 0 1,0 0-1,0 0 1,0-1-1,0 1 1,1-1-1,-1 0 0,0 1 1,0-1-1,0 0 1,-1 0-1,1 0 0,0 0 1,0-1-1,-1 1 1,1 0-1,0-1 1,1-1-1,8-8-382,0 0 0,-1-1 0,0 0 0,0-1 0,-1 1 0,-1-2 0,-1 1 0,0-1 0,7-19 0,13-53 503,-8 0 3641,-19 85-3660,0 0 0,0 0 0,0 1 0,0-1 0,0 0 0,0 0 0,0 1 0,0-1 0,1 0 0,-1 0 0,0 1 0,1-1 0,-1 0 0,1 1 0,-1-1 0,0 0 1,1 1-1,-1-1 0,1 1 0,0-1 0,0 0 0,7 10 346,6 29-404,-14-37 15,9 35-209,2-1 0,1 0-1,1-1 1,2-1 0,35 57 0,-48-87 129,0 0 1,1 0 0,-1 0 0,1 0 0,-1-1 0,1 1-1,0-1 1,0 1 0,0-1 0,1 0 0,-1 0 0,0-1-1,1 1 1,-1-1 0,1 1 0,-1-1 0,8 1 0,-7-2-85,1 0 1,0 0-1,-1 0 1,1-1 0,0 0-1,-1 0 1,1 0 0,-1-1-1,1 1 1,-1-1 0,1 0-1,5-4 1,6-5-466,1-2 1,-1 0-1,-1 0 1,0-2-1,16-21 1,-4 4 250,-1-1 1,21-38 0,-33 46 2159,-2 1 1,11-30 0,-22 54-1768,-1 0 0,0 0 0,0 0 0,0 0 0,0 0 0,0 0-1,0 0 1,0 1 0,0-1 0,0 0 0,0 0 0,0 0 0,1 0 0,-1 0 0,0 0 0,0 0 0,0 0 0,0 0 0,0 0-1,0 0 1,0 0 0,0 0 0,1 0 0,-1 0 0,0 0 0,0 0 0,0 0 0,0 0 0,0 0 0,0 0 0,0 0 0,0 0-1,1 0 1,-1 0 0,0 0 0,0 0 0,0 0 0,0-1 0,0 1 0,0 0 0,0 0 0,0 0 0,0 0 0,0 0 0,1 0 0,-1 0-1,0 0 1,0 0 0,0 0 0,0-1 0,0 1 0,0 0 0,0 0 0,0 0 0,0 0 0,0 0 0,0 0 0,0 0 0,0 0-1,0-1 1,0 1 0,0 0 0,3 16 501,2 37-505,-4-35 140,1 2-396,1 0 1,1 0-1,0 0 1,2-1-1,0 1 1,1-2-1,1 1 1,15 25-1,-20-38-102,1 0 1,0 1-1,1-2 0,0 1 1,-1 0-1,2-1 0,-1 0 0,1 0 1,0-1-1,0 1 0,0-1 1,0-1-1,1 1 0,-1-1 0,1 0 1,0-1-1,0 1 0,0-1 1,0-1-1,1 1 0,-1-1 0,0-1 1,1 1-1,-1-1 0,1-1 1,8 0-1,-5-1-270,0-1 0,0 0 0,0 0 0,0-1 0,18-10-1,12-11-803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55.3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80 584,'3'-22'1939,"1"3"4084,0 38-2840,-3-2-2957,1-1 1,1 1-1,1-1 0,0 0 1,1 0-1,1-1 1,1 1-1,0-1 0,0-1 1,12 16-1,-15-24-355,1 0 0,0 0 0,1 0 1,-1 0-1,1-1 0,0 0 0,0-1 0,1 1 0,0-1 1,-1 0-1,2-1 0,-1 0 0,0 0 0,0 0 0,1-1 1,-1 0-1,1 0 0,0-1 0,0 0 0,0-1 1,-1 1-1,1-2 0,13 0 0,-14-1-24,1 0 1,-1 0-1,1-1 1,-1 1-1,0-2 1,0 1-1,0-1 0,0 0 1,-1 0-1,1-1 1,-1 0-1,-1 0 0,1-1 1,-1 1-1,1-1 1,-2 0-1,1-1 1,-1 1-1,0-1 0,0 0 1,0 0-1,-1 0 1,4-13-1,-5 14 191,0 0 1,-1 0-1,0 0 0,0 0 0,0 0 1,0 0-1,-1 0 0,0 0 0,-1 0 1,1 0-1,-1 0 0,0 0 0,-1 0 1,1 0-1,-1 0 0,0 1 1,-1-1-1,1 0 0,-1 1 0,0 0 1,0 0-1,-1 0 0,0 0 0,0 0 1,0 1-1,0 0 0,-1 0 0,1 0 1,-1 0-1,0 1 0,-6-4 0,4 4 91,0 0-1,0 0 0,0 0 0,0 1 1,0 0-1,-1 1 0,1 0 0,0 0 1,-1 0-1,1 1 0,-1 0 0,1 1 1,-1-1-1,1 1 0,-1 1 1,1 0-1,0 0 0,0 0 0,0 1 1,0 0-1,0 0 0,0 0 0,1 1 1,-1 0-1,1 1 0,0-1 0,1 1 1,-1 0-1,-4 7 0,3-5-42,0 0 0,1 1-1,0 0 1,1 0 0,0 1 0,0 0 0,0-1-1,1 1 1,1 1 0,0-1 0,0 1 0,1-1-1,0 1 1,0 0 0,1 0 0,0 0 0,1-1-1,0 1 1,1 0 0,0 0 0,4 17 0,-4-23-97,1 1 0,-1-1 0,1 0 0,0 0 0,0 0 0,0 0 0,1 0 0,-1 0 0,1-1-1,0 1 1,0-1 0,0 0 0,1 0 0,-1 0 0,1 0 0,0-1 0,-1 1 0,1-1 0,0 0 0,1 0 0,-1 0 0,0-1 0,0 1 0,1-1 0,-1 0 0,1 0 0,-1-1 0,1 1 0,-1-1 0,1 0 0,-1 0 0,6-2 0,4 0-106,0 0-1,0-2 0,0 1 1,-1-2-1,0 0 1,1 0-1,-2-2 1,25-14-1,-22 9 313,0 0 1,18-19-1,-14 13 341,-19 18-525,0 1 1,0-1 0,0 0-1,0 0 1,0 1 0,0-1-1,0 0 1,0 0 0,0 1 0,0-1-1,0 0 1,0 0 0,0 0-1,0 1 1,0-1 0,0 0-1,0 0 1,0 0 0,1 1-1,-1-1 1,0 0 0,0 0-1,0 0 1,0 1 0,0-1-1,1 0 1,-1 0 0,0 0 0,0 0-1,0 0 1,1 0 0,-1 1-1,0-1 1,0 0 0,0 0-1,1 0 1,-1 0 0,0 0-1,0 0 1,1 0 0,-1 0-1,0 0 1,0 0 0,1 0 0,-1 0-1,0 0 1,0 0 0,0 0-1,1 0 1,-1 0 0,0 0-1,0-1 1,1 1 0,-1 0-1,0 0 1,0 0 0,1 0-1,-8 28 247,5-21-171,0 2-175,1 1-1,0 0 1,0 0-1,0 0 1,1 0-1,1 0 1,0 0-1,3 13 1,-3-19-223,0 1 1,1-1-1,-1 1 1,1-1-1,0 0 1,1 0-1,-1 0 1,1 0-1,-1 0 1,1 0-1,0-1 0,1 0 1,-1 1-1,0-1 1,1 0-1,0 0 1,0-1-1,0 1 1,7 2-1,-2-1-390,1-1 1,-1 0-1,1-1 0,0 0 0,-1-1 1,15 1-1,26-3-1338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55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194 106 1112,'0'-4'426,"1"0"1,-1 0-1,0 0 0,0 1 0,0-1 1,0 0-1,-1 0 0,1 0 0,-1 0 1,0 0-1,-1 0 0,1 1 0,0-1 1,-1 0-1,0 1 0,0-1 1,0 1-1,0 0 0,-1 0 0,1 0 1,-1 0-1,0 0 0,0 0 0,0 1 1,0-1-1,0 1 0,-1 0 0,-4-2 1,4 2-227,1 1 1,-1 0 0,0 0 0,0 0 0,0 1 0,0 0-1,0-1 1,-1 1 0,1 1 0,0-1 0,-7 2-1,6-1-145,0 1-1,0 0 1,0 0-1,0 0 0,0 1 1,1-1-1,-1 1 0,1 0 1,0 0-1,-1 1 0,2 0 1,-1-1-1,0 1 1,1 0-1,0 1 0,-1-1 1,-2 6-1,5-7-73,0-1 0,0 0 0,0 1 0,0-1-1,0 1 1,1-1 0,-1 1 0,1-1 0,-1 1 0,1 0 0,0-1 0,0 1 0,0-1-1,0 1 1,1 0 0,-1-1 0,1 1 0,-1-1 0,1 1 0,0-1 0,0 1 0,0-1-1,1 0 1,-1 1 0,0-1 0,1 0 0,-1 0 0,1 0 0,0 0 0,0 0-1,0-1 1,0 1 0,0 0 0,0-1 0,0 1 0,5 1 0,14 6-176,0-1 0,0-1 1,1-1-1,0 0 0,1-2 1,40 3-1,12 3-97,-32-3 188,-20-4 93,0 1 0,0 1 0,0 1 0,41 17 0,-62-23 17,0 1 1,-1 0-1,1 0 0,-1-1 0,1 1 0,-1 0 0,1 0 0,-1 0 0,1 1 0,-1-1 0,0 0 1,0 0-1,0 1 0,0-1 0,0 1 0,0-1 0,0 1 0,0-1 0,-1 1 0,1 0 0,0-1 1,-1 1-1,1 3 0,-1-3 12,-1 0 0,1 1 1,-1-1-1,1 0 0,-1 1 1,0-1-1,0 0 0,0 0 0,0 0 1,0 0-1,-1 0 0,1 0 1,-1 0-1,1 0 0,-3 2 0,-8 6 109,0 0-1,-1 0 1,0-1-1,-14 7 1,25-15-109,-111 61 721,56-32-3226,102-49-7662,-12 2 7819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56.1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97 248,'34'-29'2264,"-11"5"520,-2 4 321,-8 5 155,-3 6-540,1 11-744,-8 9-763,0 13-501,1 9-296,2 5-248,1 4-420,0 0-680,7-3-1065,-1-4-723,8-6-376,12-7-112,5-9 215,9-8 549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0:59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69 220,'7'2'8794,"2"8"-5980,9 21-2919,-14-24 920,25 44 371,-3-3 1,32 44 0,-48-79-1021,-1-1 0,2 0 1,-1 0-1,2-1 0,-1-1 0,2 0 1,-1-1-1,17 10 0,-24-16-144,0-1-1,0 1 1,1-1-1,-1 0 0,0 0 1,1-1-1,0 0 1,-1 0-1,1 0 0,0 0 1,0-1-1,-1 0 1,1-1-1,0 1 1,0-1-1,5-1 0,-4-1-80,0 1 0,-1-1 0,1 0 0,-1-1-1,0 1 1,0-1 0,0-1 0,-1 1 0,1-1-1,-1 0 1,7-8 0,-1-1-236,-1-1 0,0-1 0,-1 1 0,-1-1 0,0-1 0,-1 0 0,-1 0 1,-1 0-1,5-22 0,-7 12-103,2-47 1,-5 45 1108,6-34-1,-6 63-699,0 0-1,0 0 0,0 0 1,1 0-1,-1 0 0,0 0 0,0 0 1,0 0-1,0 0 0,0 0 1,0 0-1,0 0 0,0 0 0,0 0 1,0 0-1,1 0 0,-1 0 1,0 0-1,0 0 0,0 0 0,0 0 1,0 0-1,0 0 0,0 0 1,0 0-1,0 0 0,1 0 0,-1 0 1,0 0-1,0 0 0,0 0 1,0 0-1,0 0 0,0 0 0,0 0 1,0 0-1,0 0 0,0-1 1,0 1-1,0 0 0,0 0 0,1 0 1,-1 0-1,0 0 0,0 0 1,0 0-1,0 0 0,0 0 0,0 0 1,0-1-1,0 1 0,0 0 1,0 0-1,0 0 0,0 0 0,0 0 1,0 0-1,0 0 0,0 0 1,0 0-1,0 0 0,0-1 1,0 1-1,4 12 272,5 22-91,-8-32-141,3 14 10,0-2-1,1 1 1,1 0 0,1-1-1,0 0 1,1-1 0,0 1 0,1-2-1,0 1 1,1-1 0,19 17 0,-24-24-87,0 0 1,1-1 0,0 0 0,0 0 0,0 0 0,0-1 0,0 0 0,1 0 0,-1-1 0,1 0 0,0 0 0,0 0 0,0-1 0,-1 0 0,1 0 0,1-1 0,-1 0 0,0 0 0,0-1 0,0 1-1,0-2 1,-1 1 0,1-1 0,0 0 0,0 0 0,-1-1 0,11-5 0,-2-1-185,0-1-1,0 0 1,-1-1 0,0 0-1,17-19 1,-25 23 245,1 0 1,-1-1-1,-1 1 1,1-1 0,-1 0-1,-1-1 1,0 1-1,0-1 1,0 0 0,-1 0-1,4-18 1,-7 26-22,0 0 0,0 0 0,1 0 1,-1 0-1,0 0 0,0 0 1,0-1-1,0 1 0,0 0 0,-1 0 1,1 0-1,0 0 0,0 0 0,-1 0 1,1 0-1,-1 0 0,1 0 0,-1 0 1,1 0-1,-1 0 0,1 0 0,-2 0 1,1 0-3,0 1 1,1 0 0,-1-1 0,0 1-1,0 0 1,0 0 0,0 0-1,0-1 1,0 1 0,0 0 0,0 0-1,0 1 1,0-1 0,1 0-1,-1 0 1,0 0 0,0 1 0,0-1-1,-1 1 1,-4 2 59,0 0 0,0 0-1,0 1 1,1 0 0,-9 7 0,8-4-21,-1-1 1,1 1-1,0 1 1,1-1-1,0 1 0,0 0 1,0 0-1,1 0 1,0 1-1,1 0 0,0-1 1,1 1-1,-1 0 1,2 0-1,-1 1 1,1-1-1,1 0 0,-1 0 1,2 1-1,-1-1 1,1 0-1,1 0 0,-1 1 1,2-1-1,-1-1 1,1 1-1,1 0 1,-1-1-1,2 1 0,-1-1 1,1 0-1,0 0 1,1-1-1,-1 0 1,2 0-1,-1 0 0,1-1 1,0 1-1,10 5 1,-5-5-202,1 0 1,1-2-1,-1 0 1,1 0-1,0-1 1,0-1 0,0 0-1,0-1 1,1 0-1,-1-2 1,1 1-1,-1-2 1,1 0-1,-1-1 1,23-5-1,5-3-2238,1-3-1,-2-1 1,73-36-1,-67 25-90,-5-1 252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 48 336,'-29'-47'16199,"28"47"-16135,4 20 891,44 329 1541,1 8-2089,-19-211-1034,-32-242-7517,0-8 3865,-11-55-500,5 76 2999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0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38 153 168,'-4'-16'595,"-13"-45"2880,2-1 4055,14 62-7449,1-1 0,0 1 0,0-1 0,0 1 1,0-1-1,0 1 0,0 0 0,0-1 0,0 1 0,0-1 1,0 1-1,0-1 0,0 1 0,0-1 0,0 1 0,1 0 1,-1-1-1,0 1 0,0-1 0,0 1 0,1 0 1,-1-1-1,0 1 0,1 0 0,-1-1 0,0 1 0,0 0 1,1-1-1,-1 1 0,1 0 0,-1 0 0,0-1 0,1 1 1,-1 0-1,1 0 0,-1 0 0,0 0 0,1-1 0,-1 1 1,1 0-1,-1 0 0,1 0 0,-1 0 0,0 0 0,1 0 1,-1 0-1,1 0 0,-1 0 0,1 0 0,-1 1 0,1-1 1,-1 0-1,0 0 0,2 1 0,24 8 711,57 32-568,-2 3 0,-2 4 0,-2 4 1,82 71-1,-136-104-202,-1 1-1,-1 0 1,-1 1-1,-1 2 1,-1 0-1,29 48 1,-45-66-2,0-1 0,0 1 0,0-1 0,-1 1 1,0 0-1,0-1 0,0 1 0,0 0 0,-1 0 0,0 0 1,0 0-1,0 0 0,-1-1 0,1 1 0,-1 0 1,0 0-1,-2 5 0,-1-3 26,1 0 1,-1 0-1,0 0 1,-1 0-1,1 0 1,-1-1-1,-1 0 1,1 0 0,-10 7-1,-9 6 14,-2-2 0,0 0-1,0-2 1,-36 15 0,30-16-265,-34 18-2191,82-27-3839,26-12 4569,62-19 2140,125-49 0,-180 56 641,-1-3 1,-1-2-1,-1-1 1,69-52-1,-102 66-724,0 1 1,-1-2-1,0 0 0,19-24 0,-31 35-378,1 1 0,-1-1 0,1 1 0,-1-1 0,0 1 0,1-1 0,-1 1 0,0-1 0,1 1 0,-1-1 0,0 0 0,0 1 0,1-1 0,-1 0 0,0 1 0,0-1 0,0 0 0,0 1 0,0-1 0,0 0 0,0 0 0,0 1 0,0-1 0,0 0 0,0 1 0,-1-1 0,1 0 0,0 1 0,0-1 0,-1 1 0,0-2 0,0 1 0,0 1 0,0-1 1,-1 0-1,1 1 0,0-1 0,-1 1 0,1 0 0,-1-1 0,1 1 0,0 0 0,-1 0 0,1 0 0,-1 0 0,-1 0 0,-5 1 38,-1 0-1,0 0 0,-15 6 1,14-3-7,0 0 1,1 1 0,0 0 0,0 0-1,0 1 1,1 0 0,-1 0 0,2 1-1,-1 0 1,1 1 0,0 0 0,0 0-1,-9 16 1,12-17-21,1-1-1,0 1 1,1 0-1,0-1 1,0 1-1,0 0 1,1 0-1,0 0 1,0 1-1,0-1 1,1 0-1,0 0 1,1 0-1,0 0 1,0 0-1,0 0 1,1 0-1,0 0 1,1 0-1,5 12 1,-3-9-29,1 0 0,1 0 1,-1 0-1,2-1 1,-1 0-1,1 0 0,0-1 1,1 0-1,0-1 0,1 0 1,-1 0-1,1-1 0,0 0 1,1 0-1,-1-1 1,1-1-1,0 0 0,1 0 1,-1-1-1,1-1 0,-1 0 1,1 0-1,-1-1 0,1-1 1,16-1-1,-27 1 76,0-1 0,0 1 0,0-1 0,0 1 0,0-1 0,0 1 0,0-1 0,0 0 0,0 1 0,0-1 0,-1 0 0,1 0 0,0 0 0,0 0 0,-1 0 0,1 0 0,0 0 0,-1 0 0,1 0 0,-1 0 0,0 0 0,1 0 0,-1 0 0,0 0 0,1-3 0,5-39-666,-4 22 298,2 7 112,-1 1-1,2 0 1,0 0 0,0 0-1,1 0 1,1 1 0,10-15-1,2 1 271,1 0-1,25-23 1,-39 43 56,0 0 0,1 1 0,-1 0 0,1 0 0,1 0 0,-1 1 0,0 0 0,1 0 0,10-2 0,-15 5-114,0 0 0,0 0 0,0 0 0,1 1 1,-1-1-1,0 1 0,1 0 0,-1 0 0,0 0 0,0 0 0,1 1 0,-1-1 1,0 1-1,0 0 0,0 0 0,1 0 0,-1 1 0,0-1 0,0 1 1,-1-1-1,1 1 0,0 0 0,-1 0 0,1 0 0,-1 0 0,3 4 1,8 11-119,-1 1 0,-1 0 0,-1 1 0,11 28 0,-14-29-1004,2 1 1,0-1-1,1-1 0,19 25 1,-24-36 427,0-1 0,0 0-1,0 0 1,1-1 0,0 1 0,0-1 0,0-1 0,0 1-1,1-1 1,0 0 0,-1 0 0,1-1 0,0 0 0,0 0-1,0-1 1,13 1 0,14-1-1582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1.7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1 306 684,'15'-46'5078,"-10"-3"4133,-5 49-9125,0 0-1,0-1 0,0 1 1,0 0-1,0-1 0,0 1 0,0 0 1,0 0-1,0-1 0,0 1 1,0 0-1,0-1 0,0 1 0,0 0 1,0-1-1,0 1 0,0 0 1,0-1-1,0 1 0,0 0 0,1 0 1,-1-1-1,0 1 0,0 0 1,0 0-1,1-1 0,-1 1 1,0 0-1,0 0 0,1 0 0,-1-1 1,0 1-1,0 0 0,1 0 1,-1 0-1,10 7 710,9 21-1173,-18-26 568,4 6-184,1-1-1,0 0 1,0 0-1,0-1 1,1 1-1,0-1 1,0-1-1,1 1 1,0-1-1,0-1 1,0 1 0,0-2-1,0 1 1,1-1-1,0 0 1,0-1-1,9 2 1,-10-2-60,0-1 1,1 0-1,-1-1 1,0 0-1,1 0 0,-1-1 1,0 0-1,0 0 1,0-1-1,0 0 1,0-1-1,0 0 1,0 0-1,0 0 0,-1-1 1,0 0-1,0-1 1,0 1-1,8-8 1,-11 8 3,-1 1 1,0 0 0,0-1 0,0 0-1,0 0 1,0 0 0,-1 0 0,1 0-1,-1 0 1,-1-1 0,1 1 0,0-1-1,-1 1 1,0-1 0,0 0 0,0 0-1,-1 1 1,0-1 0,0 0 0,0 0 0,0 0-1,-1 1 1,1-1 0,-1 0 0,-1 1-1,1-1 1,-1 0 0,-2-4 0,1 1 29,-2 1 0,1 0 0,-1 0 1,0 0-1,0 1 0,0 0 1,-1 0-1,0 0 0,-1 0 0,1 1 1,-1 0-1,0 1 0,0-1 1,-1 1-1,-11-4 0,8 4 22,-1 1 0,0 1 0,1-1-1,-1 2 1,0 0 0,0 0 0,0 1 0,0 1 0,0 0-1,-16 3 1,23-3 1,1 0 0,0 1 0,0-1 0,0 1-1,0 0 1,0 0 0,0 0 0,0 0 0,0 1-1,1 0 1,-1 0 0,1 0 0,-4 4 0,5-4 0,0 0 1,0 0 0,1 1-1,-1-1 1,1 0 0,0 1-1,0-1 1,0 0 0,0 1-1,1-1 1,0 1 0,-1-1-1,1 1 1,0 0 0,1-1-1,-1 1 1,1-1-1,-1 1 1,2 3 0,2 5 5,0-1 0,1 0 0,0 0 0,1 0 0,0 0 1,1-1-1,0 0 0,0 0 0,1-1 0,12 12 0,15 11-18,52 37 0,-52-43-7,-5-3-10,-1 1 0,35 39 0,-57-55 4,0 0 0,0 0 0,-1 1 0,0 0 0,-1 0 0,0 1 0,0-1 0,-1 1 0,0 0 0,-1 0 0,0 1 0,0-1 0,0 14 0,-3-19 22,0 0-1,0 0 0,-1 0 0,0 0 0,0 0 1,-1 0-1,1 0 0,-1-1 0,0 1 0,0-1 1,-1 1-1,1-1 0,-1 0 0,0 0 0,0 0 1,0 0-1,-1 0 0,1-1 0,-1 0 0,0 1 1,-8 4-1,8-5 29,-1-1 0,1 1 1,-1-1-1,0 0 0,1 0 0,-1 0 0,0-1 1,0 1-1,-1-1 0,1 0 0,0-1 1,0 1-1,0-1 0,-1 0 0,1-1 1,0 1-1,0-1 0,0 0 0,0 0 1,-10-4-1,13 4-64,0 0 0,0 0 0,-1 0 0,1-1-1,0 1 1,0-1 0,1 1 0,-1-1 0,0 0 0,0 0 0,1 1 0,-1-1 0,1 0 0,-1-1 0,1 1 0,0 0-1,0 0 1,0-1 0,0 1 0,0-3 0,0 0-112,1 0 0,0 1 1,-1-1-1,2 1 0,-1-1 0,1 0 0,-1 1 0,1-1 1,1 1-1,1-6 0,4-6-560,0 1-1,1 0 1,0 1-1,21-27 1,-2 9-361,1 1-1,39-33 1,70-47 1159,25-25 3379,-149 124-3060,10-8 377,-1-1 0,-1-1 1,0-1-1,-2 0 0,18-30 0,-37 52-768,1 0 1,0 0-1,-1 0 0,1 0 1,-1 0-1,1 0 0,-1 0 0,0 0 1,1-1-1,-1 1 0,0 0 0,0 0 1,0 0-1,0 0 0,0-1 1,0 1-1,0 0 0,0 0 0,-1-2 1,1 3-13,-1-1 0,1 0 0,-1 1 0,1-1 0,-1 1 0,0-1 0,1 1 0,-1-1 0,1 1 0,-1-1 0,0 1 0,1 0 0,-1-1 0,0 1 0,0 0 0,1 0 0,-1-1 0,0 1 0,0 0 0,0 0 0,0 0 0,-4 0 4,1 0-1,-1 1 0,1-1 1,-1 1-1,1 0 0,-1 0 1,1 1-1,-6 1 0,0 3 37,-1 1 0,2-1-1,-1 2 1,1-1-1,0 1 1,0 1 0,1 0-1,0 0 1,1 0 0,0 1-1,0 0 1,-6 15 0,6-13 32,1 1 1,1-1-1,0 2 1,1-1-1,0 0 1,1 1-1,0-1 1,1 1-1,1 0 1,1 21-1,0-29-134,0 0 0,1 0 0,-1 0 0,2 0 0,-1-1-1,1 1 1,0 0 0,0 0 0,0-1 0,1 1 0,0-1 0,0 0 0,0 0 0,1 0 0,-1 0 0,1-1-1,0 1 1,1-1 0,-1 0 0,1 0 0,0-1 0,0 1 0,0-1 0,0 0 0,1 0 0,-1-1-1,1 0 1,-1 0 0,1 0 0,12 2 0,13-2-1518,0-1 0,0-1 0,1-2 0,-1-1-1,0-1 1,-1-2 0,42-13 0,-14 2-601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5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58 182 248,'-13'-9'1386,"8"7"-289,1-1 0,0 1 1,0-1-1,0 0 0,1 0 0,-1-1 0,1 1 1,0-1-1,0 0 0,-4-5 0,7 8-986,0 0 0,0 1 1,0-1-1,0 0 0,0 1 0,0-1 0,0 1 0,0-1 0,0 0 0,1 1 0,-1-1 1,0 1-1,0-1 0,1 0 0,-1 1 0,0-1 0,1 1 0,-1-1 0,1 1 0,-1-1 1,1 1-1,-1-1 0,1 1 0,-1 0 0,1-1 0,-1 1 0,1 0 0,-1-1 0,1 1 0,0 0 1,0 0-1,24-9-1,-20 8 121,21-6-275,-1 1 1,2 2 0,-1 0 0,0 2 0,1 1 0,51 4 0,-56-1 26,0 2 0,-1 0 0,0 1 0,0 1 0,0 1 0,0 1 0,-1 1 0,35 21 1,-46-24 14,-1 1 0,1 0 0,-1 0 0,-1 1 1,1 0-1,-2 1 0,1-1 0,-1 1 1,9 17-1,-1 3 126,18 61 0,-11-27 634,-21-63-716,0 1 1,0-1-1,0 1 1,0-1-1,0 1 1,1-1-1,-1 0 1,0 1-1,0-1 1,0 1-1,1-1 1,-1 1 0,0-1-1,0 0 1,1 1-1,-1-1 1,0 0-1,1 1 1,-1-1-1,0 0 1,1 1-1,-1-1 1,1 0-1,-1 0 1,1 1-1,-1-1 1,0 0 0,1 0-1,-1 0 1,2 0-1,6-11 560,1-23-405,-8-59-676,-2 64 104,2-1 0,1 1-1,7-43 1,-7 64 252,0-1 1,1 1 0,0 0 0,0-1 0,1 2 0,0-1 0,0 0-1,1 1 1,0 0 0,0 0 0,1 0 0,0 1 0,0-1 0,1 2-1,-1-1 1,9-5 0,-11 8 109,-1 1 1,1 0-1,0-1 0,0 1 1,-1 1-1,1-1 0,0 1 1,1-1-1,-1 1 1,0 0-1,0 0 0,0 1 1,1 0-1,-1-1 0,0 1 1,1 1-1,-1-1 0,0 1 1,0-1-1,1 1 0,-1 0 1,0 1-1,0-1 0,0 1 1,0 0-1,0 0 0,-1 0 1,1 0-1,-1 1 0,1-1 1,-1 1-1,0 0 0,0 0 1,0 0-1,4 5 0,7 12 145,-1 0 1,0 0-1,-2 2 0,0-1 0,7 25 0,-10-28-63,1 4 9,-6-11-21,1-1-1,1-1 1,0 1 0,7 10 0,-10-18-51,0 1 0,0 0-1,0-1 1,1 1 0,-1-1 0,1 0-1,0 0 1,0 0 0,0 0-1,0-1 1,0 1 0,0-1-1,0 0 1,0 0 0,0 0-1,1 0 1,4 1 0,9-1-133,0-1 0,0 0-1,1-1 1,-1 0 0,0-2 0,28-7 0,-20 3-165,0-2 0,-1-1 0,41-21 0,-60 28 284,0 0 0,0 0 1,0 0-1,0-1 0,-1 0 1,1 0-1,-1 0 0,0-1 1,0 1-1,-1-1 0,1 0 1,-1 0-1,0 0 0,0-1 1,1-5-1,-3 7 71,0 0-1,0-1 1,0 1 0,-1 0-1,0-1 1,0 1 0,0 0-1,-1-1 1,1 1 0,-1 0-1,0 0 1,0-1 0,-1 1-1,1 0 1,-1 0 0,0 0-1,0 0 1,0 1 0,0-1-1,-1 1 1,-4-6 0,1 2 14,0 1 0,0 0 0,0 1 1,0-1-1,-1 1 0,0 0 0,0 1 0,0 0 1,-1 0-1,1 1 0,-1-1 0,0 2 0,-16-5 1,19 6-76,0 1 1,0-1 0,0 1 0,0 0 0,0 0 0,0 1-1,0 0 1,0-1 0,0 2 0,0-1 0,0 0 0,0 1-1,0 0 1,1 0 0,-1 1 0,1-1 0,-1 1 0,1 0-1,0 0 1,0 0 0,1 1 0,-1-1 0,-6 9 0,4-3 1,0 1 0,1 0 0,0 0 1,1 0-1,0 0 0,0 1 1,1-1-1,1 1 0,-3 18 0,4-15 11,0 0 0,0 0-1,2 0 1,-1 1 0,2-1-1,0 0 1,5 16 0,-7-27-4,1 1-1,0-1 1,0 0 0,1 0 0,-1 0 0,1 0 0,-1 0 0,1 0 0,0 0 0,0 0 0,1-1 0,-1 1 0,0-1 0,1 0-1,-1 0 1,1 0 0,0 0 0,0 0 0,6 3 0,-5-4-9,0 0 0,1 0 0,-1 0 0,1-1-1,-1 0 1,1 0 0,-1 0 0,1 0 0,-1-1 0,1 0 0,-1 1-1,1-2 1,4-1 0,7-3-22,-1-1 0,0-1-1,0 0 1,-1-1 0,0 0 0,24-22-1,97-109 1756,-135 140-1727,1-1-1,-1 1 1,0 0-1,1-1 1,-1 1-1,1 0 1,-1-1-1,0 1 1,1 0 0,-1-1-1,1 1 1,-1 0-1,1 0 1,-1 0-1,1 0 1,-1-1-1,1 1 1,-1 0-1,1 0 1,-1 0 0,1 0-1,-1 0 1,1 0-1,-1 0 1,1 0-1,-1 0 1,1 1-1,0-1 1,7 14 60,-4 35-219,-3-28-4,0-18-75,-1 1 1,1-1-1,0 1 1,0-1-1,1 1 0,-1-1 1,1 0-1,-1 0 1,1 1-1,0-1 1,0 0-1,1-1 1,-1 1-1,1 0 0,-1-1 1,1 1-1,0-1 1,0 0-1,0 0 1,0 0-1,0 0 1,0-1-1,0 1 0,1-1 1,-1 0-1,1 1 1,-1-2-1,1 1 1,6 0-1,8 1-1368,1-1 0,-1-1 0,1-1 0,28-5 0,-39 5 1337,47-10-2039,5-3 540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2.2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205 108 1940,'3'-9'1473,"-1"1"0,0-1 0,0 1 0,-1-1 1,0 0-1,0 0 0,-1 0 0,-1 1 0,0-11 0,0 18-1431,1 1 0,-1-1 0,1 0 0,-1 1 0,1-1 0,-1 0 0,1 1 0,-1-1 0,0 1 0,1-1 0,-1 1 0,0-1 0,0 1-1,1-1 1,-1 1 0,0 0 0,0-1 0,0 1 0,1 0 0,-1 0 0,0 0 0,0-1 0,0 1 0,0 0 0,0 0 0,1 0 0,-1 0 0,0 1 0,-1-1 0,-28 4-137,28-3 120,-12 2-137,0 1-1,0 0 1,0 1 0,0 0-1,1 2 1,0-1-1,0 2 1,1-1 0,-14 12-1,25-18 99,0 0-1,0-1 1,0 1 0,0 0-1,1 0 1,-1-1 0,0 1-1,0 0 1,1 0 0,-1 0-1,0 0 1,1 0 0,-1 0-1,1 0 1,0 0 0,-1 0-1,1 0 1,0 0 0,-1 1-1,1-1 1,0 0-1,0 0 1,0 0 0,0 0-1,0 0 1,0 0 0,1 1-1,-1 0 1,1 0-5,1 0-1,-1 0 1,0 0 0,1-1 0,-1 1-1,1 0 1,0-1 0,0 1-1,-1-1 1,1 0 0,0 1 0,0-1-1,3 1 1,8 4-89,1-1-1,0 0 1,17 3-1,-30-8 100,55 10-380,24 5 58,-73-13 340,0 0-1,-1 1 0,1-1 0,-1 1 1,0 0-1,0 1 0,0 0 1,10 7-1,-15-10 12,0 0-1,0 0 1,0 1 0,0-1 0,0 0-1,0 0 1,0 1 0,-1-1-1,1 0 1,0 1 0,-1-1 0,1 1-1,-1-1 1,1 1 0,-1-1-1,0 1 1,0-1 0,0 1 0,0 0-1,0-1 1,0 3 0,-1-1 28,0 0 1,0 1 0,0-1 0,0 0-1,-1 0 1,1 0 0,-1 0-1,0 0 1,-2 4 0,-5 4 142,-1-1 0,0 0 0,-18 14 0,15-14-166,-12 12-325,-1-2 0,-1-1 1,0-1-1,-34 16 0,60-33 131,0-1-1,0 1 1,0-1-1,0 0 0,0 1 1,0-1-1,-1 0 1,1 1-1,0-1 0,0 0 1,0 0-1,0 0 1,0 0-1,0 0 0,-2 0 1,2-11-4205,22-21-628,1 4 2902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2.5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46 216,'17'-9'1137,"2"-1"3578,36-16 1,-54 26-4524,0 0 0,0 0 1,1 0-1,-1 0 1,0 0-1,0 0 0,0 0 1,1 0-1,-1 0 0,0 1 1,0-1-1,0 0 1,0 1-1,0-1 0,1 1 1,-1-1-1,0 1 0,0 0 1,0-1-1,0 1 0,-1 0 1,1 0-1,0 0 1,0 0-1,0 0 0,-1-1 1,1 1-1,0 0 0,-1 1 1,1-1-1,-1 0 1,1 0-1,-1 0 0,1 0 1,-1 2-1,11 44 983,33 236-590,-40-254-1434,-3-20-983,-3-25-4512,0 9 5188,0 0 1,0-1-1,-5-9 0,-6-17-1362,3-5 171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2.9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10 252 1960,'0'-41'3072,"-3"8"613,0 6 363,3 3-67,-4 4-921,4 3-1224,0 3-1152,4 1-1892,-1 0-1532,7 0-789,7 2-343,0 0-52,7 2 215,6 4 1265</inkml:trace>
  <inkml:trace contextRef="#ctx0" brushRef="#br0" timeOffset="1">665 21 1660,'13'-7'17374,"-9"7"-17246,2 14-6377,1-1 2929,0 5-68,3 1 291,4 3 761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3.2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 1 112,'0'22'1844,"-4"-2"684,4-4 481,-3-1 263,3-4-404,0-2-528,0 0-543,3 0-725,1-3-708,-4 1-872,-28-49-16414,8 13 15206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6.0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1 772,'-27'14'17606,"31"-16"-17810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2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0 236 1000,'3'3'9270,"22"1"-6487,33 1-2114,277-24-80,-176 7-532,-138 11-69,678-60-653,-666 54 78,-24 1 71,-21-1 77,-186-37-14,57 15 337,111 22 8,-178-36-499,173 38 24,0 1 1,-1 2-1,-67 4 1,100-1 323,0-1 0,-1 1 0,1-1 1,0 1-1,0 0 0,-1 0 0,1 0 0,0 1 0,-4 2 1,6-3 106,0-1 1,0 1-1,0 0 0,0 0 1,0 0-1,1 0 1,-1 0-1,0 0 1,1 0-1,-1 0 0,1 0 1,-1 0-1,1 0 1,0 1-1,-1-1 1,1 0-1,0 0 0,0 0 1,0 1-1,0-1 1,0 0-1,0 0 1,0 0-1,0 1 1,0-1-1,0 0 0,1 2 1,3 10-1172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2.9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0 161 880,'34'-17'3969,"54"-20"1,-54 26-3342,0 1 1,1 2-1,57-6 1,460-25 2967,-164 15-4345,-413 33-5300,-52 14 1338,33-14 2951,-6 1 280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3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6 220,'-27'-5'10220,"39"9"-7665,61 19-1089,122 24 0,-13-16-4927,-35-7-5459,-125-20 6754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5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7 992,'22'-7'16865,"-13"16"-14292,1 11-3421,14 36 1163,32 116 1,-2 66-139,-9-37-353,-36-157-221,3 10-1305,0-20-5242,-1-60-3395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6.3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26 164,'13'-26'8164,"-13"27"-7930,1-1 0,0 0 0,0 1 0,-1-1 0,1 1 0,0 0 0,-1-1 0,1 1 0,-1-1 0,1 1 0,-1 0 0,1 0 0,-1-1 0,1 1 0,-1 0 0,1 0 0,-1-1 0,0 1 0,1 1 1,7 21 452,0 0 1,-1 0 0,-1 0 0,-1 1 0,2 32-1,0-7-222,33 222 409,-12-56-1576,-25-195-355,0-4-1486,-3-4-1943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5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225 98 836,'4'-3'316,"3"-2"880,-1 1 1,0-2-1,0 1 1,-1 0-1,9-12 1,-13 16-950,-1 0 0,1 0 1,-1 0-1,1 0 0,-1 0 0,1 0 1,-1 0-1,0 0 0,0 0 1,1 0-1,-1 0 0,0 0 0,0 0 1,0-1-1,0 1 0,0 0 1,-1 0-1,1 0 0,-1-2 1,1 2-57,-1-1 0,0 1 0,0-1 0,-1 1 0,1 0 0,0-1 0,0 1 0,-1 0 0,1 0 0,-1 0 0,1 0 0,-1 0 0,1 0 0,-1 0 0,0 1 0,-1-1 0,-5-2-22,0 1 1,0 0-1,-1 1 1,1 0-1,0 0 1,-1 1-1,1 0 1,0 0-1,-1 1 1,1 0-1,0 1 1,-1 0-1,1 0 1,-8 4-1,4-2-243,1 0-1,-1 2 1,1-1-1,0 2 1,1-1-1,-1 1 1,1 1-1,-15 14 1,24-21 59,1-1 1,-1 1 0,1-1-1,-1 1 1,1-1 0,0 1-1,-1-1 1,1 1-1,0 0 1,-1-1 0,1 1-1,0-1 1,0 1 0,-1 0-1,1-1 1,0 1-1,0 0 1,0-1 0,0 1-1,0 0 1,0-1 0,0 1-1,0 0 1,0-1 0,0 1-1,0 0 1,1-1-1,-1 2 1,1-1-21,0 0-1,0 1 1,0-1-1,0 0 1,1 0-1,-1 0 1,0 0-1,0 0 1,1 0-1,-1 0 1,3 1-1,41 11-634,-4-4 204,-8-3 310,0 1 0,0 2 0,38 16 0,-69-25 184,-1 1-1,1-1 0,-1 1 1,1 0-1,-1 0 1,1-1-1,-1 1 0,0 0 1,1 0-1,-1 0 0,0 1 1,0-1-1,0 0 0,0 0 1,0 1-1,0-1 0,0 1 1,0-1-1,0 1 0,-1-1 1,1 1-1,-1-1 0,1 1 1,-1-1-1,1 4 0,-1-3 10,-1 1 0,1 0-1,-1-1 1,0 1 0,0 0-1,0-1 1,0 1 0,0-1-1,-1 1 1,1-1 0,-1 0-1,1 0 1,-5 4 0,-2 3 16,-1 0 0,0-1 0,-1-1 0,0 0 0,-19 11 0,21-14-142,4-1-70,1-1-1,-1 0 1,1 0 0,-1-1-1,0 1 1,0-1-1,0 0 1,1 0 0,-1 0-1,0 0 1,-1-1 0,-5 1-1,10-2 16,-1 1-1,1-1 1,-1 1-1,1-1 1,-1 1-1,1-1 1,0 0-1,-1 1 1,1-1-1,0 0 1,0 1-1,-1-1 0,1 0 1,0 1-1,0-1 1,0 0-1,0 1 1,0-1-1,0 0 1,0 1-1,0-1 1,0 0-1,0 1 1,0-1-1,1 0 0,-1 1 1,0-1-1,0 0 1,1 1-1,-1-1 1,0 0-1,1 1 1,-1-1-1,1 0 1,14-24-3344,29-20-990,-15 21 2783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6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37 296,'2'0'813,"52"0"10893,6-1-7652,-14-1-5456,-1-2 1,56-12-1,-75 12-691,-20 4 909,0-1 0,-1 1-1,1-1 1,-1-1 0,1 1 0,5-3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7.6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0 113 1092,'8'2'10892,"-1"11"-7103,3 22-4048,-8-27 1423,26 122 638,18 58-797,-39-167-908,0-1 0,2-1 0,0 1 0,1-1-1,1-1 1,26 33 0,-31-44-93,1-1-1,-1 0 1,2 0-1,-1-1 1,0 0-1,1 0 1,0-1 0,0 0-1,1 0 1,-1-1-1,1 0 1,-1 0-1,1-1 1,0 0-1,0-1 1,0 0-1,0 0 1,0-1 0,0 0-1,1-1 1,-1 0-1,0 0 1,0-1-1,-1 0 1,17-6-1,-15 4-87,0 1-1,-1-1 1,0-1-1,0 0 1,0 0-1,0-1 1,-1 0-1,0 0 1,0-1-1,0 0 0,-1 0 1,0-1-1,-1 0 1,0 0-1,0-1 1,-1 1-1,0-1 1,0-1-1,-1 1 1,0-1-1,0 1 1,3-19-1,-5 7 9,-1 1-1,-1-1 1,-1 0-1,-1 1 1,0-1-1,-2 1 1,0 0-1,-9-26 1,2 16 53,-1 0 0,-1 0 0,-2 2 0,-29-45 0,36 61 20,-1 2 1,0-1 0,0 1 0,-1 0 0,-1 1-1,1 0 1,-1 1 0,-1 0 0,1 0 0,-23-9 0,27 14-44,0 0 0,0 1 1,-1 0-1,1 0 0,-1 1 1,1 0-1,-1 0 1,1 0-1,-1 1 0,0 0 1,1 1-1,-1 0 0,1 0 1,-1 1-1,1 0 1,0 0-1,0 0 0,-1 1 1,2 0-1,-14 8 1,10-4-371,0 0 1,1 1 0,0 1 0,1-1 0,0 1 0,0 0 0,0 1 0,1 0 0,1 0 0,-10 20-1,12-21-196,0 1 0,1-1-1,0 1 1,0 0 0,1 0-1,0 0 1,1 0 0,0 0-1,1 1 1,0-1-1,0 0 1,1 0 0,3 12-1,7 10-1393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8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26 400,'70'1'12700,"3"1"-7762,4-4-4840,-51 1-1892,0-2 0,0-1 0,49-13 0,-73 16 856,1 0-138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8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86 96,'136'-17'11647,"38"-6"-5659,84-23-8113,-301 48-10556,16-4 10996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9.2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1 604,'-3'3'7441,"8"12"-3870,14 27-1477,-13-29-927,17 44 282,-2 2-1,13 63 0,-1-3-3235,9-5-4378,-40-109 5565,0 0-1,0 0 0,0-1 1,1 1-1,0-1 1,0 1-1,0-1 0,1 0 1,-1 0-1,1 0 0,0-1 1,0 0-1,8 6 1,8-2-1518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9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 1080,'1'-3'-24,"11"-20"9070,-8 34-6632,22 174 3846,-14-79-5570,2-3-1435,5-2 0,46 145-1,-63-241 624,2 9-1208,1-1-1,14 25 1,-18-36 1023,-1 0 0,1 0 0,0-1 0,0 1 0,0 0 0,1-1 0,-1 1 0,0-1 1,1 1-1,-1-1 0,1 0 0,-1 1 0,1-1 0,-1 0 0,1 0 0,0 0 0,0 0 1,-1-1-1,1 1 0,0 0 0,0-1 0,0 1 0,0-1 0,0 0 0,0 1 0,0-1 1,0 0-1,0 0 0,0 0 0,2-1 0,10-5-1872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20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92 1120,'-1'-26'3026,"0"17"-296,1-1 0,0 1 0,0 0 0,3-16 0,-3 25-2677,0 0 0,0 0 0,0-1 0,0 1 0,0 0 0,0 0 1,0 0-1,0 0 0,0-1 0,0 1 0,0 0 0,0 0 0,0 0 0,1 0 0,-1 0 0,0-1 159,0 1-159,0 0 0,0 0 0,1 0 0,-1 0 0,0 0 0,0-1 0,0 1 0,0 0 0,0 0 0,1 0 0,-1 0 0,0 0 0,0 0 0,0 0 0,0 0 0,1 0 0,-1 0 0,0 0 0,0 0 0,0 0 1,0 0-1,1 0 0,-1 0 0,0 0 0,0 0 0,0 1 0,9 6 775,4 14-429,1 11-260,-1 0-1,-1 1 1,-2 0 0,9 55-1,7 142-803,-23-195 510,1 36-577,5 47-1265,-6-103-1030,0 1 1,9 25 0,-29-74-6515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20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62 110 1264,'-17'-14'1976,"3"1"297,4 2 271,0 4-236,3-1-396,4 3-348,6 3-308,8 2-324,9 2-431,10-2-589,8 0-701,9-4-723,4 2-796,7-3-416,6-1-64,0-1 227,4-4 421,-3-5 552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20.7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1 244 1408,'18'-12'8123,"-14"9"-6092,1 0 0,8-2 0,19-1 673,55 2-1196,12-1-2088,-79 3-735,-1-1 1,38-11-1,-54 14 906,-1-1 0,1 0 1,-1 0-1,0 0 0,1 0 0,-1-1 0,0 1 0,1-1 1,-1 1-1,0-1 0,0 0 0,-1 0 0,1 0 1,3-3-1,-5 3 158,1 1 0,-1-1 0,1 1 0,-1 0 0,0-1 0,1 1 1,-1-1-1,0 1 0,0-1 0,0 1 0,0-1 0,0 1 0,-1-1 1,1 1-1,0-1 0,-1 1 0,1 0 0,-1-1 0,1 1 0,-1 0 0,0-1 1,0 1-1,1 0 0,-1 0 0,0 0 0,-2-3 0,-13-12-1611</inkml:trace>
  <inkml:trace contextRef="#ctx0" brushRef="#br0" timeOffset="0.98">211 12 28,'-2'-2'559,"-1"1"-1,0-1 1,1 1 0,-1 0 0,0 0-1,0 0 1,1 0 0,-1 0 0,0 1-1,-4-1 1,6 1-377,0 1 0,1-1 0,-1 1-1,0-1 1,0 1 0,0-1 0,1 1 0,-1 0-1,0-1 1,0 1 0,1 0 0,-1-1 0,1 1-1,-1 0 1,1 0 0,-1 0 0,1-1 0,-1 1 0,1 0-1,0 0 1,-1 0 0,1 0 0,0 0 0,0 0-1,0 0 1,-1 0 0,1 0 0,0 0 0,1 0 0,-1 0-1,0 0 1,0 0 0,1 1 0,2 68 2403,17 96 0,0-15-3343,-17-120 186,5 82-4347,-7-83 580,-6 53 0,2-59 2280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9.2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0 196,'-15'39'10886,"14"-21"-9697,0-1-1,1 1 1,1-1-1,1 1 0,4 19 1,25 89-233,-17-76-437,116 403 597,-30-154-3150,-99-296 1789,0-1-141,-1 1-1,1-1 0,0 1 1,0-1-1,0 0 0,0 1 1,1-1-1,-1 0 0,0 0 1,1 0-1,0 0 0,-1 0 1,1 0-1,4 2 0,4-24-7350,-9 16 6841,5-17-1403,-3-4 518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7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1 211 696,'41'-21'1897,"66"-29"7337,-106 50-9162,-1 0-1,1-1 1,0 1-1,0 0 1,0 0-1,0 0 1,0 0-1,0 1 1,0-1-1,0 0 1,0 0-1,-1 0 1,1 1-1,0-1 1,0 1-1,0-1 1,0 0-1,-1 1 1,1-1 0,0 1-1,-1 0 1,1-1-1,0 1 1,-1 0-1,1-1 1,0 1-1,-1 0 1,1-1-1,-1 1 1,0 0-1,2 2 1,12 32 532,-10-24-299,0 1-206,0-2 0,1 1 0,1 0 0,0-1 0,1 0 0,-1 0 0,2-1-1,13 14 1,-16-18-99,1-1 0,-1 0 0,1-1 0,0 1 0,0-1-1,0-1 1,0 1 0,0-1 0,1 0 0,-1 0 0,1-1 0,-1 1-1,1-2 1,0 1 0,-1-1 0,14-1 0,-9 1 54,0-2-1,-1 1 1,1-2 0,-1 1 0,0-1-1,0-1 1,0 0 0,12-7 0,-17 8 1,1 0-1,-1-1 1,0 1 0,-1-1-1,1-1 1,-1 1 0,0 0 0,0-1-1,0 0 1,0 0 0,-1 0-1,0-1 1,0 1 0,0-1 0,3-10-1,-2-2 14,0 1 0,-1 0-1,-1-1 1,0-19 0,-1 29-102,-1 1 0,-1-1 0,1 0 0,-1 1 0,-1-1 0,1 1 0,-1-1 1,-1 1-1,1 0 0,-1 0 0,0 0 0,-5-8 0,7 14 10,1 0 0,-1 0 0,0 0 0,1 0 0,-1 0 0,0 0-1,0 0 1,0 0 0,0 0 0,0 0 0,0 0 0,0 0 0,0 1 0,0-1-1,0 0 1,0 1 0,0-1 0,-1 1 0,1-1 0,0 1 0,0 0 0,-1-1-1,1 1 1,0 0 0,0 0 0,-1 0 0,1 0 0,0 0 0,-1 0 0,1 0 0,0 0-1,0 1 1,-1-1 0,0 1 0,0 1 3,0-1 1,0 1-1,1 0 0,-1 0 1,0-1-1,1 1 0,0 1 0,0-1 1,-1 0-1,1 0 0,0 0 1,1 0-1,-1 1 0,0-1 1,1 1-1,-1-1 0,1 4 0,-2 17 0,1 1-1,1-1 0,1 1 1,5 26-1,23 95-4,-19-102 12,13 58-3,24 123 10,-41-186 13,-2 0 1,-2 0 0,-4 72-1,0-94-19,0 0 0,-1-1-1,-1 1 1,0-1 0,-1 0-1,-1 0 1,0-1 0,-1 0-1,-15 23 1,16-28-13,-1-1 0,0 0 1,0 0-1,-1 0 0,0-1 0,-1-1 0,1 1 0,-1-1 1,0-1-1,-1 1 0,1-2 0,-1 1 0,0-1 0,0-1 1,-11 3-1,9-3-3,0-1 0,0 0-1,-1-1 1,1 0 0,0-1 0,0-1 0,-1 0 0,1 0 0,0-1 0,0-1 0,0 0 0,-21-8-1,26 7-59,1 1-1,-1-1 0,1 0 0,0 0 1,0-1-1,0 0 0,1 0 1,0 0-1,0-1 0,0 1 0,0-1 1,1 0-1,0-1 0,1 1 0,-1-1 1,1 0-1,0 0 0,1 0 0,0 0 1,0 0-1,0 0 0,0-10 1,1-2-257,0 0 1,2 1-1,0-1 1,1 0-1,1 1 1,1-1-1,1 1 1,0 0 0,1 0-1,1 1 1,16-29-1,-1 7 76,2 0 0,2 2 0,52-59 0,-16 31 3716,95-76 0,-152 136-3154,0 1 0,0 0 0,1 0 0,-1 0 0,1 1 0,0 0 0,0 0 1,0 1-1,1-1 0,6 0 0,-9 2-205,0 1 1,1 0-1,-1 0 0,0 1 1,0-1-1,0 1 1,1 0-1,-1 0 1,0 0-1,0 1 1,0-1-1,0 1 1,-1 0-1,1 0 1,0 0-1,5 5 0,68 56 518,-50-39-519,52 34 0,-69-52-108,1 0 0,0-1 0,0 0-1,0-1 1,0 0 0,1 0 0,-1-1 0,1-1 0,15 1 0,-14-2-27,1-1 0,-1-1 0,1 0 0,0-1 0,-1 0 0,0-1 0,0-1 0,0 0 0,0-1 0,0 0 0,13-8 0,-22 11 47,0-1 0,0 1-1,-1-1 1,1 0 0,0 0-1,-1 0 1,0 0-1,1 0 1,-1-1 0,-1 0-1,1 0 1,0 1 0,-1-1-1,0-1 1,0 1-1,0 0 1,-1 0 0,1-1-1,-1 1 1,0-1 0,0 1-1,-1-1 1,1 0 0,-1 1-1,0-1 1,0 0-1,-1 1 1,1-1 0,-1 1-1,0-1 1,0 0 0,-1 1-1,1 0 1,-1-1-1,-3-4 1,1 1-7,0 1 1,0 0-1,-1 0 1,0 0-1,-1 1 0,1-1 1,-1 1-1,-1 1 0,1-1 1,-1 1-1,0 0 0,0 0 1,0 1-1,0 0 0,-1 1 1,0-1-1,-16-3 1,19 5-25,-1 1 0,1 0 0,-1 0 0,0 1 0,0 0 0,1 0 0,-1 0 0,0 1 0,1-1 0,-1 1 0,1 1 0,-1-1 0,1 1 0,-1 0 0,1 0 0,0 1 0,0-1 0,0 1 0,0 0 0,0 0 0,1 1 0,-1 0 0,1 0 0,0 0 0,0 0 0,1 0 0,-5 7 0,6-8-74,0-1-1,0 1 1,0 0-1,0 0 1,1 0-1,-1 0 1,1 0-1,0 0 1,0 0-1,0 0 1,0 0-1,0 0 1,1 1-1,-1-1 1,1 0-1,0 1 1,0-1-1,1 0 1,-1 0-1,0 1 1,1-1-1,0 0 1,0 0-1,0 0 1,0 1-1,1-1 1,-1-1-1,1 1 1,-1 0-1,1 0 1,0 0-1,0-1 1,0 1-1,1-1 1,-1 0 0,1 0-1,3 3 1,5 2-376,0-1 0,-1 0 1,2-1-1,-1 0 1,1-1-1,0 0 1,0-1-1,22 4 1,127 7 1352,1-14 4495,-154 0-4934,25-2 789,-32 1-1166,0 1 1,-1 0-1,1 0 1,0 0 0,0 0-1,0-1 1,-1 1-1,1 0 1,0-1 0,0 1-1,-1-1 1,1 1-1,0-1 1,0 1 0,-1-1-1,1 1 1,-1-1-1,1 0 1,-1 1 0,1-1-1,-1 0 1,1 1-1,-1-1 1,1 0 0,-1 0-1,0 1 1,0-1-1,1 0 1,-1 0 0,0-1-1,1-9-9,0 1 0,1-1 1,1 1-1,-1-1 0,1 1 0,1 0 0,0 0 0,1 0 1,0 1-1,0-1 0,1 1 0,0 0 0,0 1 1,1 0-1,0 0 0,15-13 0,-3 5-120,0 0 0,1 2 0,1 0 0,1 1 0,0 1 0,26-10 0,-41 19 69,0 0 0,0 0 0,1 1 1,-1 0-1,0 1 0,1-1 0,-1 2 0,1-1 1,0 1-1,-1 0 0,10 1 0,-13 0 9,0 1 0,1-1 0,-1 1 0,0 0 0,0 0 0,0 0 0,0 0 1,0 1-1,-1 0 0,1 0 0,-1 0 0,0 0 0,0 0 0,0 0 0,0 1 0,0 0 0,-1-1 0,0 1 0,4 7 0,-1 1-107,0 1 0,-1-1-1,4 22 1,-6-23-905,1-1 0,0 1-1,1 0 1,0-1 0,7 15 0,-9-23 587,-1 0 0,1 0 0,0 0 0,0 0 0,0-1 0,0 1 0,0 0 0,0-1 0,1 0 0,-1 1 0,0-1 0,1 0 0,-1 0 0,1 0 0,-1-1 0,1 1 0,-1 0 0,1-1 0,0 0 0,4 1 0,21-2-2053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09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45 140,'5'-45'13092,"-4"61"-10553,22 226 1341,31 120-3549,-3-162-836,-2-10-5251,-49-188 5492,4 28-3554,-4-29 3583,0 0 0,0 0 0,0 0 0,0 0-1,0 0 1,0 0 0,0 0 0,0 0 0,0-1 0,0 1 0,-1 0 0,1 0 0,0 0 0,-1 0 0,1 0 0,-1-1 0,1 1 0,-1 0 0,1 0 0,-1-1 0,0 1 0,1 0 0,-1-1 0,0 1 0,0 0 0,1-1 0,-2 1 0,-8 0-1847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0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52 118 532,'-14'-9'1768,"1"3"416,2-1 397,5 1 39,-1 1-336,10-1-416,7 1-428,11-2-520,16-3-723,7-1-754,10 0-811,11 1-800,6 0-492,4 3-152,2 3 183,8 1 365,-3 5 580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0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77 206 1428,'-11'-2'6162,"11"1"-6046,0 1 0,0 0 0,-1 0 1,1-1-1,0 1 0,0 0 0,1-1 1,-1 0 580,0 0-581,2-23 4135,3 16-3784,0-1 1,0 1-1,1 0 0,0 1 1,1-1-1,-1 1 1,1 0-1,15-10 0,68-43 165,-84 56-619,43-22 31,-47 25-55,-1 0 1,1 1 0,0-1 0,0 0 0,0 1-1,0-1 1,0 1 0,0-1 0,0 1 0,0 0-1,0 0 1,1 0 0,-1 0 0,0 1-1,0-1 1,0 0 0,0 1 0,0-1 0,0 1-1,0 0 1,-1 0 0,4 1 0,-4 0-4,0 0 0,0 0 0,0-1 0,0 1 0,0 0 0,-1 0 0,1 0 0,-1 0 0,0 0 0,1 0 0,-1 0 0,0 0 0,0 0 0,0 0 0,0 0 0,0 0 0,-1 0 0,1 0 0,-1 0 0,1 0 0,-1 0 0,-1 3 0,-22 44-133,-6-6 98,-1-2 0,-41 42 0,43-54 4,2 2 0,2 1 0,1 1 0,-32 58 1,54-87-34,-1 1 1,2-1 0,-1 1 0,0 0-1,1 0 1,0 0 0,0 0 0,0 0-1,1 0 1,0 0 0,0 0 0,1 6 0,-1-9-27,1 0 0,0 1 0,0-1 0,-1 0 0,1 0 0,1 0 0,-1 0 0,0 0 0,1 0 1,-1 0-1,1 0 0,-1-1 0,1 1 0,0-1 0,-1 1 0,1-1 0,0 1 0,0-1 1,0 0-1,0 0 0,1 0 0,-1 0 0,0 0 0,0-1 0,1 1 0,-1-1 0,0 1 0,3-1 1,11 2-734,1-1 1,-1-1 0,1-1-1,-1 0 1,0-1 0,0-1-1,17-4 1,109-40-4227,-84 24 3626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1:10.7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0 286 932,'18'-30'11044,"-19"35"-10667,0-1 0,1 1-1,0 0 1,0-1 0,0 1 0,0 0 0,1-1 0,-1 1 0,1 0 0,0-1 0,1 1 0,-1-1-1,3 5 1,1 2-184,0 0 0,1-1-1,14 19 1,-14-21-294,0-1 0,0 0 0,1-1 0,-1 0 1,2 0-1,-1 0 0,1-1 0,-1 0 0,1 0 0,1-1 0,-1 0 0,1-1 1,10 4-1,-8-5-141,1 0-1,-1 0 1,1-1 0,-1-1 0,1 0 0,0 0 0,-1-1 0,1-1 0,-1 0-1,14-4 1,-15 3 158,1 0-1,-1-1 0,1 0 0,-1 0 1,-1-1-1,1-1 0,-1 1 0,18-15 1,-23 16 136,0 0 1,0 0-1,-1-1 1,0 1-1,0-1 0,0 1 1,0-1-1,-1 0 1,1 0-1,-1-1 1,-1 1-1,1 0 1,-1-1-1,0 1 1,0-1-1,0 1 1,-1-1-1,0 1 1,0-10-1,-2 1 92,-1 0 0,0 0 0,-1 0 1,-1 1-1,0-1 0,-1 1 0,0 0 0,-1 1 0,0 0 0,-1 0 1,0 0-1,-1 1 0,-14-14 0,13 14-121,-1 1 1,0 1 0,0 0-1,-1 0 1,1 1-1,-2 1 1,1 0-1,-1 1 1,-1 0-1,1 1 1,-1 0-1,0 1 1,-18-3 0,27 6-91,0 1 1,0-1 0,0 1-1,0 0 1,0 1 0,0-1-1,0 1 1,0 0 0,0 0 0,0 0-1,0 1 1,1 0 0,-1 0-1,0 0 1,1 1 0,0-1-1,-1 1 1,1 0 0,0 0 0,1 0-1,-1 1 1,0 0 0,-3 5-1,3-3-247,1-1-1,0 1 1,0 0-1,1 0 0,0 0 1,0 0-1,0 0 0,1 1 1,0-1-1,0 1 1,1-1-1,0 0 0,0 1 1,0-1-1,1 1 1,0-1-1,0 1 0,2 5 1,2 5-716,1 0 0,0 0 0,2-1-1,-1 0 1,2 0 0,14 19 0,10 5-712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51.21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194 119 1000,'7'-2'1472,"10"-2"100,9-2 81,6 2-361,5 2-324,2 6-160,-1 6-20,-1 6 32,-2 8-24,-4 7-92,-4 6-160,-5 6-120,-6 6-128,-5 2-100,-8 3 0,-7-1 16,-7-2 40,-7-5 36,-5-5 40,-5-6 12,-5-9 0,-5-9 0,-4-10 8,-3-11-16,-3-10-35,0-11-41,0-9-60,3-8-68,4-5-72,6-3-40,7-2-68,8 0-88,8 2-116,8 2-185,8 3-291,9 3-384,7 3-472,7 4-568,10 3-292,6 4-52,7 4 171,5 5 333,-8 6 492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51.48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212 1 1232,'1'0'2724,"1"0"353,0 1 231,-1 5 156,-1 6-932,-3 9-975,-4 13-581,-3 11-312,-4 13-220,-3 12-164,-3 9-108,-2 8-148,-1 3-192,1 1-256,1-2-480,2-5-652,4-7-837,2-9-483,5-9-244,5-11 36,4-11 335,5-11 625,2-11 1068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51.777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54 54 1856,'1'-5'2988,"0"-4"297,0-3 203,1-1 120,-2 3-1195,-2 5-997,-2 8-512,-1 10-268,1 11-180,1 11-176,1 12-200,1 9-212,1 8-208,2 4-280,-1 3-368,0-1-404,-1-4-405,0-6-439,-2-7-376,-1-9-96,0-9 100,-3-10 287,-1-9 413,-3-10 496,0-6 1076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51.97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37 107 480,'-4'-2'2084,"-4"-2"480,-2-1 305,1-2 91,3 1-560,9-1-564,9 0-555,10 1-505,12 0-420,10 1-456,8 0-644,7 0-973,1 0-787,0-1-372,-7 0-108,-6-1 155,-11-2 473,-12 1 860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52.43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18 1448,'0'1'1968,"0"-1"453,0 0 331,0 1-176,1-1-296,0-1-292,0 1-319,2 0-381,1-1-400,4 1-280,5 0-176,7 0-124,6 1-108,7 0-88,8 0-80,4-1-132,5 1-232,2-1-424,-1-1-676,-4 0-977,-7-1-615,-9 0-248,-11-1 0,-13-2 311,-14 1 609,-5 0 1292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1.34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27 8 812,'-1'0'1948,"-1"-1"424,-1 1 433,-1-1 3,-1 0-408,2 0-460,0-1-367,1 2-381,0-1-408,1 0-280,1 2-196,1 1-40,3 4 8,2 6 16,2 7 4,3 8 48,3 7 4,1 7-56,1 8-64,0 7-36,-1 7-28,0 4-32,-2 3-16,-1 1-32,-3 0-60,-1-3-88,-1-5-120,-1-7-180,-2-7-248,0-8-384,0-8-556,0-7-744,1-7-685,0-6-247,1-7 8,2-7 279,2-8 497,-2-1 824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7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14 784,'-11'-14'12990,"14"21"-12521,0 0 1,0 0-1,-1 0 1,0 1-1,0-1 1,-1 1-1,0-1 1,0 14-1,2 5 24,4 55 256,-3 102 0,-5-115-730,2 0-1,18 113 1,-14-156-394,1 0 1,0-1 0,2 0-1,12 25 1,-17-43-31,0 0 0,1 0 0,0-1 1,0 1-1,0-1 0,0 0 0,1 0 0,0 0 1,6 4-1,-8-7-49,1 0 1,-1 0-1,1 0 0,0-1 1,0 1-1,-1-1 1,1 0-1,0 0 1,0 0-1,0-1 1,0 1-1,0-1 0,1 0 1,-1 0-1,0 0 1,5-2-1,18-6-2415,-3-8 455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1.69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33 488,'2'-3'1980,"2"-2"396,1-2 329,0 0 183,1 0-544,0 4-560,0 4-384,-1 7-323,2 9-273,-1 11-228,1 12-136,0 10-108,-1 12-92,-1 9-64,-1 8-56,-2 5-24,-1 2-32,-1 0-24,0-3-16,0-5-44,0-6-88,0-8-136,1-8-244,-1-8-380,0-10-528,0-8-637,-1-8-655,-1-9-264,-1-8 36,-3-8 267,-2-7 465,0-2 776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1.94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59 63 1528,'-3'-2'2008,"-3"-2"413,-3-3 351,-3 0-216,1-1-372,2 1-332,3 0-323,3 2-365,6 2-396,9 2-292,8 1-200,11 3-160,11 1-204,8 0-260,6 1-524,4-2-856,1-2-885,-1-3-419,-2-2-144,-4-1 95,-5-2 421,-6 0 816,-10 0 1636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2.677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21 6 1408,'-2'0'1740,"0"0"320,-1-1 149,0 1-89,0-1-140,0 0-172,0 0-200,2 0-224,1 1-283,2 0-281,3 0-232,3 1-152,4 0-100,6 0-72,5 0-48,6 0-52,7 0-44,6 0-32,4 0-24,5 0-20,2 2-8,1 1-4,1 1-16,-1 1 4,-3 0-32,-5 1-76,-4 0-144,-7-2-236,-5 0-408,-7-2-512,-5-2-857,-5-2-623,-4-2-240,-2-2 44,-2-2 299,0-1 461,-2 0 1060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3.15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1 272 1012,'2'0'1836,"0"0"336,2-1 333,0 0-169,-1 1-364,1 0-320,-1 4-264,1 3-272,-1 6-287,2 6-237,0 6-184,3 6-152,3 6-76,3 3-52,5 3-16,3-1-8,3-1 8,2-4 4,1-4-12,3-6 40,1-7 20,0-7 36,1-8 40,0-7-4,0-9-12,0-9-56,-2-9-48,-1-9-84,-4-8-64,-2-6-40,-3-4-16,-5-2-24,-5 1-4,-4 3 4,-4 4 16,-5 5 4,-5 5 12,-5 5 12,-5 4-4,-5 5-20,-6 4-60,-6 5-92,-6 6-156,-5 5-272,-3 5-380,-4 7-441,1 6-571,2 6-552,5 6-180,7 5 103,9 4 297,10 3 440,8-6 960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3.63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67 2 980,'-1'0'1824,"1"0"408,-1 1 445,0-2-93,0 1-252,0-1-284,0 1-279,0 1-293,-1 3-328,1 5-304,-1 4-204,2 8-128,1 5-96,0 8-84,0 6-96,2 7-60,1 7-24,1 4-28,0 4-20,-1 3-36,0 1-48,0 1-76,0-1-136,-2-2-180,-1-3-320,-2-6-536,-1-5-652,-3-5-813,-2-6-499,-4-4-148,-2-5 124,-4-3 443,-2-3 617,1-4 1252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3.99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47 0 388,'-2'2'2260,"-4"1"512,-1 1 341,-2 0 235,0 1-564,2 0-671,2-1-637,4 2-408,3 0-268,5 3-184,2 4-140,3 5-116,1 6-68,1 6-76,-1 8-72,-2 7-48,-2 6-36,-2 6-32,-4 5-56,-1 3-64,-2 2-88,-2 0-104,-1-1-144,-1-2-176,0-4-260,1-4-372,0-6-452,2-6-709,2-5-487,1-7-164,4-5 124,1-7 299,1-5 493,0-6 1136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4.31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 76 1000,'1'-4'2496,"0"-5"481,-1-3 307,1-1 152,-1-1-776,-1 3-747,1 2-593,-1 6-428,0 6-292,0 8-204,0 9-144,2 9-140,-1 8-164,1 7-160,1 6-140,0 3-164,2 2-244,0-1-264,-1-3-244,0-3-185,1-6-187,-1-5-184,-1-6-160,0-5-88,0-6-28,-2-4 107,-2-6 213,-2-4 292,0-4 668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4.55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82 74 1248,'-5'-1'2044,"-4"-3"457,-3-1 371,-2-1-156,-1 0-308,2 0-340,4 0-419,4 1-445,7 1-428,8 0-356,12 2-332,12 0-376,11 0-328,11 1-536,8 0-749,6 0-791,5 1-332,1-1-36,-1 0 127,-5-2 445,-8-3 744,-13-1 1648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5.17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99 568,'1'0'2624,"1"0"581,1 0 427,0 1 372,0-1-439,-1 0-889,0-1-796,0 0-528,-1 0-428,1 0-416,-1 0-476,1 0-496,1 0-604,0-1-1248,3-3-1068,2-2-485,4-2-95,3-5 192,4-3 427,4-3 1157,-3 2 1588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5.34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44 456,'4'-1'2384,"5"-2"617,4 0 519,1 0 380,0-2-467,-1 1-753,-3 0-752,-1 0-668,-3 0-696,-1 1-744,-1 1-1044,-1 0-1436,0 0-805,0 0-355,1 1-20,2 0 235,-1 1 757,1 0 1364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8.4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13 114 260,'-10'-6'9292,"10"9"-8811,1 1-1,-1-1 0,1 0 0,0 0 1,0 0-1,0 0 0,0 0 0,2 3 1,10 15-85,1 0 0,1 0 0,1-1 0,0-1 0,2-1-1,20 17 1,-32-30-549,1-1-1,0 1 0,0-1 0,0-1 0,0 1 0,0-1 0,1 0 0,0-1 0,-1 0 1,10 2-1,-11-4 53,0 0 1,0 0-1,0 0 1,0-1-1,0 1 0,0-2 1,0 1-1,0 0 1,0-1-1,-1 0 1,1-1-1,-1 1 1,1-1-1,-1 0 1,5-4-1,-5 3 143,0 0-1,-1 0 1,0-1 0,0 1-1,0-1 1,-1 1-1,1-1 1,-1-1 0,0 1-1,-1 0 1,1-1-1,-1 1 1,0-1-1,0 0 1,-1 1 0,0-1-1,0 0 1,0 0-1,-1 0 1,0 0 0,0 0-1,0 0 1,-1 0-1,0 0 1,0 0 0,0 0-1,-3-5 1,2 5-35,1 0 1,-2-1 0,1 1-1,-1 1 1,0-1 0,0 0-1,-1 1 1,1-1 0,-1 1-1,0 0 1,-1 1 0,1-1-1,-1 1 1,0-1 0,0 1-1,0 1 1,-1-1 0,1 1-1,-1 0 1,0 0 0,0 1-1,0-1 1,0 2 0,-13-4-1,9 5-3,0 0 0,-1 1 0,1 0 0,0 1 0,0 0 0,0 0 0,0 1 0,0 1 0,1-1 0,-1 1 0,1 1 0,0 0 0,0 0 0,0 1 0,1 0 0,0 1 0,-9 9 0,10-10 7,0 1 0,1-1 1,0 1-1,1 1 0,-1-1 1,1 1-1,1 0 0,-1 0 1,2 1-1,-1-1 0,1 1 1,0-1-1,1 1 0,0 0 1,0 0-1,1 1 0,0-1 1,1 0-1,0 16 0,1-20-23,0 0-1,0-1 1,1 1-1,-1 0 1,1-1-1,0 0 1,0 1-1,0-1 1,1 0-1,-1 0 1,1 0-1,0 0 1,0 0-1,7 5 1,-4-5-35,0 0 0,0 0-1,0 0 1,1-1 0,-1 0 0,1 0 0,0 0 0,13 2 0,8-1-83,0 0 1,0-2-1,0-2 0,30-2 1,-39 1 138,68 0 132,69-5 1586,-155 6-1652,1 0-1,-1-1 1,1 1-1,0 0 1,-1 0-1,1-1 1,-1 1-1,1-1 1,0 0-1,-1 1 1,0-1-1,1 0 1,-1 0-1,1 0 1,-1 0-1,0 0 1,0 0-1,1 0 1,-1 0-1,0-1 1,1-1-1,-1 0 37,0 0-1,0 0 1,0-1-1,-1 1 1,1-1-1,-1 1 1,0 0-1,0-5 1,1-11-278,1 9-64,0 0 0,0 1-1,1-1 1,0 1 0,1 0-1,0 0 1,0 0 0,1 0-1,0 1 1,1 0 0,0 0-1,0 0 1,0 1-1,12-11 1,4 0-575,0 0-1,0 1 1,46-24-1,-42 26 576,2 2 0,-1 1-1,2 2 1,49-13 0,-56 19 750,0 0 0,0 2 1,45 0-1,-63 2-366,1 0 0,-1 0 0,0 0-1,0 1 1,1 0 0,-1-1 0,0 2 0,0-1 0,0 0 0,0 1-1,0 0 1,0 0 0,-1 0 0,1 0 0,0 0 0,-1 1-1,0 0 1,1 0 0,-1 0 0,0 0 0,-1 0 0,1 0-1,-1 1 1,1-1 0,-1 1 0,0 0 0,0 0 0,-1 0-1,1 0 1,-1 0 0,0 0 0,0 0 0,1 8 0,0 11 350,-1 46 1,-2-51-881,1-1 0,0 0 0,2 1 1,0-1-1,5 20 0,-6-33-49,1 0 1,0 0-1,0 0 0,0 0 0,0 0 0,1 0 1,0-1-1,0 1 0,0-1 0,0 0 0,0 0 1,0 0-1,1 0 0,0-1 0,5 4 0,-2-2-308,0-1 0,0 0-1,1 0 1,-1-1 0,1 0-1,-1 0 1,1 0 0,8 0-1,24-1-1411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5.71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 1 780,'0'0'2384,"0"1"585,0 0 391,-1 0 128,0 0-564,1 0-667,-1-1-677,1-1-540,1 1-376,0 1-272,1 1-296,0 2-368,2 2-652,0 2-1016,0 2-985,0 2-507,-2 1-148,0 3 111,-1 1 513,-1 4 932,0-2 1612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5.89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32 0 724,'0'8'2600,"-1"8"565,0 7 331,-1 5 172,1 3-747,-2 0-945,1-1-908,0-2-784,0-2-832,0-2-1052,0-3-1045,-1-2-519,0-2-196,0-4 67,0-4 441,2-6 832,0-3 1600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7.21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28 22 72,'-1'-1'1836,"-2"-1"560,0-1 501,-1 0 347,0 0-324,1 0-400,0 0-375,1 1-425,0 0-412,1 2-276,0 4-172,1 5-144,1 8-124,1 8-92,1 11-72,-1 12-96,0 11-104,0 11-76,-1 10-64,0 8-24,-1 5-44,0 2-48,0-1-88,0-3-160,0-6-188,0-7-240,0-9-256,0-9-364,1-10-496,0-11-828,1-10-621,1-11-203,0-10 44,2-10 267,0-9 521,2-10 940,-1-1 1640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7.527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0 103 804,'2'-6'2496,"2"-7"445,1-5 271,1-3 164,0 1-780,0 4-795,1 8-601,-1 10-336,0 13-216,-1 15-124,0 17-108,-1 15-84,-1 16-124,-1 12-144,-1 9-148,0 6-108,-1 1-132,0-2-148,0-6-180,-1-7-224,1-11-248,0-11-261,0-12-275,-1-12-380,-1-11-460,-1-12-84,0-10 139,-4-12 233,-2-10 340,-1-3 812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7.71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32 165 1032,'-3'-4'2204,"-4"-4"429,-2-3 315,1-2-112,3 0-532,6 1-616,9 1-563,10 4-501,11 1-592,10 1-836,10 0-1173,5-1-639,2-1-348,1-3-100,-4-3 175,-5-4 605,-11 0 1456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8.06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34 189 1116,'-1'-4'2252,"-3"-3"465,-2-4 343,-1-2 8,1 0-588,1 1-539,2 1-421,1 2-380,4 2-312,4 2-220,4 3-176,6 1-148,6 2-112,7 2-96,6 1-80,4 0-124,2-1-184,1-1-312,-1-2-448,-3-4-1024,-5-2-713,-5-4-375,-6-4-112,-8-2 155,-9-3 353,-8-3 996,-3 3 1344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8.26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36 8 860,'-1'-1'1436,"-3"0"256,-2-2 129,0 1-77,0 2-28,1 3 16,1 5-56,1 7-108,2 8-176,2 8-227,1 9-329,0 8-300,-1 5-224,1 4-196,-1 1-292,-1 0-496,1-4-688,-1-4-837,0-6-595,1-7-240,1-8 35,-1-9 377,0-9 600,0-7 1284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49.12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844 251 980,'-6'-3'1860,"-6"-4"444,-5-2 473,-2-2-57,0-1-280,3 0-244,4 0-255,6 0-525,10 0-512,12-3-380,12-2-232,12-3-180,12-1-136,10-1 72,8 1 28,8 3-8,7 3-68,5 6-88,5 6-44,3 8-8,4 7-24,1 8-48,2 8-20,-1 8 4,-4 8-32,-4 9-52,-6 7-64,-10 9-84,-9 7-148,-9 7-112,-11 7-73,-10 5-43,-11 4 0,-9 3 72,-10 1 140,-7 2 144,-8-1 120,-5 1 112,-7 0 100,-5-2 80,-6 0 60,-5-3 24,-6-3 24,-6-2 4,-6-4-8,-5-3-12,-4-5-4,-3-4-12,-2-5-16,-2-5-28,0-5-36,-2-4-16,0-6-28,-1-6 0,-1-5 8,-2-5 88,-2-7 64,-1-4 92,-1-7 96,-1-5 72,-1-5 60,1-7-4,1-5 36,1-7 16,2-6 48,1-6 52,1-7 0,3-6-28,1-6-44,2-7-76,4-5-111,2-5-65,4-4 0,5-4 52,3-3 72,5-2 36,5-1 8,4 0-24,5-1-48,2 0-52,2-2-64,3-2-36,2-2-20,3-2-16,3-4-24,5-4-44,5-2-12,7-1-24,7 0-16,9 2-12,7 3-12,9 5 0,8 4-52,6 6-72,6 4-76,3 6-144,4 5-192,-1 5-244,1 4-313,-1 4-251,-1 3-240,-1 4-184,-2 2-276,-2 4-128,-3 2 131,-4 4 229,-5 4 256,-10 5 400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57.51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7 2 652,'-1'0'1096,"0"0"164,0-1-108,0 1-160,0 0-47,0 0 11,0 0 8,1 1 20,2 0 48,0 0 80,0 0 84,2 1 24,0 0-12,1 0-36,1 0-83,0-1-157,1 1-196,3-1-144,4 1-116,6-1-108,5 2-100,8-1-44,5 2-56,6 0-48,4 0-44,2 1-28,1-1-28,-2 0-12,-3-1-8,-4 0-8,-6 0-12,-5-1-8,-6 0-20,-6 0-32,-4-1-32,-4 0-72,-4 0-100,-3-1-144,-3 0-224,-1 0-304,-2 0-416,-1-1-513,-2 0-583,-1-1-340,-3-2-20,-1-3 199,-3-1 385,-2-4 536,2 0 1384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58.32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156 36 948,'-1'-1'1496,"-1"-1"328,0-1 177,-1 0 3,1-1-4,0 1-72,1 0-128,1 0-196,-1 0-267,1 0-285,0 1-264,0 1-196,0-1-140,1 1-92,-2 0-80,0 1-60,1 0-36,-1 0-40,0 0-16,0 0-24,0 0-20,1 0-20,-1 0-16,0 0-12,0 0-20,0 0-20,1 0-28,-1 1-16,1 1-32,0 0 0,-2 3-4,-1 3-4,-2 5 28,-1 5 12,-1 5 16,-2 7 20,-1 5 12,-1 4 4,0 4 4,-1 1-4,2 1 24,1 0-4,1-2-8,2-2 0,2-4 12,0-5 4,1-4 16,0-5 36,2-6 48,0-3 48,0-4 40,0-3 24,-1-3-12,1-1-12,0-1-28,1-2-12,-1-1 12,1-1 56,1-2-152,0-5-108,2-5-128,3-9-100,2-9-148,1-8-116,2-8 92,1-3 84,-1-1 104,1 3 56,-2 3 88,-1 5 48,-1 5 32,-2 6 20,-1 6 12,-1 5-12,-1 3 0,-1 4-20,0 4-40,-1 3-24,0 3-12,0 6-12,-1 6 4,0 7 12,-1 8 28,0 8 20,0 5 12,-1 6 12,1 2 12,-1 0 12,0-1-12,0-2-8,0-4-20,1-6-64,0-5-52,1-5-108,0-6-404,1-6-928,1-6-833,1-6-555,0-7-264,-1-5-72,0-4 311,-2-4 881,-1 1 1296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8.9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6 192 940,'0'-14'1805,"1"6"97,-1 0 1,0 0 0,-1 0-1,0 0 1,0 1 0,-3-10-1,6 22-676,7 18-554,-2 0 0,6 26 1,-6 44-1002,-6-63-45,6 40 0,-3-76 746,3-22-378,4-35-318,-6 24 15,2 1 0,14-43 0,-17 69 246,0 1 0,1-1 0,0 1 0,1 0 0,0 0 0,0 0 0,1 1 0,1 0 0,0 1 0,18-18 0,-24 25 85,0 1-1,0-1 1,0 1 0,0-1 0,1 1 0,-1 0-1,0 0 1,1 0 0,-1 0 0,1 0 0,-1 1-1,1-1 1,-1 1 0,1-1 0,0 1 0,-1 0-1,1 0 1,0 0 0,-1 0 0,4 1 0,-2 1 18,0-1 0,-1 1 1,1 0-1,0 0 0,-1 0 1,1 0-1,-1 1 0,0-1 0,1 1 1,-1 0-1,4 5 0,2 4 77,0 0-1,-1 1 1,0 0-1,-1 0 1,10 27-1,-10-17-82,-1 0-1,6 45 1,-2-7-1894,-10-59 1546,1-1-1,-1 1 1,0 0 0,1-1-1,0 1 1,-1-1-1,1 1 1,0-1-1,-1 1 1,1-1 0,0 1-1,0-1 1,0 0-1,0 0 1,1 1 0,-1-1-1,0 0 1,0 0-1,1 0 1,-1 0 0,1 0-1,-1-1 1,1 1-1,2 1 1,0-2-244,-1 1 1,1-1-1,-1 0 0,1 0 1,-1 0-1,1 0 0,-1 0 1,1-1-1,-1 0 0,6-2 1,15-5-1369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2:58.93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15 55 724,'-1'0'1508,"-1"0"360,0 1 209,0-1-21,0 0-60,0-1-140,1 0-216,0 1-268,0-2-280,1 1-247,0 0-205,0 1-144,0-1-84,0 1-64,0-1-40,0 0-52,0 0-40,0 1-28,1 0-20,0 0-12,2 0-8,1 1 8,2 0-4,4 1-16,5-1-24,7 0-4,6 1-20,8 0-20,7 0-20,7 0-20,3 0 0,2 0-16,-1 0 8,-3-1-8,-4-1 0,-7 1-4,-6-1-12,-7 0-32,-7 0-36,-5-1-40,-7 1-28,-4-1-32,-4 0 4,-5-1 20,-7 0-16,-8-2 4,-8-2 8,-7 0 4,-6-2-4,-4 1-4,-3 0 40,-1 1 8,2 0 4,2 2-28,4 1-60,6 1-156,5 1-304,6 1-408,5 0-565,4 0-767,6 0-404,4 1-96,5 1 171,3 1 369,4 4 552,0-1 1516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00.557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63 0 584,'1'0'1132,"2"1"92,1 0-8,1 0-36,2 1-75,1 0-57,1 1-4,2 1-12,0 2-72,0 2-68,1 1-72,0 0-152,-2-1-216,-2 0-144,-2-2-80,-3-1-20,-1 0-16,-1-2 20,-1-2 40,-2 0 52,0 0 52,0-2 64,0 0 36,0-1 5,-1-1-61,0-1-88,-1-1-76,-1-1-52,1 0-12,-1-1 4,1 1 20,1 0 44,1 1 28,0 1 4,0 0-12,1 1-12,0 1-28,1 0-36,0 1-24,0 0-40,1 0-28,0 2-32,0-1-40,0 1-68,0 1-64,0 0-28,0 1-28,1 1-24,-1 3-16,-1 1-40,-1 3-116,-3 3-256,-2 0-396,-3 1-449,-4 0-555,-3-3-516,-2-2-256,-1-4 68,-2-4 283,-1-5 425,4-2 552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01.09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28 0 548,'-2'1'1288,"0"-1"304,-2 1 112,-1 0 61,0-1 51,1 1 16,1-1-68,1 0-144,2 0-208,0 0-247,1 0-261,1 0-256,2 1-212,1 0-148,1 2-76,3 2-56,2 2-28,2 3-16,1 1-12,0 2-28,-1 1-56,-2-1-20,-2 0-12,-2-2-12,-3-2 28,-1-1 28,-2-3 48,-1-2 52,0-1 40,-1-2 48,0-1 0,0-2 0,-2-2-32,-2-2-24,-1-3-32,0-2-44,1-1-12,-1 0-12,2 0-4,1 2-8,1 2-28,2 2-36,1 1-56,2 2-124,1 0-248,2 3-448,4 1-736,4 3-961,5 3-531,5 5-204,5 5 64,6 5 359,6 5 713,-5-2 1428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02.05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10 50 880,'-1'-2'1504,"0"-2"340,-1-1 181,0-1-1,0 0-68,1 0-68,1 1-168,2 1-240,1 1-303,1 0-317,3 0-256,3 2-204,2 1-140,2 1-68,2 1-48,1 2-4,0 1-24,-1 0-28,-1 1-28,-2-1-32,-3 0-8,-2 0-24,-2-1-20,-4-1-12,-1 0 0,-3 0-4,-3 0 12,-1 0 8,-3 0 20,-2 1 32,0-1 16,-2-1 20,1-2 12,0 0 20,1-2-16,1-1 8,2-2-20,3 0-8,1-1 8,4-1 4,1 0-4,4 0-4,2 1 4,4-1-16,2 2-32,2 0-12,3 2-8,1 1-16,-2 2-36,-1 1-60,-2 2-68,-2 1-140,-3 2-292,-4 1-440,-4 2-520,-4 0-645,-4 1-515,-4 0-232,-2 1 96,-2-2 331,0-1 529,1-2 872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02.96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74 172 848,'0'-1'1604,"2"-2"228,-1 0 197,1-1-241,-1 0-332,-1 0-288,1 1-196,-1 1-140,1 0-160,-1 1-124,2 0-80,0 1-20,2 1 32,3 1 36,1 1 20,2 1-11,1 1-21,0 0-44,-1 0-92,-1 0-124,-2 0-76,-1 0-40,-2-2-44,-2 0-36,-1-1-20,-2-1-16,0 0 0,-1-1-8,-2 0 16,0-1 16,-3-2-8,-2-2 20,-1-2-4,-2-3 16,-2-2-4,1-2 4,1-1-8,0-2 24,2 0 0,2 0 0,2 1 8,1 1 12,3 3 16,0 1-12,2 3-8,0 2-12,2 1-24,2 3-24,1 1-8,4 3-20,3 4-8,1 2 8,2 2 0,1 3-4,0 2-8,-3 0 8,-1 0 4,-3 0-8,-2 0-8,-4-1 0,-3-1 12,-3 0 0,-2-3 20,-4 0 16,-3-2 48,-2-2 28,-2-1 52,-2-3 36,-2-3 4,1-3 8,0-3-20,3-4-8,3-1-12,4-2-24,4-1-12,6 0-44,4 1-12,7 0-40,5 1-40,4 0-20,4 2-20,1 1-44,-1 1-120,-2 3-120,-4 1-120,-4 2-192,-7 2-344,-6 3-520,-6 3-717,-6 2-575,-6 2-296,-4 1-12,-5 0 231,-2-1 525,3-1 844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08.28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51 1646 764,'1'-2'1424,"0"-1"52,1-3 52,1-3-335,2-4-369,2-4-268,2-3-72,2-2 24,1-1-28,1-2-64,1 1-48,1-1-32,2 1-72,2 0-56,1 0-84,3 1-40,1-2-68,3 1-40,2 0-24,3 0 0,2-1 48,2 2 16,3-1 12,2 2 0,1 0 8,2 2 4,2 2-12,1 1 0,1 2-12,1 2-8,2 1-4,2 1 8,2 2 0,1 0-12,1 0 12,2 1-12,1 0 0,1 0 0,1 0-12,0 0 0,0 0-4,1 0-16,-1 1 4,-2-1 8,0 1 52,-2 1 36,-1 1 20,-1-1 20,0 1 4,-1-1 4,1 0-44,1-1-28,0-1-12,1 0-8,0-2 4,0 0-8,-1 0-24,-1-2-28,-1 0-4,-2 0-4,-3-2-4,-1 1-8,-1-2 28,-2-1 12,2-1 12,0-2-12,2-1 0,3 0-4,1-2-4,2-1 4,2 0-4,2-1-4,2 1 4,0 0-4,1-1-48,0 0-16,-1 0-16,-1-1 4,0 0 4,-2-1 0,0 0 60,1-1 16,0 1 16,1-1 4,2 2 0,1 1-4,2 1-4,0 1 4,1 2-4,1 1 8,0 1-8,0 2 0,1 0 0,0 2-4,0 0 0,1 1-8,-1 1-8,0 0 20,-1 2-12,1 1 48,-1 1 36,2 2 28,2 2 8,0 1 4,2 3 16,1 1-52,1 2-24,0 2-12,1 1-4,-1 2-16,1 1 4,-1 1 4,-1 1-8,-2 1-12,-2 1 0,-4 0-4,-4 2-4,-4 0-4,-3 2 0,-4 1 0,-2 2 8,-4 2-16,-2 3 8,-2 3-4,-2 2 0,-3 3 12,0 4-4,-3 3 8,-1 2 12,0 4 12,-2 3 0,1 2-8,-1 3-4,0 1-4,-1 2 8,1 2 0,-1 2 8,1 1 32,0 3 16,0 2 4,-1 3 0,-1 4-4,-1 4 4,-3 5-12,-2 4-8,-3 4-12,-3 4 0,-3 3-20,-4 2 0,-4 0-20,-4 1 4,-3 1-8,-3 1-8,-3 1 0,-3 2-12,-4 4-12,-5 4-80,-5 5-52,-6 7-44,-7 6-76,-6 3-24,-4 2-8,-4-1 60,0-4 60,0-4 56,2-6 76,3-6 52,3-7 32,4-6 24,2-6 28,3-5 64,1-5 44,2-3 64,0-3 56,1-2 8,1-1 4,-1 0-56,0 0-56,1-1-68,-1 1-48,2-1-32,1-2 64,1 0 64,2-3 96,2-2 84,0-2 52,1-3 28,1-1-20,-2-2-36,-1-1-20,-1-1-48,-3 0-44,-4 1-28,-2 0-36,-3 0-47,-3-2-61,-2-2-32,-1-3-20,-1-2-16,-1-4-4,-1-3-4,0-3-16,-1-2 24,-1-3 12,-2-2 16,-1-2-4,-3-2 8,-2 0 0,-3-1-36,-4 0-12,-3-1-12,-2-1 4,-2-1-8,-1 0 0,-1-1 0,-1 0 0,1-2-8,2 0 8,3 0-4,2-1 0,3 0 8,4-1-8,3-1 4,4 0-4,3-1-4,2 0-8,2-1-60,1 0-36,1-2-32,1 0-20,-1-3-8,0-1 15,0-4 45,-1-3 68,1-2 64,-2-4 60,-2-3 56,-2-3 13,-3-4 31,-4-2 40,-2-3 44,-3-3 4,-2-1-12,0-4 0,-2-2-4,0-4-48,0-3-64,0-3-40,1-4-32,1-1-16,2-2-12,2-2-16,1 1-4,2-1-4,1 2-4,2 1-4,2 1 0,2 1-4,2 0 8,0 0 12,3 0 20,2-2 16,2-1 8,2-4-4,1-3-4,1-3-24,2-5-28,0-2-16,-1-3-4,0-2-8,-2 0-8,-1-1 20,-1 0 4,-2 1 0,-3 0 12,-2 0 0,-3 2 8,-1 0-4,0 2 0,0 3 4,3 2 0,2 4 12,4 2 4,4 4-4,2 2-4,4 1-8,1 2-4,3 1-8,0-1-4,1 0-4,-1-2-12,-3-2-12,-1-4 0,-3-3-12,-4-3-8,-1-3 12,-1 0 4,-1 1 12,1 3 16,-1 3 0,0 2 4,-1 2 0,-3 1-4,1 1 0,-1 0-4,1 1 8,1-1-12,1-1 8,1-2-8,2-1-12,1-3 0,2-1 0,3 0 4,2 1 16,1 2 16,0 0 12,1 2 4,-1 1 4,1-1 4,-2 1-4,1 0-12,-1 0 0,2-1-20,1-1 8,1-2 16,3-2-4,2 0 8,3-1-16,2 0 16,3 2-4,1-1-24,1 2-4,1 0-4,0 1-4,0 0 8,-1 0 0,-1 0 4,1 1-4,0 0 4,0 0 0,3 0 4,1 0-4,2 0 0,3 0-4,1-1-8,4-1-4,1-1-12,1-2-24,2-1-16,0-2-4,2 1 0,0 0-8,1 1 8,2 1 20,2 1-4,2 0-8,2 2-20,2 1-24,1 1-52,2 1-88,1 2-240,1 2-368,2 4-489,1 3-543,3 3-480,4 5-324,3 4 32,5 4 251,1 4 449,2 3 560,-7 4 1360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09.79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1 754 276,'4'-5'1976,"4"-6"244,5-7 137,2-5 83,3-4-608,1-3-740,3-3-416,3-2-80,3-2 20,6-2-4,7-3-16,9-2-52,10-2-72,9-1-171,11-1-161,9 0-80,8 3-28,7 3-12,5 5-12,3 5 24,3 7-8,1 5-4,1 7-16,-2 7-12,-1 6-8,-3 6-44,-2 6-40,-4 6-40,-3 6-32,-4 6-29,-4 6-19,-5 4 8,-6 4 28,-7 3 0,-5 2 12,-7 1-40,-5 1-4,-6 1-16,-4 4 4,-5 1 0,-4 4 44,-3 2-12,-2 4 32,-3 2 36,-3 3-4,-3 1 0,-3 2 0,-5 1 56,-5 0-8,-5 2-36,-5-1-4,-6 1 12,-6 0-12,-6 1-12,-7-1-8,-7 0 4,-5 0 24,-7-2 8,-5-2 24,-6-3 4,-5-2 48,-4-3 20,-6-4 0,-5-3 4,-5-3 8,-4-3-4,-5-3-12,-5-3 0,-3-4 4,-3-3-4,-3-4-8,-1-4 48,-1-4 20,0-5 16,0-4 44,0-4 36,2-4 44,2-4 8,2-3 80,2-4 36,4-3 12,2-4 24,3-2 12,4-5-12,5-3 0,3-6-12,5-5-12,3-6 24,5-7 4,4-6 16,5-5 5,5-7-1,5-6-12,7-7-44,5-7-48,8-8-72,8-7-116,9-5-100,10-5-124,9-2-120,9-2-188,7 1-292,8 1-457,5 5-651,4 6-572,3 7-260,1 7-8,1 9 187,-2 8 445,-10 16 980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1.38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51 696,'1'-2'1436,"0"-3"144,-1-2 136,1 0-307,-1-1-305,1 0-240,0 2-164,0 1-120,0 3-132,1 2-120,1 7-48,0 8-8,3 13 40,2 14 80,2 17 108,3 16 96,2 14-20,3 12-28,0 9-36,2 7-60,2 4-80,1 3-44,2 1-12,2-1-47,2-1-33,2-2-36,2-4-48,0-5-64,2-5-52,0-5-20,1-6-20,0-7-12,-2-5-4,-1-7-36,-3-8-48,-3-7-76,-4-9-64,-5-8-36,-3-8-25,-4-8 29,-5-6 52,-4-8 80,-4-7 76,-5-7 36,-5-9 16,-5-6 20,-5-8-4,-3-5 0,-2-4 0,-1-1 16,1-1 12,0 0 12,2 1 68,2 2 92,2 2 104,3 2 61,3 4 51,3 3 8,2 3-12,2 4-96,2 2-96,1 3-76,3 4-60,2 5-32,4 7-40,3 9-12,3 10 4,5 8 12,3 7 4,5 3 32,2 0 32,3-2 20,4-5-4,2-7 24,3-9 20,2-9-28,2-13-28,1-10-24,-1-13-40,-1-10-92,-2-9-144,-4-8-252,-6-6-360,-6-1-476,-6 1-629,-8 2-667,-6 5-280,-8 6 28,-7 5 235,-8 5 417,2 7 692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2.26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419 1 260,'0'0'888,"-1"0"68,0 0 40,0 1 36,0-1 12,0 0-23,0 0-81,0 1-144,-1-1-156,0 3-128,-2 3-16,-3 5-4,-2 9 0,-6 10 12,-5 12 48,-5 10 4,-6 10 24,-3 8-20,-3 5 0,-1 2 84,1-1 0,4-4 8,3-6-116,6-9-47,4-8-37,5-9-92,3-9-64,4-6-60,3-7-32,2-5-52,2-5-64,4-6-56,2-8-64,3-9-36,3-8-40,3-10-48,2-10-24,3-10 0,3-8 12,1-7 4,1-5 16,1 0 44,0 1 64,0 5 52,-3 6 52,-2 8 32,-3 9 16,-2 8 0,-3 7-12,-3 7-32,-1 6-40,1 5-12,0 8 0,5 8 4,5 11 4,6 11 0,7 10 12,6 9-24,6 6-164,8 4-540,4 1-945,6-1-791,3-3-420,4-5-212,1-7 27,-1-7 485,-11-10 892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4.54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339 305 1256,'-1'0'1576,"-2"0"232,-1 0 17,-1 0-193,0 0-160,1-1-60,0 0 8,1 0-20,0 0-60,2 0-108,0-1-139,0-1-165,1 1-176,-1-1-156,1-1-132,1-3-96,1-4-84,1-4-88,1-5-108,2-2-48,2-4-24,2-1-32,2 0-20,1 0-16,1 2 4,1 2 16,-1 4 12,1 3 0,1 5 0,0 4 16,0 5 16,0 6 0,0 7 16,-1 6 8,-1 8 12,-3 6 0,-2 7 0,-5 6-4,-3 6-12,-4 5 12,-6 3-4,-5 1-8,-5 1 20,-5-2 4,-3-2 4,-4-5 20,-3-5 20,-2-5 12,-2-6 0,-1-5-4,-1-6-16,1-6-28,1-4-40,3-5-48,4-3-24,3-3-24,5-2 0,5-1-4,4-1 20,4 1 36,6-2-8,5 0-16,8-2 4,7-2 28,9-4 16,8-2-4,7-1 32,9-2 32,5 1 20,3 1-40,3 2-20,-2 4-36,-1 2-64,-4 4-60,-4 4-104,-5 2-108,-7 2-112,-6 2-160,-6 0-236,-7 1-296,-5-2-284,-5-2-385,-3-2-567,-4-1-348,-1-3 0,-1-3 211,-1-2 301,1-2 452,0 0 1316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9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87 60,'39'-41'4365,"-8"-5"8963,-33 109-13244,2-53-857,0-1 0,0 0 0,1 1 1,0-1-1,0 0 0,1 0 0,1 0 0,0 0 0,6 15 1,-6-18 243,0-1 0,1 1 0,-1-1 0,1 0 0,0 0 0,0 0 0,0-1 0,1 1 0,0-1 1,0 0-1,0-1 0,0 1 0,1-1 0,-1 0 0,8 3 0,17 4-1005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4.92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10 44 948,'0'-3'2380,"-1"-1"517,0-2 355,-1-2 28,0 1-536,0 0-603,1 1-597,1 3-400,2 4-216,1 7-128,2 8-100,2 11-100,0 10-68,1 10-64,-1 10-124,0 6-104,-1 7-80,-1 2-56,0 2-44,-2 0-120,0-4-156,-1-3-200,0-5-244,1-8-328,0-7-508,2-8-680,2-8-885,2-11-391,3-9-68,5-9 156,3-10 447,4-9 705,-3 0 1484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5.43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120 135 1164,'1'-6'2432,"1"-6"533,0-6 375,0-2 12,0 0-452,-1 0-527,-1 4-553,1 3-372,-1 5-208,0 6-184,0 9-176,0 8-124,0 10-112,1 9-124,1 9-160,0 9-119,1 6-73,2 4-84,1 3-56,3 0-120,0 0-120,2-3-193,0-5-231,0-6-240,-1-6-260,-1-7-272,-1-8-308,0-7-624,-3-7-381,0-7-315,-1-9-116,-3-8 144,-4-9 319,-4-7 849,-6-5 812,-5-4 912,-4-2 812,-4 1 728,-1 3 681,1 4 471,1 3 156,4 5-44,2 3-196,4 3-323,3 3-445,4 2-420,2 2-316,4 1-240,3 0-268,4 1-324,4 0-336,5-1-388,6 0-604,4 0-636,6 0-760,4 0-641,6 1-247,6 2 48,4 2 419,3 2 525,0 1 760,-9 1 1588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6.16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22 28 1504,'-1'1'2152,"0"2"409,-1 1 307,-1 0-200,0-1-392,-1 0-424,1-1-339,0-2-265,1 0-240,3-2-236,2-1-168,4-2-144,2-1-120,4-1-136,2-1-88,2 1-24,2 2-32,0 1-4,1 3 28,-2 4 40,-1 6 28,-4 4 44,-4 8 8,-6 5 8,-5 7-32,-8 4-40,-4 4-36,-6 1-44,-3 2-20,0-1-8,0-2-24,2-3-16,3-3-16,5-4-4,4-2-20,4-3-32,6-3-68,5-3-112,5-3-168,6-3-184,6-5-280,6-4-284,5-7-272,5-6-176,4-7-41,2-8 49,1-7 192,0-7 320,-3-5 516,-3-3 624,-4 0 588,-6 2 484,-5 6 324,-6 5 188,-4 6-59,-4 6-153,-3 7-216,-3 8-188,-2 8-132,0 8-100,-2 10-72,0 6-132,2 5-128,1 3-128,2 0-104,5-1-76,4-4-100,6-5-76,6-6-96,6-7-52,4-8-16,5-7-8,1-7 52,-2-8 56,-2-5 84,-5-6 44,-8-5 20,-8-3 48,-9-2 36,-9-1 20,-9 2 0,-9 2 4,-8 4-28,-6 5-88,-6 4-120,-4 6-204,0 6-200,-1 6-260,2 6-556,4 6-844,4 6-945,7 6-387,8 3-116,9 4 112,9 0 475,12 0 853,3-5 1584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7.21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140 8 148,'0'0'1244,"-2"0"244,0 0 72,0 0-39,1 0-177,-1-1-204,1-1-148,1 1-80,-1-1 12,0 1 40,-1 1 80,1 0 44,0 0-4,0 1-51,0 0-109,0-1-136,0 1-172,-1-1-136,0 0-132,1-1-128,-1 0-124,0 1-96,-1-1-88,-2 2-84,-2 0-56,-2 1-20,-2 1 20,-1 1 16,0-1 48,2 2 76,0-2 72,1 1 64,2-1 32,2-1 16,1 0 8,1-1-20,1 0 0,1 0-12,0 0-8,1 0-4,1 0 0,1-1 8,1 0-4,3 1 4,3-2-20,5 1 0,5-1-8,6 0-8,6 0-24,6-1-88,3 0-220,2 0-376,0 0-548,-2 0-805,-3 1-715,-3 1-308,-2 0 12,-2 1 255,-1 1 477,-5-1 904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8.04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21 137 304,'-1'0'1588,"-1"1"360,-2 0 337,0 0 67,0-1-120,1 1-200,1 0-240,2-1-248,5 1-255,6 0-253,5 0-256,7 1-216,7 1-104,8-1-52,9 0-36,7 0-52,8 0-12,6 0-28,3-2-52,2 0-52,0-1-48,-3-1-60,-4 0-48,-5-1-40,-6 0-40,-9 0-52,-8 1-56,-8-1-52,-8 1-36,-6 0-28,-6 1-8,-4-1 16,-4 1 28,-4-1 20,-4 0 40,-6-1 32,-5-1 36,-4 0 20,-6-2 24,-5-1 28,-7-2 16,-4 0 4,-7-1-8,-5 0 8,-3-1-8,-1 1 24,1 1 8,2 1 12,4 1-36,6 1-84,6 1-216,6 1-432,8 1-588,5 1-785,6 1-635,5 1-264,4 0 24,4 3 323,3 0 533,1 1 1012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8.516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 1 184,'-1'1'1652,"0"3"468,0 1 493,1 0 219,-1 0-204,2 0-296,0-2-299,1-1-381,1-1-424,2 0-332,4-1-240,5 0-152,5 0-112,6-1-60,6 2-60,7 0-36,7 1-32,5 0-20,7 1-32,4 0-12,5 1-16,1-1-32,1 0-36,-4 1-40,-4-2-48,-6 1-76,-7-2-104,-8 1-92,-8 0-104,-8-1-128,-7 0-112,-5 0-140,-5 0-184,-3-1-288,-5 0-356,-4 0-405,-6 1-463,-6-1-280,-5 0 4,-8 1 251,-6-1 377,-7 0 504,4-1 1280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18.87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167 1 260,'-6'0'1120,"-7"1"156,-6 1 80,-2-1-56,-1 1-31,2-1-5,3 0 84,3 1 116,4-1 56,2 0-44,2-1-108,1 0-144,2 1-179,1-1-197,1 0-172,1 0-128,0 0-104,2 1-68,1 1-40,4 2-28,4 2-4,6 3-24,7 1-20,5 3 4,9 0-24,6 2-36,7 0-52,5 1-20,5-1-20,2-1-28,-1 1-76,-2-1-124,-5-1-180,-8-1-228,-6-1-428,-9-3-568,-8 0-672,-8-2-737,-7 0-339,-6-1-32,-4 0 271,-3-2 497,0 0 664,1-2 1528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3.28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14 8 388,'-1'0'672,"0"0"176,0-1 160,-1 1 200,1-1 165,1 0 143,-1 1 132,1-2 128,-1 2 28,1-1-64,-2 0-140,1 1-191,0 0-245,0 0-280,1 0-236,-1 2-168,1-1-120,0 3-60,0 4-8,0 6-4,0 9 12,1 10 32,1 13 12,0 10-12,1 11-52,0 8-32,0 4-48,3 4-36,0-1-20,1-2-44,2-4-12,1-5-72,0-7-112,1-8-208,0-8-260,-1-7-444,-1-8-576,0-6-648,0-8-865,1-7-327,2-7-16,2-6 291,1-8 501,2-9 640,-3 0 1608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4.14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236 108 652,'0'-6'2356,"1"-6"517,0-3 307,-1-4 136,0 1-632,-1 1-691,2 4-621,0 6-392,1 6-240,3 10-104,1 11-92,3 11-80,1 12-100,2 10-88,1 9-72,0 8-76,-1 5-40,-1 2-40,-1 1-12,0-2-40,-1-5-108,-2-5-144,0-8-152,-2-8-172,0-9-232,-1-8-280,-2-8-380,0-8-353,-3-9-311,-3-8-256,-4-8-156,-5-8 28,-5-6 303,-6-6 485,-6-4 560,-5-1 656,-1 0 672,-2 1 680,1 3 584,3 4 549,3 3 415,5 4 116,5 3-76,4 3-216,5 2-343,5 2-469,6 0-492,8 0-352,8-2-224,10-1-176,10-1-152,9-2-132,9-1-84,6 1-28,6-1-12,5 2 16,0 1 52,0 3 64,-4 1 56,-6 3 48,-7 1 64,-8 3 92,-8 4 112,-7 3 100,-7 5 108,-6 6 84,-5 4 36,-3 6-40,-1 4-68,-1 3-88,2 2-72,2 1-52,4-2-64,2-2-32,4-3-32,5-4-20,2-6-56,4-6-48,3-7-52,2-6-28,0-6-24,0-7-4,-3-6 12,-3-6 20,-6-5 44,-5-7 24,-8-5 4,-7-4 4,-9-2-4,-7-1-4,-7 1-36,-8 3-36,-5 4-32,-5 7-36,-4 6-44,-2 8-68,-2 8-44,0 10-92,1 10-144,2 9-352,4 9-480,5 7-596,8 5-705,10 3-423,10-1-112,11-2 239,9-5 445,9-8 616,1-8 1356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4.480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44 224 420,'-2'-3'2340,"-3"-4"621,-2-4 467,0-1 324,0-1-448,1 2-591,1 0-657,2 2-488,2 1-388,3 1-300,4 2-244,5 2-180,5 0-140,6 1-132,6 1-92,6 0-48,6-1-88,5 0-132,3-1-164,3 0-216,1-2-292,0-2-512,-1-1-768,-3-2-992,-4-1-505,-4-2-135,-4 0 112,-6-1 431,-4 0 761,-7 3 1404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09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0 361 480,'5'-5'608,"-1"-1"0,0 1 0,0-1 0,-1 0-1,0 0 1,0 0 0,0-1 0,-1 1 0,3-14 0,-2 5 1044,0-1 0,-2 0 0,0-18 855,3 164 22,3-109-1891,-2-19-116,-1-13-544,2-37-1549,-5 32 932,1 1 1,0-1-1,9-26 1,-6 29 583,1 0 0,0 1 0,1-1 1,0 1-1,1 1 0,1-1 0,0 1 0,0 1 0,1-1 1,0 2-1,1 0 0,0 0 0,0 0 0,1 2 1,0-1-1,1 2 0,-1-1 0,1 2 0,21-7 0,-23 9 248,0 0-1,1 1 0,0 0 0,-1 0 1,1 1-1,0 1 0,0 0 0,0 1 0,-1 0 1,1 1-1,0 0 0,-1 1 0,1 0 1,-1 1-1,0 0 0,0 1 0,-1 0 1,1 0-1,-1 1 0,0 1 0,-1 0 0,1 0 1,12 14-1,-16-15-101,-1 0 1,0 0-1,0 1 1,-1-1-1,0 1 0,0 0 1,-1 0-1,0 1 1,0-1-1,-1 1 0,1-1 1,1 16-1,-3 0-525,0-1 0,-1 0 1,-5 28-1,3-18-1254,3 4-3744,-1-35 5186,1 0 0,-1 1 0,0-1 0,1 0 0,-1 0 0,1 0 0,0 0 0,-1 0 0,1-1 0,0 1 0,-1 0 0,1 0 0,0 0 0,0 0 0,0-1 0,0 1 0,0 0 0,-1-1 0,1 1 0,1-1 1,-1 1-1,0-1 0,0 0 0,0 1 0,0-1 0,0 0 0,0 0 0,0 1 0,2-1 0,13 0-1581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5.01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3 200 704,'0'0'2312,"-1"0"561,0 1 403,1-1 108,-1 0-448,3-1-579,1 0-625,6-1-448,5-1-324,8-1-256,7 0-192,7 0-152,9-1-116,7 0-116,7-1-52,4 0-60,2-1-56,0 1-112,-2-2-124,-3 0-216,-6-1-320,-8 1-376,-7 0-428,-10 0-384,-10 0-425,-8-1-427,-9 0-132,-10-2 156,-9-2 355,-7-2 409,-7-2 520,2 2 1432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5.29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77 42 1520,'-2'-1'2148,"-5"-2"485,-2-2 355,-2 0-228,0-1-324,2 0-315,0 1-313,3 1-340,2 0-292,0 2-224,1 1-216,1 3-156,2 5-132,2 7-84,1 8-52,2 10-32,1 8-24,0 9-56,0 6-64,-1 4-68,1 2-92,0 0-112,0-2-152,1-3-208,1-5-264,-1-7-396,1-6-548,1-8-912,2-6-693,3-7-247,2-5 24,4-6 279,3-4 541,3-5 968,-3-2 1640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5.85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1 121 92,'3'-4'1396,"3"-4"392,2-5 417,3-3 175,-1 0 92,0 1-52,-3 1-112,-1 2-167,-3 3-249,-1 2-348,-2 2-328,1 3-176,0 5-104,0 8-68,2 10-40,1 11-24,0 12-48,-1 13-91,1 11-141,-2 9-124,0 6-124,1 5-112,-1 0-88,1-1-112,2-3-124,1-6-144,0-7-212,2-8-236,0-9-261,1-9-231,-1-8-228,0-9-640,1-8-656,2-10-617,2-9-211,1-9 40,1-9 171,0-10 693,0-10 812,-2 2 1560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6.21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0 155 1260,'2'-6'2296,"2"-7"549,0-6 407,0-2-112,1-2-396,-1 2-471,0 2-501,-1 4-476,0 4-344,0 4-244,0 7-156,1 8-104,1 10-44,1 10-8,-1 10-12,1 12-32,0 8-40,0 7-56,0 4-60,0 3-52,1 0-36,-1-2-60,1-3-68,0-5-72,1-7-84,-1-6-132,0-8-168,-1-6-212,-1-7-236,0-6-340,0-6-528,-1-6-612,-2-6-629,-1-7-315,-3-6-16,-3-7 227,-5-6 537,-8-5 680,1 2 1328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6.408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113 121 1288,'-5'-3'2044,"-7"-2"617,-4-3 359,-2 0-48,0-1-280,1 0-331,4 1-421,3 0-504,6 2-408,6 0-300,6 1-244,7-1-256,8 1-308,6-2-424,5 1-660,6-2-896,5 2-997,5 1-463,5 3-96,3 3 179,3 4 537,2 3 832,-10 1 1592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7.063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117 145 1320,'-4'2'2004,"-6"2"453,-4 0 291,-2 1-112,-2 0-292,0-2-344,3-1-387,3-1-393,5-3-404,5-4-304,5-1-240,5-4-172,4-3-100,5-1-44,4-2-12,3 0 8,2 0 16,0 1 20,1 1 8,-1 3 0,-2 1 12,-2 4 0,-2 3 0,-2 5 16,-2 4 12,-2 6 16,-4 5 12,-3 5 4,-4 5 4,-5 4-8,-6 5-24,-4 1-8,-5 2-12,-1-1-16,-1-1-4,-1-3-12,3-4 8,1-4-4,4-5-4,3-3 4,4-4-16,3-2-28,3-4-32,4-1-12,5-2-12,4-2-4,4-1 4,4 0 28,2 1 28,0-1 24,-1 2 36,-2 1 60,-3 1 64,-2 2 48,-4 2 44,-2 2 24,-4 1-8,-2 2-16,-3 1-16,-2 1-8,-4-1 12,-1 1 12,-4 0 16,-2 0-28,-3-2-36,-3 0-52,-2-1-68,-2-1-84,-2-2-128,-3-2-132,1-2-140,-1-3-168,2-1-336,3-4-508,2-3-628,6-4-713,6-5-331,6-4-68,7-4 203,8-4 477,8-4 696,0 2 1564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7.56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14 225 1092,'2'-3'1520,"2"-4"232,2-3 157,-1-2-85,1-1-60,-1 0-4,-2 2-44,-1 1-112,0 3-224,0 4-291,-2 4-281,0 5-232,-2 7-168,0 7-96,0 7-68,1 8-36,0 4-36,1 4-24,2 2-20,3-1-12,4-2-24,5-5-48,5-5-72,6-8-52,7-7-52,4-8-16,6-7-8,1-8 12,2-5 52,-1-7 52,-3-4 48,-4-3 24,-6-4 32,-6-3 40,-6-3 24,-7-2-4,-6-1-20,-6-1-20,-5-1-20,-5 1-36,-4 1-20,-4 2-24,-3 3-20,-3 3-28,-2 5-48,-3 5-36,-3 7-40,-4 7-40,-4 8-52,-2 8-116,-2 8-220,0 8-372,1 6-513,6 4-719,7 4-536,8 0-168,11-1 83,10-2 337,11-5 508,5-8 1216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7.999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44 140 1352,'-2'-2'2124,"-3"-3"449,-1-2 403,-1-1-184,0-1-408,0 1-416,3 1-355,0 2-345,3 0-340,2 2-264,3 2-172,5 1-144,5 3-120,6 0-88,8 1-76,6 0-44,6-1-28,5 0-36,3-1-32,2-2-36,-2-2-52,-1-1-108,-4-1-140,-5-2-148,-6 0-256,-5-1-356,-7 0-404,-6-1-433,-8 0-391,-7-1-268,-6 0-44,-8 1 215,-5-1 385,-5 0 480,1 2 940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28.27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124 80 124,'-4'-2'1136,"-7"-2"436,-3-3 400,-3-3 333,0 0 127,1 0-16,3 1-120,2 1-212,3 1-311,3 2-421,1 0-356,2 3-276,1 1-208,1 4-160,0 4-88,2 7-52,0 8-40,1 11-8,1 9-24,0 10-24,1 7-56,1 7-64,0 2-72,0 1-104,0-1-136,-1-4-188,0-5-264,-1-6-464,-1-7-620,0-7-825,-3-7-487,-1-7-148,-2-6 108,-5-5 391,-5-7 641,1-4 1276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30.065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35 0 400,'-1'1'1500,"-3"0"220,-3 1 225,0 0-65,0-1-224,2 0-172,2 0-52,4-1 0,4 1-80,7-1-168,7-1-171,10 1-205,9-1-252,10 0-204,11 0-140,11 0-56,9 0-52,9 2-24,9 1 12,8 1-4,7 1 0,7 2-32,6 1-24,5 1-20,5 2 32,4 0-24,5 1-4,5 1 8,6 0-4,5-1-24,6 0-40,5 0 8,5-1-8,2 0-8,2 0 12,-1 0 8,-2 1 8,-3-1 0,-2 0 4,-3 0-8,-1-1-12,-2-1-36,-1-1 0,-1-1 24,0 0 28,-2-2 44,-2 0 24,-1 0 56,-2 0 24,-2-1-32,-3 1-4,-2-1-32,-5 1-28,-5 0-40,-4 1-28,-5 0 0,-6 1 0,-3 1-28,-6 0-4,-2 1 28,-3-1 0,-2 1 24,-1 0 0,-1-1 20,1-1 16,1-2-12,3-1-36,2-1-40,4-1-48,3-3-20,3 0-28,2 0 48,2-1 40,1 0 44,1 1 48,1 1 32,-1 1 32,0 1-32,1 0-4,-1 1-12,-1 0-4,-1 0-8,-1-1-8,0 0-32,-2 0-16,-1-1-12,0 0-36,-3 0 36,-1 0 4,-1 0-8,-2 0-4,-1 0-8,-2 0 36,-2-1-20,-1 2-8,-3 1 12,-1-1-20,-1 2-20,-1 0-68,0 0-8,0 1 0,-1-1 48,1 0 44,0-1 40,0 0 64,0-1-20,-1-1-4,-1 1-12,0-1-28,0 0-16,1 1-40,0 0 20,2 0 0,2-1-32,1 1-64,1-1-36,2 1 24,2-2-21,1 0 13,2-1 60,1-1 80,0 0 44,1 0 56,2-1 84,0 0 8,0 0-36,1 0-44,1-2 29,-2 1 7,1-1-24,-2 1 36,0-1 52,-4 0 60,-1 0 8,-5-1-40,-4 1-16,-5 0-36,-4 0-56,-5 0-32,-3 1-32,-4 0-52,-1 1-36,-2 1-12,-3 1-60,0 2-72,-2 2-188,-3 1-324,-5 0-633,-7 1-887,-8 0-412,-9-1-180,-13-2 59,-14-3 281,-16-4 616,-9-2 1628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13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99 409 1084,'-1'5'552,"0"1"0,0-1 0,0 0 0,1 0 0,-1 1 0,1-1-1,0 0 1,1 0 0,-1 1 0,1-1 0,0 0 0,1 0 0,-1 0 0,1 0 0,4 9 0,-2-8-187,1-1 1,-1 1-1,1-1 1,0 0-1,0 0 1,0-1-1,1 1 1,0-1-1,0 0 1,0-1-1,11 5 1,1 1-214,1-1 0,0-1 1,0 0-1,1-2 1,0 0-1,0-1 0,23 1 1,-37-5-176,0 0 0,1 0 0,-1-1-1,0 0 1,1 0 0,-1 0 0,0-1 0,0 0 0,0 0 0,0-1 0,9-4 0,-11 4-11,0 0-1,0-1 1,-1 1 0,1-1 0,-1 0 0,1 0-1,-1 0 1,0 0 0,-1 0 0,1-1 0,-1 1-1,0-1 1,0 0 0,0 0 0,-1 0 0,2-7-1,-2 5 5,0 0 0,-1-1 0,0 1-1,0-1 1,-1 1 0,0 0 0,0-1 0,-1 1-1,0 0 1,0 0 0,0 0 0,-1 0 0,0 0-1,-1 1 1,1-1 0,-1 1 0,-1 0-1,1 0 1,-6-5 0,5 4-9,-1 1-1,0 0 1,0 1 0,0 0 0,-1 0-1,1 0 1,-1 1 0,0 0 0,-1 0-1,1 0 1,-1 1 0,1 1-1,-1-1 1,0 1 0,0 0 0,-16-1-1,10 4 22,-1 0 0,1 1 0,0 1 0,0 0-1,1 1 1,-1 1 0,1 0 0,0 0 0,-24 15 0,21-10 45,1 0 0,-1 1 1,2 1-1,0 0 0,0 1 1,1 1-1,-11 15 1,21-25 2,0 0-1,0 0 1,0 1 0,1-1 0,-1 1 0,1-1 0,1 1 0,-1 0 0,1 0 0,-2 5 0,3-8-18,0 0-1,0 0 1,0-1-1,1 1 1,-1 0 0,0 0-1,1 0 1,0-1-1,-1 1 1,1 0 0,0 0-1,0-1 1,-1 1-1,1-1 1,1 1 0,-1-1-1,0 1 1,0-1-1,0 0 1,1 1 0,-1-1-1,1 0 1,-1 0-1,1 0 1,-1 0 0,1 0-1,0-1 1,-1 1-1,5 1 1,7 2-149,1 0 0,0 0 0,0-2 0,0 0 0,0 0 0,1-1 0,20-2 0,1-2-1162,64-13 0,-86 13 968,1 0 0,0-2-1,-1 0 1,0 0 0,0-1-1,-1-1 1,1 0 0,-1-1-1,16-13 1,-21 13 308,-1 1 0,1-1 1,-1 0-1,0-1 0,-1 0 0,0 0 1,0 0-1,-1-1 0,0 0 1,-1 0-1,0 0 0,-1 0 0,4-18 1,4-42 831,-2 0 0,-2-109 1,-10 156-68,2 23-721,1 0 1,0 0 0,0 0 0,0 0 0,-1 0 0,1-1-1,0 1 1,0 0 0,-1 0 0,1 0 0,0 0-1,0 0 1,-1 0 0,1 0 0,0 0 0,0 0 0,0 0-1,-1 0 1,1 0 0,0 1 0,0-1 0,-1 0-1,1 0 1,0 0 0,0 0 0,0 0 0,-1 0 0,1 0-1,0 1 1,0-1 0,0 0 0,0 0 0,-1 0-1,1 0 1,0 1 0,0-1 0,0 0 0,0 0 0,0 0-1,0 1 1,0-1 0,0 0 0,-1 1 0,-1 3 157,0 0 0,0 1 1,0 0-1,0-1 0,0 1 0,0 8 1,-2 14 191,2 1 1,1-1-1,1 1 0,1-1 1,2 1-1,0-1 1,2 0-1,13 41 1,-10-43-440,1-1 0,2 0 0,0 0 1,2-1-1,0-1 0,1 0 1,1-1-1,2-1 0,21 23 0,-28-34-266,0-1 0,0 0 1,1 0-1,0-1 0,1-1 0,-1 0 0,1 0 0,0-1 0,0-1 0,1 0 0,0 0 0,-1-1 0,1-1 0,0 0 0,19-1 0,-24-1 272,0 0-1,1-1 0,-1 0 0,0 0 0,0-1 1,0 0-1,0-1 0,-1 1 0,1-1 1,-1-1-1,1 0 0,-1 0 0,0 0 0,0-1 1,-1 0-1,0 0 0,0-1 0,0 0 0,0 0 1,-1 0-1,0-1 0,0 1 0,-1-1 1,0 0-1,6-13 0,-5 7 541,-1 1-1,0-1 1,-1 0 0,0-1-1,-1 1 1,-1 0 0,0-1-1,-1 1 1,0-1 0,-1 1-1,-4-24 1,4 36-465,1 1 0,0-1 1,0 1-1,0-1 0,-1 1 0,1-1 1,0 1-1,-1 0 0,1-1 0,0 1 1,-1-1-1,1 1 0,0 0 0,-1-1 1,1 1-1,-1 0 0,1 0 0,-1-1 1,1 1-1,-1 0 0,1 0 0,-1 0 1,1-1-1,-1 1 0,1 0 0,-1 0 1,1 0-1,-1 0 0,1 0 0,-1 0 1,1 0-1,-1 0 0,0 0 0,1 0 1,-1 1-1,1-1 0,-1 0 0,1 0 1,-1 0-1,1 1 0,-1-1 0,1 0 1,0 0-1,-1 1 0,1-1 0,-1 0 1,1 1-1,-1 0 0,-21 18 33,15-8-39,0-1 0,1 1-1,0 0 1,1 1 0,0 0-1,1 0 1,1 0-1,-1 0 1,2 0 0,0 1-1,0-1 1,1 1 0,1-1-1,0 1 1,3 20 0,-3-28-37,1 1 0,0 0 0,1-1 1,-1 1-1,1 0 0,0-1 0,0 0 0,1 1 1,-1-1-1,1 0 0,0 0 0,1-1 1,-1 1-1,1-1 0,0 0 0,0 1 1,1-2-1,-1 1 0,1 0 0,-1-1 0,1 0 1,0 0-1,0-1 0,1 1 0,-1-1 1,1 0-1,-1 0 0,1-1 0,-1 0 1,1 0-1,0 0 0,0 0 0,-1-1 0,1 0 1,7-1-1,10-2-356,0-1 0,-1-1 0,0-1 0,0-1 0,-1-1 0,0-1 0,0 0 0,-1-2 0,0 0 1,-1-2-1,0 0 0,32-29 0,-41 31 821,-1-1 0,0 1 0,-1-2 0,0 1 0,9-21 0,-9 17 1135,-2 12-432,1 13-576,5 20-254,-8-18-92,2 2-137,1-1 1,1 0-1,0-1 0,0 0 0,1 0 0,1-1 0,-1 0 0,2-1 0,-1 0 0,2-1 0,-1 0 1,1 0-1,0-1 0,25 10 0,-29-13-121,1-1 0,-1 0-1,1 0 1,0-1 0,0 0 0,0-1 0,0 0-1,0 0 1,0-1 0,0 0 0,1-1 0,-1 0-1,0 0 1,0-1 0,-1 0 0,1 0 0,0-1-1,-1 0 1,1-1 0,-1 0 0,0 0 0,0-1 0,12-9-1,-16 11 7,-1 0-1,1 0 0,-1-1 0,0 1 0,0-1 0,-1 0 0,1 0 1,-1 1-1,1-2 0,-1 1 0,0 0 0,-1 0 0,1-1 0,-1 1 1,0-1-1,0 1 0,0-1 0,-1 0 0,1 1 0,-1-1 0,0 1 1,-1-1-1,1 0 0,-1 1 0,0-1 0,0 1 0,0-1 0,-1 1 1,-2-7-1,0 4 32,0-1 0,-1 1 0,0 1 0,0-1 0,0 1 0,-1 0 0,1 0 0,-1 0 0,-1 1 0,1 0 0,-1 0 0,0 1 0,0 0 0,-1 0 0,-14-5 0,14 6-2,1 1 1,-1 0-1,0 0 1,0 1-1,0 0 0,-1 0 1,1 1-1,0 0 1,0 1-1,0 0 0,0 0 1,0 1-1,-10 3 1,13-4 7,0 2 0,0-1 0,0 0 0,1 1 0,-1 0 0,1 0 0,0 1 0,0-1 0,0 1 0,0 0 0,0 0 0,1 0 1,0 0-1,0 0 0,0 1 0,0 0 0,1-1 0,0 1 0,0 0 0,0 0 0,-1 7 0,1-2 36,0-1-1,1 1 1,0 0-1,0-1 1,1 1-1,0 0 1,1 0-1,0-1 0,1 1 1,0 0-1,0-1 1,1 0-1,0 1 1,1-1-1,0 0 1,0-1-1,1 1 1,0-1-1,1 0 1,12 14-1,7 5 74,2-2 1,1-1-1,1-1 0,38 22 1,-14-8-149,-47-32 50,1-1-1,-1 1 1,0 1-1,0-1 1,-1 1-1,0 0 0,0 0 1,6 12-1,-9-16 10,-1 1-1,0 0 1,0 0-1,0 0 1,0 0-1,0 0 1,-1 0-1,0 0 1,1 0-1,-1 1 1,0-1-1,-1 0 1,1 0-1,0 0 1,-1 0-1,0 0 1,0 0-1,0 0 1,0 0-1,0 0 1,0 0-1,-1-1 1,1 1-1,-4 4 1,-3 2 46,0 0 0,0-1 0,-1 0 0,0 0 0,0-1 0,-1-1 1,0 1-1,0-2 0,-1 1 0,1-1 0,-17 5 0,1-2-79,0 0 0,0-2-1,0-1 1,-28 1 0,36-4-340,0-2 0,0 0 0,0-1 0,0 0 1,0-2-1,0 0 0,1-1 0,-19-7 0,29 9-9,1-1-1,-1 1 1,1-2-1,0 1 1,0-1-1,1 0 1,-1 0-1,1 0 1,0-1 0,0 0-1,0 0 1,1 0-1,0-1 1,0 0-1,0 1 1,0-1-1,1-1 1,0 1-1,1 0 1,-1-1 0,1 1-1,0-1 1,1 0-1,-1-6 1,-1-46-1836,11-5 394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31.034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58 35 504,'1'-2'1628,"0"-1"396,1-2 381,0-1 111,0 0-148,-1 1-248,-1 1-268,0 1-311,-2 3-361,0 3-360,-1 8-256,-1 10-160,0 13-84,0 16-44,-1 17-28,1 18-24,-2 15-36,0 15-20,0 10-36,0 7-28,0 2-28,2 0-16,1-4-44,2-7-32,2-8-16,2-8-88,2-10-88,0-11-108,1-12-124,-1-9-188,-1-12-248,0-9-248,-2-9-256,0-8-277,-2-6-283,0-6-328,-1-5-200,-2-5 56,-1-6 215,-3-6 293,-2-8 404,1-1 1248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33.181"/>
    </inkml:context>
    <inkml:brush xml:id="br0">
      <inkml:brushProperty name="width" value="0.2" units="cm"/>
      <inkml:brushProperty name="height" value="1.2" units="cm"/>
      <inkml:brushProperty name="color" value="#004F8B"/>
      <inkml:brushProperty name="inkEffects" value="pencil"/>
    </inkml:brush>
  </inkml:definitions>
  <inkml:trace contextRef="#ctx0" brushRef="#br0">0 62 160,'1'-1'1544,"2"-1"392,1 0 337,1-2 55,2 1-204,0 0-272,4-1-264,2-1-296,3 1-284,5-1-255,4-1-237,6 0-180,7 1-136,7 0-108,9 1-80,7 2-44,8 2-12,8 1-8,8 3 4,4 1 0,6 0 36,2 0 12,4 0-8,1-1-16,0 0-12,1-1 4,-1 1-4,0-1 0,-2 1 12,-2 0 12,-1 1 12,-4 1 0,-1 1 12,-3 0-4,-1 0 16,-3 2-4,0-1 0,-1 0 8,0 1-8,-2 0 4,-2-1-4,-1 1-8,-3-1 8,-2 1-8,-3-2-8,-2 0 8,-2-1-8,-1-1 0,-1-1 0,0-2-4,1 0 0,1 0-8,2-1-8,0 1-8,2 1 48,1 1 8,2 0 20,-1 1 8,0 0 24,0 1 4,-1 0-28,0 1-16,1-1-16,1 0 4,0-1-8,1 0 16,1 0 4,0 0 0,-1-1-4,-1 0-8,-2-1-4,0 1-20,-2 0-16,-1 0 0,-1 1 4,0-1 0,0 0-8,3 0-20,2-1-32,4-1 0,3-1-16,3-1 12,4 0 4,2-1 20,2 1 32,1 0 12,-1 1 4,-1 1-4,0 0-4,-1 1-8,-1 0 12,0 1-8,0 1-4,0-1-4,2 1-4,1 0 20,1 0 16,2-1 16,1 1 8,0-1 20,1 1 24,0-1-24,-1-1-8,0 1-28,1-2-12,0 0-24,2 0-28,1-1 4,2 0-16,3 1 8,2 0 8,1 1 24,1 0 48,0 1 32,0-1 32,-1 0 20,-1 0 8,-1 0-8,0 0-44,-2-2-32,1 1-44,1-1-32,2-1 4,0 0-24,0-1 16,0 0 4,-2 0 0,-2 0 8,-4-1 0,-3 1 4,-4 0 4,-4 1 8,-3 0 0,-2 1 8,-2-1 0,-2 0-24,0 1-4,-1-1 8,1-1-12,0 0 16,0 0-4,1 1 24,-2 0 16,0-1 4,-1 1 4,-2 0 24,-2 0 16,0-1-8,-1 0-12,0 0-16,-1-1 32,2-1-16,1 1-20,1-1 20,2 0 8,2 0 8,2 1-28,2-1-20,2 0-4,2 0-8,1-1-4,3-1 20,1 0 0,2 0 12,-1 1-4,2 0 12,-1 1-4,1 1-4,0 1-20,-1-1-12,0 2-8,0-1-12,1 1 0,-1 0 8,2-1 12,-1 0 16,-1-1 0,1 0 4,-1-1 24,-3 0 4,-2 0 16,-3 1 12,-5-1 0,-3 1-4,-2 0-16,-1 0-4,-2 0-32,0-1-8,0 1-8,0-1 0,-1 1 8,0-1 8,-2 0 36,-2 1 20,-2-1 32,-4 1 12,-4-1 8,-5 0-8,-5 0-8,-3 0-4,-3-1-8,-2 0 12,-1 0 0,-1-1 8,0 0-16,1 0-4,1 0-4,0 0 0,1 0 8,-2 1-8,0 0 4,-3 0 0,-1 1-20,-3 1-16,-2-1-4,-3 1 16,-5 0 16,-3 0 24,-4 0 24,-5 1 4,-4 0-8,-2 0-24,-3 1-40,-1-1-32,-1 3-24,0 1-16,-2 5 0,-1 6-8,-1 9-20,-1 9-24,0 11-32,0 10-64,-1 9-52,2 7-48,-1 8-20,0 5-32,0 5-8,-1 3-4,0 2 32,0 2 16,-1-1 28,1-2 56,1-1 12,0-3 8,1-3-8,2-3-88,0-4-52,1-4-36,0-4 0,0-6 28,2-3 12,0-5 80,1-2 52,1-4 4,2-1-48,0-4-144,3-1-137,1-3-135,2-3-212,2-3-180,1-3-204,2-2-128,2-3-172,0-3-216,1-3-148,0-1 35,0-2 173,-3-1 220,-2-4 548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37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38 614 592,'1'-3'17087,"6"-9"-15763,28-14-842,-2-1 0,47-51 0,52-72-880,-115 130 440,51-63 346,76-120 1,-137 191-189,-17 36-193,-1 14-52,1 1 1,2 0-1,2 1 0,1-1 0,2 1 0,2 0 0,6 56 1,1-38-101,4 1 1,2-2 0,2 0 0,31 79 0,-30-110-244,-15-26 381,0 0 1,0 0-1,0 0 1,0-1-1,0 1 1,0 0-1,0 0 1,0 0-1,0 0 1,0 0-1,0 0 1,0 0-1,0 0 1,0 0-1,0 0 1,0 0-1,0 0 1,0 0-1,0 0 1,0-1-1,0 1 1,0 0-1,0 0 1,0 0-1,1 0 0,-1 0 1,0 0-1,0 0 1,0 0-1,0 0 1,0 0-1,0 0 1,0 0-1,0 0 1,0 0-1,0 0 1,0 0-1,0 0 1,1 0-1,-1 0 1,0 0-1,0 0 1,0 0-1,0 0 1,0 0-1,0 0 1,0 0-1,0 0 1,0 0-1,0 0 1,0 0-1,0 0 1,0 0-1,1 0 1,-1 0-1,0 0 1,0 1-1,0-1 1,0 0-1,0 0 1,0 0-1,0 0 0,0 0 1,0 0-1,0 0 1,0 0-1,-4-17-382,-7-14-163,-2 0 1,-2 0-1,0 1 1,-32-44-1,-89-102-1141,96 127 1317,-71-76 163,42 51 996,39 48 16,30 26-789,0-1 0,0 1 0,0 0-1,0 0 1,0 0 0,0 0 0,0 0-1,0 0 1,0-1 0,0 1 0,-1 0-1,1 0 1,0 0 0,0 0-1,0 0 1,0 0 0,0 0 0,0 0-1,-1 0 1,1-1 0,0 1 0,0 0-1,0 0 1,0 0 0,0 0 0,0 0-1,-1 0 1,1 0 0,0 0 0,0 0-1,0 0 1,0 0 0,-1 0-1,1 0 1,0 0 0,0 0 0,0 0-1,0 1 1,0-1 0,0 0 0,-1 0-1,1 0 1,0 0 0,0 0 0,0 0-1,0 0 1,0 0 0,0 0 0,0 1-1,-1-1 1,1 0 0,0 0-1,0 0 1,11 18 251,3-1-162,0-1 0,1-1-1,1 0 1,1-1 0,0-1 0,28 17 0,-11-10 155,2-1-1,62 23 1,-73-35-159,0-1-1,0-2 0,1 0 1,0-1-1,-1-2 0,1 0 0,0-2 1,41-6-1,-106 15-447,-55 21-1,42-13-82,-142 54-3461,-86 66-7062,231-108 8999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1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0 368 480,'0'-2'382,"1"-1"0,-1 0 0,1 0 0,0 1-1,0-1 1,0 0 0,0 1 0,0-1 0,1 1 0,-1-1 0,1 1 0,-1 0 0,4-3-1,29-29 1709,-22 22-1349,56-51 2572,-32 32-1219,-2-3 1,58-72 0,-52 57-1707,-60 80-444,2 1 0,1 1 0,1 0 1,1 1-1,3 1 0,0 1 0,-9 56 1,6-13-764,5 2 0,-2 133 0,12-211 715,0 13-1364,0 1-1,5 25 1,-4-37 451,0 0-1,1 0 1,0 0-1,0 0 1,0 0-1,0 0 1,4 5-1,-2-4-828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2.72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1 506 572,'19'-15'7444,"8"-16"-3256,-5 5-2338,10-10-700,-1-2-1,-2 0 1,-1-2-1,38-76 1,-10-18-53,-51 120-981,0-3-200,-14 35-250,2-4 292,-20 45-210,3 1 1,2 1-1,3 1 1,3 1-1,2 0 1,4 1-1,2 0 1,0 101-1,8-148-734,1 1-1,4 28 1,-4-40-119,1 0 1,0 0 0,0 0 0,0 0-1,0 0 1,1 0 0,0-1 0,1 1-1,-1-1 1,7 8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4.73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304 285 916,'-10'-21'14393,"9"18"-13365,6-25 4299,0 17-5345,0 1 1,1-1 0,8-11-1,-8 14 723,10-18-490,-6 9-200,1 1 0,1-1 0,17-16 1,-22 25-124,1 0 1,0 1-1,0 0 1,1 0-1,12-6 1,-17 11 24,0 0 0,0 0 0,0 1 0,0 0 1,1 0-1,-1 0 0,0 0 0,1 1 1,-1-1-1,0 1 0,1 0 0,-1 1 1,1-1-1,-1 1 0,8 2 0,-8-2 46,1 0 1,-1 1-1,1-1 0,-1 1 0,0 0 0,0 1 0,0-1 0,0 1 1,0 0-1,0 0 0,-1 0 0,1 0 0,-1 0 0,0 1 1,0 0-1,0-1 0,-1 1 0,1 0 0,-1 0 0,0 1 1,0-1-1,-1 0 0,1 1 0,-1-1 0,0 1 0,0-1 0,0 1 1,-1 0-1,1-1 0,-2 9 0,1 8 21,-1-1 1,-1 0-1,-1 1 0,-1-1 0,-1-1 0,-1 1 1,0-1-1,-2 0 0,0 0 0,-1-1 0,-1 0 1,-12 17-1,-1-2 58,-1 0 1,-1-2-1,-2 0 1,-2-2 0,0-2-1,-61 45 1,35-34 3,-172 107 672,208-137-81,21-14 167,28-23-158,-23 24-1049,6-7 363,0 2-1,1 0 1,1 1-1,0 0 0,0 1 1,1 1-1,0 0 1,0 1-1,0 1 1,1 0-1,0 1 1,20-2-1,-10 4-21,1 0-1,-1 2 0,1 1 0,-1 1 1,0 1-1,50 14 0,59 21 84,-128-36-12,0-1 0,0 1-1,0-2 1,0 1 0,0-1 0,0 0 0,0-1 0,0 0 0,0 0 0,0-1 0,-1 0 0,15-5 0,8-5-695,50-27 0,-77 37 551,21-15-2801,-12 8-1791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14.0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0 116,'1'7'7829,"0"18"-3677,0-8-2685,1 5-1152,1-1-1,1 0 1,1 0 0,1 0 0,1 0-1,1-1 1,0 0 0,1-1 0,2 0-1,0 0 1,0-1 0,2 0 0,0-1-1,28 26 1,-20-23-273,0-2 0,2-1 0,0 0-1,1-2 1,0 0 0,2-2 0,-1-1 0,1-1-1,1-1 1,52 12 0,-14-11-3,1-2-1,114 0 1,136-21-328,-266 9 225,124-8-216,962-25 286,-571 79 412,-405-18-382,236 67 0,-355-78-110,-25-8 133,0-1 0,1 0 0,0-1 0,0-1 0,20 2 0,-30-6 3,0-1-1,-1 0 1,1-1-1,-1 1 1,0-1-1,0 0 1,0-1-1,0 1 1,0-1-1,-1 0 1,10-9-1,19-13-29,6 4-69,2 2 0,0 1 0,0 2 0,2 3 0,0 1 0,59-10 0,18 5-44,138-3 1,442 9-152,-249 9 100,1179-46 449,-1326 28-858,-202 13-2717,-93 8 1286,4 1-1075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2.0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17 116 420,'-3'-16'2253,"-10"-39"14520,13 54-16709,0 1-1,0 0 0,0-1 1,0 1-1,0-1 0,0 1 0,0 0 1,0-1-1,0 1 0,0 0 0,0-1 1,1 1-1,-1-1 0,0 1 1,0 0-1,0-1 0,1 1 0,-1 0 1,0 0-1,0-1 0,1 1 1,-1 0-1,0 0 0,1-1 0,-1 1 1,0 0-1,1 0 0,-1 0 0,0-1 1,1 1-1,-1 0 0,1 0 1,-1 0-1,0 0 0,1 0 0,-1 0 1,1 0-1,-1 0 0,0 0 0,1 0 1,-1 0-1,0 0 0,1 0 1,-1 0-1,1 0 0,-1 1 0,22 0-255,-4 1-2086,1-2 0,0 0 0,-1-1 0,1-1 0,-1-1 0,1 0-1,26-10 1,-23 8 962,24-6-863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0.4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0 1416,'-5'58'7837,"-4"-2"-4715,4-25-1717,-3 41 0,7-18 81,12 105-1,-4-120-1724,0-1 0,3 0 0,20 53 0,-29-88-79,-1-1 1,1 1-1,1-1 0,-1 1 0,0-1 0,1 0 0,-1 0 0,1 0 0,-1 1 1,1-1-1,0-1 0,0 1 0,0 0 0,0 0 0,0-1 0,0 1 1,1-1-1,-1 0 0,1 0 0,-1 1 0,3-1 0,-2 0-72,0-1 0,0 0-1,0 0 1,0-1-1,0 1 1,0 0 0,0-1-1,-1 0 1,1 0 0,0 0-1,0 0 1,-1 0 0,1 0-1,-1-1 1,1 1 0,-1-1-1,1 0 1,-1 0 0,3-2-1,15-18-1621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1.6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2 111 700,'8'-14'1455,"10"-19"2316,-17 30-2873,1 0 1,-1-1 0,-3-14 6608,-6 29-6958,4 0-411,0 0 0,0 0-1,1 0 1,1 1 0,0-1-1,0 1 1,1 0 0,1-1 0,0 1-1,1 0 1,0 0 0,0-1-1,1 1 1,1-1 0,7 20 0,-8-24-232,0-1 0,1 0 0,0 0 1,0 0-1,0 0 0,1-1 1,0 1-1,0-1 0,0 0 0,1 0 1,-1 0-1,1-1 0,1 0 1,-1 0-1,0 0 0,1 0 0,0-1 1,0 0-1,0 0 0,0-1 1,0 1-1,1-2 0,-1 1 0,1 0 1,-1-1-1,1-1 0,-1 1 1,1-1-1,7 0 0,-7-1-89,-1 0-1,1 0 0,0-1 1,0 0-1,-1 0 1,1 0-1,-1-1 1,0 0-1,0-1 1,0 1-1,0-1 1,-1 0-1,1 0 0,-1-1 1,0 0-1,0 0 1,-1 0-1,1 0 1,-1-1-1,0 1 1,-1-1-1,1 0 1,-1 0-1,-1-1 0,4-8 1,4-15 438,-2-1 1,-1 0-1,-2 0 1,3-39 0,-6 47 576,-3-8 1669,4 47-1986,33 167 703,-10-60-939,15 194 1,-38-278-313,-3 0 1,-1 1-1,-2-1 0,-2 0 0,-2 0 1,-1-1-1,-1 0 0,-3 0 0,-19 43 1,24-66 33,0-2 0,-1 1 1,0-1-1,-1 0 0,-1 0 0,0-1 1,0-1-1,-1 0 0,-13 11 1,19-19-1,1 0 1,-1 0 0,1 0-1,-1 0 1,0-1 0,0 0 0,0 0-1,0 0 1,-1 0 0,1-1-1,0 0 1,-1 0 0,1-1 0,-1 1-1,1-1 1,-1 0 0,1-1-1,-1 1 1,1-1 0,0 0 0,-1 0-1,1-1 1,0 0 0,0 0-1,0 0 1,0 0 0,0-1 0,-8-6-1,5 4-93,0-2-1,0 1 0,0-1 1,1 0-1,1 0 1,-1-1-1,1 0 0,0 0 1,1-1-1,0 0 0,0 1 1,-6-19-1,7 14-94,1 1 1,1 0-1,0-1 1,0 0-1,1 1 0,1-1 1,0 0-1,1 0 0,3-15 1,2 3-102,0 0 0,2 0 0,1 1-1,1 0 1,0 1 0,2 0 0,1 0 0,1 1 0,25-30 0,-8 15 392,1 2-1,2 2 1,1 0-1,2 3 0,1 1 1,1 1-1,2 3 1,0 1-1,65-27 1,-98 48-35,1 0 0,-1 1 0,1 0 0,-1 0 0,1 0 0,0 1 0,15 1 0,-20 0-43,1 1 0,0-1 0,-1 2 0,1-1 0,-1 0 1,0 1-1,1 0 0,-1 0 0,0 0 0,0 0 1,0 1-1,0-1 0,-1 1 0,1 0 0,6 7 1,29 38 248,-26-31-168,1-1 0,15 15-1,-23-26-114,0 0-1,0 0 1,0-1-1,0 0 1,1 0-1,0-1 1,0 0-1,0 0 1,11 3-1,-8-4-69,0-1 1,0 0-1,0 0 0,-1-1 0,1-1 0,0 0 0,0 0 1,0 0-1,0-1 0,-1-1 0,1 0 0,-1 0 0,0-1 1,0 0-1,16-10 0,-21 12 106,-1 0 1,1-1-1,-1 0 1,1 0 0,-1 0-1,0 0 1,0 0-1,0-1 1,-1 1-1,1-1 1,-1 0-1,0 0 1,0 0-1,0 0 1,0 0 0,-1 0-1,1 0 1,-1-1-1,0 1 1,-1 0-1,1-1 1,-1 1-1,0-1 1,0 1-1,0-1 1,-1 1 0,1-1-1,-1 1 1,0 0-1,0-1 1,-1 1-1,1 0 1,-1 0-1,0 0 1,0 0-1,-5-6 1,1 2 87,1 1 0,-1-1 0,-1 1 0,1 1 1,-1 0-1,0-1 0,-1 2 0,1-1 0,-1 1 0,0 1 0,-1-1 1,1 1-1,-1 1 0,-14-5 0,1 2 67,-1 1 0,1 1 1,-1 1-1,-42 0 0,57 3-130,-1 0 0,0 1 0,0 0 0,0 0 0,1 1 0,-1 0 0,-16 7 0,23-8-59,0 0 0,0 0 0,0 1 0,-1-1 0,1 0 0,1 1 0,-1 0 0,0-1 0,0 1 0,1 0 0,-1 0 1,1 0-1,-1 0 0,1 0 0,0 0 0,0 0 0,0 0 0,0 1 0,0-1 0,0 0 0,0 1 0,1-1 0,0 1 0,-1-1 0,1 0 0,0 1 0,0-1 0,0 1 0,0-1 0,1 1 1,-1-1-1,2 4 0,0 2-244,2 1 0,-1-1 0,1 0 1,0 0-1,1 0 0,0-1 1,0 1-1,0-1 0,1 0 1,0-1-1,1 0 0,0 1 0,-1-2 1,2 1-1,-1-1 0,1 0 1,0-1-1,8 4 0,9 3-538,0-1 1,1-1-1,0-1 0,46 8 1,-61-14 702,7 2 493,1-1-1,-1-1 1,1 0-1,-1-2 1,38-3-1,-56 3-369,1 0 0,-1 0 0,1 0 1,-1-1-1,1 1 0,-1 0 0,1-1 0,-1 1 0,1 0 0,-1-1 1,1 1-1,-1 0 0,0-1 0,1 1 0,-1-1 0,0 1 0,1-1 1,-1 1-1,0-1 0,0 1 0,1-1 0,-1 1 0,0-1 0,0 0 1,0 1-1,0-1 0,0 1 0,0-1 0,0 1 0,0-1 0,0 0 1,0 1-1,0-1 0,0 1 0,0-2 0,-8-25 251,3 13-76,3 4-27,1 0 1,0-1-1,0 1 1,1 0 0,0 0-1,1 0 1,0 0-1,0 0 1,1 0-1,1 0 1,0 0-1,0 0 1,1 1 0,0 0-1,0-1 1,1 1-1,0 1 1,1-1-1,11-12 1,-11 14-90,1 1-1,0-1 1,-1 2 0,2-1 0,-1 1 0,1 0 0,0 1-1,0-1 1,0 1 0,0 1 0,1 0 0,0 0 0,-1 1-1,1 0 1,0 0 0,0 1 0,0 0 0,0 1-1,0 0 1,0 0 0,1 1 0,11 3 0,-9-1-64,-1 1 0,0 0 1,1 0-1,-2 2 0,1-1 1,-1 1-1,0 1 1,0 0-1,0 0 0,-1 1 1,0 0-1,-1 1 0,0-1 1,0 2-1,-1-1 0,6 12 1,-7-11-342,0 0 0,-1 0 1,-1 0-1,0 1 1,0 0-1,-1 0 0,3 18 1,-5-21-485,0 1-1,-1-1 1,0 1 0,-1-1 0,1 1 0,-2-1 0,1 0 0,-1 1 0,0-1 0,-6 13 0,7-19 481,0 0 0,1-1 0,-1 1 0,0-1 0,0 1 0,0-1 0,-1 1 0,1-1 0,0 0 0,0 1 0,-1-1 0,1 0 0,-1 0 0,1 0 0,-1 0 0,-2 1 0,-10 0-1759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17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113 108 1500,'1'-1'254,"0"1"-1,0 0 1,0 0-1,-1-1 1,1 1-1,0 0 1,0 0-1,0 0 1,0 0-1,0 0 1,-1 0-1,1 1 1,0-1 0,0 0-1,0 0 1,-1 1-1,1-1 1,0 0-1,0 1 1,-1-1-1,1 1 1,0-1-1,-1 1 1,1-1-1,0 1 1,-1-1-1,1 1 1,-1-1-1,1 1 1,-1 0-1,1 0 1,-1-1 0,1 1-1,-1 0 1,0 0-1,1-1 1,-1 1-1,0 0 1,0 0-1,0 0 1,1 1-1,-1 4 911,0 0-1,0 0 1,-1 0-1,-2 12 1,1-3-368,-13 101 2880,-7 98-1180,20-159-2374,2 0 0,3 0 0,2 0-1,3-1 1,15 59 0,-7-76-676,-20-83-3075,-28-58-419,-40-171-4227,40 2 6065,27 90 8709,3 162-4859,1 18-1221,1 0-1,-1-1 1,1 1-1,0 0 1,0-1-1,0 1 1,1-6-1,-1 9-371,1 0 0,-1-1 0,0 1-1,1 0 1,-1 0 0,0 0 0,1 0-1,-1 0 1,0 0 0,1 0 0,-1 0-1,0 0 1,1 0 0,-1 0 0,0 0-1,1 0 1,-1 0 0,0 0 0,1 0-1,-1 0 1,0 0 0,1 0 0,-1 0 0,0 1-1,1-1 1,-1 0 0,0 0 0,0 0-1,1 1 1,-1-1 0,0 0 0,0 0-1,1 1 1,-1-1 0,0 0 0,0 0-1,0 1 1,1-1 0,-1 0 0,0 1-1,0-1 1,0 0 0,0 1 0,0-1-1,16 21 588,-13-17-402,171 204 2374,-85-105-2355,80 119 1,-158-205-257,0 0 0,-2 1 1,0 0-1,-1 0 0,0 1 0,-2 0 0,9 39 0,-14-50-5,0 0 0,-1 0-1,0 0 1,0 0 0,0 0-1,-1 0 1,0 0 0,-1 0-1,0-1 1,0 1 0,-1 0-1,0-1 1,0 1-1,0-1 1,-1 0 0,0 0-1,-1-1 1,0 1 0,0-1-1,0 0 1,-1 0 0,-10 8-1,1-2-3,-2-1-1,0-1 1,0 0 0,-1-2-1,0 0 1,0 0-1,-1-2 1,-25 6 0,12-6-86,0-1 0,1-1 1,-2-1-1,-42-3 1,71-1 26,-29-2-368,32 3 372,0 0 1,-1 0-1,1 0 1,0-1-1,-1 1 1,1-1-1,0 1 1,0-1-1,-1 1 1,1-1-1,0 0 1,0 1-1,0-1 1,0 0-1,0 0 1,0 0-1,0 0 1,-1-2-1,1 3 31,1 0-1,0-1 0,0 1 0,0-1 1,0 1-1,0-1 0,0 1 1,1 0-1,-1-1 0,0 1 0,0-1 1,0 1-1,0 0 0,0-1 0,1 1 1,-1-1-1,0 1 0,0 0 1,1-1-1,-1 1 0,0 0 0,0-1 1,1 1-1,-1 0 0,0 0 0,1-1 1,-1 1-1,1 0 0,-1 0 1,0 0-1,1-1 0,16-6-600,-14 5 387,62-21-2187,76-18 0,-46 16 1406,-48 11 695,253-83 1472,-260 80-456,-1-1-1,0-1 1,-1-3 0,-1-1 0,41-34-1,-66 47-443,-1-1 0,15-17-1,-23 25-192,0-1-1,0 1 1,-1-1-1,1 0 0,-1 0 1,0 0-1,0 0 0,-1 0 1,1 0-1,-1-1 0,0 1 1,0 0-1,0-6 0,-1 10-32,0-1 0,0 0-1,0 0 1,0 0 0,0 1-1,0-1 1,0 0-1,0 0 1,-1 0 0,1 1-1,0-1 1,0 0 0,-1 0-1,1 0 1,-1 1-1,1-1 1,-1 0 0,1 1-1,-1-1 1,1 1-1,-1-1 1,1 0 0,-1 1-1,0-1 1,1 1 0,-1-1-1,0 1 1,0-1-1,-1 1 8,0-1 0,0 1 0,0 0 0,0 0-1,0 0 1,0 0 0,0 0 0,0 0-1,0 1 1,0-1 0,-3 1 0,-2 2 37,0 0 1,0 0-1,0 0 0,0 1 1,-8 6-1,5-2 10,0 2 0,0-1 0,1 1-1,1 1 1,0-1 0,0 1 0,1 1-1,1 0 1,-1 0 0,2 0 0,0 0 0,-6 24-1,8-25-47,0 0 0,1 1-1,1-1 1,0 1 0,0-1-1,1 1 1,1 0 0,0-1 0,0 1-1,1-1 1,1 0 0,0 0-1,0 1 1,1-2 0,6 13-1,-7-18-17,0 0-1,1 0 0,-1 0 1,1-1-1,0 1 0,0-1 1,0 0-1,1 0 0,-1-1 0,1 1 1,0-1-1,0 0 0,0 0 1,0-1-1,6 3 0,-2-3-44,0 1-1,0-1 1,0-1-1,0 0 1,0 0-1,1-1 1,-1 0-1,17-2 0,-7-2-82,0 0 0,0-1-1,-1-1 1,0-1 0,0 0-1,0-1 1,-1-1 0,26-18-1,-25 12 248,0 0 0,-2-1 0,0 0-1,0-2 1,-2 0 0,0 0 0,-1-1 0,-1-1-1,12-26 1,-24 46-86,0-1 0,1 0 0,-1 0 0,0 1 0,0-1 0,1 0 0,-1 0 0,1 1 0,-1-1 0,0 0 0,1 1 0,-1-1 0,1 0 0,0 1 0,-1-1 0,1 1 0,0-1 0,-1 1 0,1-1 0,0 1 0,-1 0 0,1-1 0,0 1 0,0 0 0,-1-1 0,1 1 0,0 0 0,1 0 0,-1 0-2,0 1 0,0 0 0,0 0 0,0-1 0,0 1 0,0 0 0,0 0-1,-1 0 1,1 0 0,0 0 0,0 0 0,-1 0 0,1 0 0,-1 0 0,1 0 0,0 2 0,13 53 288,-6 27-229,-7-59-64,2 1-1,0-1 1,1 1 0,9 26 0,-12-49-23,0 1-1,-1-1 0,1 0 1,0 1-1,0-1 1,0 0-1,1 0 1,-1 1-1,0-1 1,1 0-1,0-1 1,-1 1-1,1 0 1,0 0-1,0-1 1,0 1-1,0-1 0,0 1 1,0-1-1,0 0 1,1 0-1,-1 0 1,0 0-1,1 0 1,-1-1-1,0 1 1,1-1-1,-1 1 1,1-1-1,4 0 1,-1-1-5,-1-1 0,1 1-1,0-1 1,-1 0 0,0 0 0,1-1 0,-1 1 0,0-1 0,0-1 0,0 1 0,-1-1 0,7-5 0,18-22 20,-1-1 0,-1-1-1,27-44 1,-9 13 123,-31 44-106,-8 10-7,1 0 1,1 0-1,0 1 1,17-15-1,-25 23-22,0 1 0,1-1 0,-1 1 0,0-1 0,1 1 0,-1 0 0,1-1 0,-1 1 0,1 0 0,-1-1 0,1 1 0,-1 0 0,1 0 0,0 0 0,-1-1 0,1 1 0,-1 0 0,1 0 0,-1 0 0,1 0 0,0 0 0,-1 0 0,1 0 0,-1 0 0,1 0 0,-1 0 0,1 1 0,0-1 0,-1 0 0,1 0 0,-1 0 0,1 1 0,0-1 0,0 2 0,0-1 0,-1 0 0,1 1 0,0-1 0,-1 1 0,1-1 1,-1 1-1,1-1 0,-1 1 0,0-1 0,0 1 0,1 2 0,-5 52-4,3-51 3,-5 40-64,-4 39-472,10-78 376,0 1-1,0-1 1,1 0 0,0 1-1,0-1 1,0 0 0,1 0-1,0 0 1,0 0-1,4 9 1,-5-14 75,0 1 1,0 0-1,0-1 0,1 1 0,-1-1 1,0 0-1,0 1 0,1-1 1,-1 0-1,1 0 0,-1 0 1,1 0-1,-1 0 0,1 0 0,0 0 1,-1-1-1,1 1 0,0-1 1,0 1-1,0-1 0,2 1 1,0-1-78,0 0 1,-1-1 0,1 1 0,0-1 0,-1 0-1,1 0 1,-1 0 0,1 0 0,-1-1-1,5-1 1,4-4-396,0-1 0,0-1 0,-1 1 0,16-17-1,-3 0 488,20-30-1,-15 18 2817,-29 37-2691,1-1-1,-1 1 1,0 0-1,1-1 1,-1 1 0,1-1-1,-1 1 1,0 0 0,1 0-1,-1-1 1,1 1-1,-1 0 1,1 0 0,-1 0-1,1-1 1,-1 1 0,1 0-1,-1 0 1,1 0-1,-1 0 1,1 0 0,-1 0-1,1 0 1,-1 0 0,1 0-1,-1 0 1,1 0-1,-1 0 1,1 1 0,-1-1-1,1 0 1,-1 0 0,1 0-1,-1 1 1,0-1-1,1 0 1,-1 1 0,1-1-1,-1 0 1,0 1 0,1-1-1,-1 0 1,0 1-1,1-1 1,-1 1 0,0-1-1,0 1 1,1-1 0,-1 0-1,0 1 1,0-1-1,0 1 1,0 0 0,16 40-116,-7-17 184,-6-18-144,1 0 0,0 0 0,0-1 1,0 1-1,1-1 0,-1 0 1,1 0-1,0-1 0,1 1 1,-1-1-1,1 0 0,0-1 1,0 1-1,13 4 0,-10-5-7,0 0 0,0-1 0,1 0 0,-1-1 0,0 0 0,1 0 0,-1-1 0,1 0 0,-1-1 0,13-2 0,-12 2 15,-1-1 0,0 0 0,0-1 0,-1 0 0,1 0 0,-1-1 0,1 0 0,-1-1 0,0 1 0,-1-2 0,1 1-1,-1-1 1,0 0 0,0 0 0,-1-1 0,0 0 0,0 0 0,-1-1 0,1 1 0,-2-1 0,1 0 0,-1-1 0,4-12 0,-5 12 14,-2-1-1,1 1 0,-1 0 1,-1 0-1,1 0 1,-2-1-1,1 1 1,-1 0-1,-1 0 1,1-1-1,-2 1 1,-5-16-1,6 21 1,1 1 0,-1-1 0,0 1 0,0-1-1,-1 1 1,1 0 0,-1 0 0,1 0 0,-1 0 0,0 1 0,0-1 0,0 1 0,-1 0-1,1 0 1,0 0 0,-1 0 0,0 0 0,1 1 0,-1-1 0,0 1 0,0 0 0,1 0 0,-1 1-1,0-1 1,0 1 0,0 0 0,0 0 0,0 0 0,0 0 0,0 1 0,0 0 0,-5 1-1,3 0 7,0-1 0,0 1 0,1 0 1,-1 1-1,1 0 0,-1 0 0,1 0 0,0 0 0,0 1 0,0 0 0,0 0 0,1 0 0,-7 9 0,5-6-2,1 1 1,1-1-1,-1 1 1,1 1-1,1-1 1,-1 0-1,2 1 1,-4 15-1,3-10-14,1-1-1,1 1 1,1 0 0,0-1-1,0 1 1,1 0-1,1-1 1,1 1-1,0-1 1,0 0 0,1 0-1,9 20 1,-4-18-15,0 0 0,1 0 1,1-1-1,0 0 1,23 20-1,74 56-60,-8-8 50,-82-65 32,0 0 1,-2 2-1,0 0 0,0 0 1,-2 2-1,17 30 1,-28-45 13,0 0 1,-1 0-1,1 1 1,-1-1 0,-1 0-1,1 1 1,-1-1-1,0 1 1,-1 0 0,1-1-1,-1 1 1,0-1 0,-1 1-1,0 0 1,0-1-1,0 1 1,-1-1 0,0 0-1,0 1 1,-1-1 0,0 0-1,0 0 1,0 0-1,0-1 1,-1 1 0,0-1-1,0 0 1,-10 9-1,4-5 148,-1-1 0,0 0 0,0-1 0,0-1 0,-1 1 0,0-2 0,0 1 0,-1-2 0,1 0 0,-26 5 0,30-8-26,0 0-1,0 0 0,0-1 1,0 0-1,0 0 1,0-1-1,0 0 0,-12-4 1,15 4-72,0-1 0,1 0 1,-1 0-1,1-1 0,0 1 1,-1-1-1,1 0 0,0 0 1,1 0-1,-1 0 0,1-1 1,-1 1-1,1-1 0,-5-8 1,6 7-52,-1-1 0,1 1 0,0-1 0,1 0 0,-1 0 1,1 0-1,0 0 0,1 0 0,0 0 0,0 0 0,0 0 0,0 0 1,1 0-1,0 0 0,0 0 0,1 0 0,0 1 0,0-1 0,3-6 0,4-9-70,1 1-1,1 0 1,23-32-1,20-14-240,2 3 0,97-85 0,14-14 21,-136 128 269,-2-1-1,-1-1 0,24-42 0,-47 70 18,0-1-1,-1 0 0,0 0 0,-1-1 0,0 1 0,2-13 0,-4 20-1,-1 0-1,1 0 0,-1 1 0,0-1 1,0 0-1,0 0 0,0 0 1,0 0-1,0 1 0,0-1 0,0 0 1,-1 0-1,1 0 0,-1 1 0,0-1 1,1 0-1,-1 1 0,0-1 0,0 0 1,0 1-1,0-1 0,0 1 1,0-1-1,0 1 0,-1 0 0,1-1 1,0 1-1,-1 0 0,1 0 0,-1 0 1,0 0-1,1 0 0,-1 1 1,0-1-1,1 0 0,-1 1 0,0-1 1,0 1-1,1 0 0,-1-1 0,-2 1 1,-3 0 28,1 0 1,-1 1 0,1 0-1,0 0 1,-1 0 0,1 1-1,0 0 1,0 0 0,0 1-1,0-1 1,1 1 0,-1 0-1,1 1 1,-1 0 0,1 0-1,-5 4 1,-5 6 97,2 0 1,-1 0-1,2 1 0,-12 17 1,17-20-60,0 0 0,0 0 0,1 0 0,1 0 0,0 1 0,0 0 0,1 0 0,1 1 0,1-1 0,0 1 0,0-1 0,1 1 0,1 0 0,0 0 0,4 20 0,-2-24-67,0-1 0,1 0 0,-1 1 0,2-1 1,0-1-1,0 1 0,0 0 0,1-1 0,0 0 0,1 0 1,0-1-1,0 1 0,1-1 0,-1 0 0,2-1 0,-1 0 1,1 0-1,0-1 0,0 0 0,0 0 0,1 0 0,16 5 1,-8-5-396,-1 0 0,1-1 1,0-1-1,0-1 1,0 0-1,1-1 0,-1-1 1,0-1-1,0 0 0,25-6 1,-17 2-2052,1-2 0,26-11 1,46-28-8927,-71 33 9406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13.7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0 186 1776,'9'-21'1655,"-3"5"1684,1 1 0,17-27-1,-21 37-2899,1 0 0,1 0 0,-1 0 0,0 1 0,1 0 0,0 0 0,0 0 0,1 0 0,-1 1 0,1 0 0,6-3 0,11-3-707,0 2 0,1 0 0,0 2 0,0 1 0,1 0 0,-1 2 0,38 1-1,-9 3-1889,-1 3 0,76 16 0,-93-13 970,-1 0 1,0 3 0,-1 0-1,56 29 1,-76-33 1228,-1 1 1,1 0-1,-2 1 0,1 1 1,18 20-1,-23-22 416,-1 0 0,0 1 0,0 0 0,-1 0 0,0 0-1,-1 0 1,0 1 0,0 0 0,2 13 0,1 14 2182,2 38-1,4 29 674,-10-91-3067,0 0 0,1 0 0,0-1-1,1 1 1,11 19 0,13 3-80,-28-34-184,0 1 0,0-1 0,0 0 0,0 0 1,0 0-1,0 0 0,1-1 0,-1 1 0,0 0 0,0 0 0,1-1 0,-1 1 0,0-1 0,1 1 0,-1-1 0,1 1 0,-1-1 1,0 0-1,1 0 0,-1 0 0,1 0 0,-1 0 0,1 0 0,-1 0 0,1 0 0,-1 0 0,0-1 0,3 0 0,-3 0-20,0-1-1,0 1 0,0 0 1,0-1-1,-1 1 0,1-1 1,-1 1-1,1-1 1,-1 0-1,1 1 0,-1-1 1,0 1-1,0-1 0,0 0 1,0 1-1,0-1 0,0 0 1,0 1-1,0-1 0,-1-2 1,-10-40-440,8 34 366,-32-86-425,25 72 361,1 1 1,1-2-1,1 1 0,-7-50 0,13 71-88,1 0-1,0 0 1,0 1 0,0-1-1,0 0 1,1 0 0,-1 1-1,1-1 1,-1 0 0,1 0-1,0 1 1,0-1 0,0 1-1,1-1 1,-1 1 0,0-1-1,1 1 1,0 0 0,-1 0-1,1 0 1,0 0-1,0 0 1,1 0 0,3-3-1,0 2-383,0 1 1,0-1-1,0 1 0,1 0 0,-1 1 0,1-1 0,0 1 0,-1 0 0,10 1 0,27-1-1372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2.8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362 27 248,'4'-4'1828,"-3"3"-1371,0 0 0,0-1 0,0 1 0,-1 0 0,1 0 0,-1 0 0,1-1 0,-1 1 0,1 0 0,-6-9 3271,5 10-3572,0 0 0,-1 0 0,1 0-1,0 0 1,-1 0 0,1 0 0,0 0 0,-1 0-1,1 0 1,-1 0 0,1 0 0,-5 0 225,0 1-1,0 0 1,1-1 0,-1 2 0,0-1 0,1 1 0,-6 2 0,-7 5-58,1 1-1,0 0 1,0 1 0,1 1 0,0 1 0,1 0 0,-18 23 0,4-2-87,3 1 0,-27 47 0,35-53-47,-23 56 1,36-77-178,1 1 0,0-1 1,1 1-1,0 0 0,1 0 1,0 0-1,0 0 1,1 0-1,0 0 0,0 0 1,4 17-1,-3-23-47,0 1-1,0-1 0,0 1 1,0-1-1,1 1 1,0-1-1,0 0 1,0 0-1,0 0 0,0 0 1,0 0-1,1-1 1,-1 1-1,1 0 1,0-1-1,6 4 0,-4-4-89,-1 1-1,2-1 0,-1-1 0,0 1 0,0-1 0,0 0 0,1 0 0,-1 0 0,0-1 0,8 0 0,5-1-490,0-1 0,-1-1 0,0-1 0,0-1 0,32-12 0,98-54-2357,-54 15 6143,-93 56-3136,0 0 1,0 0-1,0 0 1,1 0-1,-1-1 1,0 1-1,0 0 1,0 0-1,0 0 1,1 0-1,-1 0 1,0 0-1,0 0 1,0 0-1,0 0 0,1 0 1,-1 0-1,0 0 1,0 0-1,0 0 1,1 0-1,-1 0 1,0 0-1,0 0 1,0 0-1,1 0 1,-1 0-1,0 0 1,0 0-1,0 0 1,0 0-1,1 0 0,-1 0 1,0 0-1,0 1 1,0-1-1,0 0 1,1 0-1,-1 0 1,0 0-1,0 0 1,0 1-1,0-1 1,2 13 531,-8 22-597,5-27 160,0-3-144,0 1 0,1-1 0,0 1 0,0-1 0,0 0 0,1 1-1,2 8 1,-2-10-306,0 0 0,1 0-1,-1-1 1,1 1 0,0 0 0,0-1 0,1 1-1,-1-1 1,1 1 0,0-1 0,0 0-1,0 0 1,6 4 0,-4-3-186,1-1 0,-1 0 0,1-1 0,0 1-1,0-1 1,0-1 0,0 1 0,0-1 0,1 0 0,-1 0 0,0 0 0,1-1 0,-1 0 0,0-1 0,1 1 0,-1-1 0,6-2 0,26-8-1309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3.65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18 320 408,'1'-1'320,"5"-25"5582,-16 28-2009,9-1-3746,0 0-1,0 0 1,0 0 0,0-1-1,0 1 1,0 0 0,0 0-1,0 0 1,0 0 0,1 1 0,-1-1-1,0 0 1,1 0 0,-1 0-1,1 1 1,-1-1 0,1 0-1,0 0 1,0 1 0,-1-1-1,1 0 1,0 1 0,0-1-1,0 0 1,0 1 0,1-1 0,-1 0-1,0 0 1,0 1 0,1-1-1,-1 0 1,1 0 0,-1 1-1,1-1 1,0 0 0,-1 0-1,1 0 1,0 0 0,1 1 0,1 4-92,1-1 1,0 0 0,0 0 0,1 0-1,-1 0 1,9 6 0,-4-6-377,-1-1 0,1 0 0,0-1 1,0 0-1,1 0 0,-1 0 0,0-2 0,1 1 0,0-1 1,-1 0-1,1-1 0,-1 0 0,1-1 0,0 0 0,-1 0 1,1-1-1,10-4 0,-8 3 29,0 0 0,-1-1 0,1-1-1,-1 0 1,0 0 0,-1-1 0,1 0 0,-1-1 0,0-1 0,-1 1-1,0-1 1,0-1 0,9-11 0,-11 8 384,0 1 0,-1-1 0,0 0 0,-1 0 0,-1-1 0,0 1 1,4-23-1,-6 25 157,-1 0 0,0-1 0,0 1 0,-1-1 0,0 0 0,-1 1 0,0-1 1,-1 1-1,0 0 0,-4-13 0,5 20-123,-1-1-1,1 1 1,-1-1 0,0 1-1,0 0 1,0-1 0,-1 1 0,1 0-1,-1 0 1,1 1 0,-1-1-1,0 0 1,0 1 0,0 0 0,0 0-1,-1 0 1,1 0 0,-1 0-1,1 1 1,-1-1 0,1 1 0,-1 0-1,0 0 1,0 0 0,0 1-1,1-1 1,-1 1 0,0 0-1,0 0 1,0 1 0,0-1 0,1 1-1,-8 1 1,0 1 104,1 1-1,-1 0 1,1 0 0,0 1-1,0 0 1,1 1-1,-1 0 1,1 0 0,0 1-1,-13 14 1,11-9-113,0 1 1,2 1 0,-1 0-1,2 0 1,0 0-1,1 1 1,0 0-1,-7 27 1,11-33-165,0-1-1,1 1 1,1 0 0,-1 0 0,2 0 0,-1 0 0,1 0 0,0 1-1,1-1 1,0 0 0,1 0 0,0 0 0,0-1 0,1 1 0,0 0 0,0-1-1,6 10 1,-7-15-113,0 0-1,1 0 0,-1-1 0,1 1 1,-1-1-1,1 0 0,0 0 0,0 0 1,0 0-1,0 0 0,0-1 1,1 1-1,-1-1 0,0 0 0,1 0 1,-1 0-1,1-1 0,-1 1 0,1-1 1,-1 1-1,1-1 0,0 0 1,-1-1-1,1 1 0,-1-1 0,5-1 1,3 0-438,-1-1 1,0 0-1,1-1 1,-1 0 0,-1 0-1,1-1 1,12-9-1,-5 0 183,0 0 0,-1-2-1,0 0 1,-1-1-1,15-22 1,24-28 6030,-59 79-2263,0 14-2554,4-16-347,-2 2-417,1 0-1,1 0 0,0 1 0,1-1 1,0 0-1,1 1 0,0-1 0,1 0 1,6 21-1,-6-28-318,0 1 0,0-1 0,1 0 0,-1-1 0,1 1 0,0 0 0,1-1 0,-1 0 0,1 1 0,0-1 0,0-1 0,0 1 0,0-1 0,1 1 0,-1-1 0,1 0 0,0-1 0,0 1 0,0-1 0,0 0 0,1-1 0,-1 1 0,0-1 0,7 1 1,-4-1-110,0 0 1,0 0-1,1-1 1,-1-1-1,0 1 1,0-1-1,14-4 1,-19 4 420,1 0 0,0 0 0,-1-1 1,1 1-1,-1-1 0,1 0 1,-1 0-1,0 0 0,0-1 0,0 1 1,0-1-1,0 1 0,0-1 1,-1 0-1,1 0 0,-1 0 0,0-1 1,2-4-1,4-12 1229,-1-1 0,7-40 1,-8 34 435,11-34 0,-11 44-1118,1 1 0,0 0 0,1 1 1,0-1-1,19-23 0,-25 36-548,0 0 0,1 0 0,-1 0 0,1 1 1,0-1-1,0 1 0,0-1 0,0 1 0,0 0 0,1 1 0,-1-1 0,0 0 0,1 1 0,-1 0 0,1 0 0,0 0 1,-1 0-1,1 1 0,0-1 0,0 1 0,-1 0 0,1 0 0,0 0 0,0 1 0,0-1 0,-1 1 0,1 0 1,-1 0-1,1 0 0,0 0 0,-1 1 0,6 3 0,0 0-21,-1 1 1,1-1-1,-1 2 0,-1-1 0,1 1 1,-1 0-1,-1 1 0,1-1 0,-1 1 1,-1 1-1,1-1 0,7 19 1,0 4-244,-2 1 1,12 51 0,5 17-2790,-27-97 2670,1 0 0,-1 0 0,1 0 0,0 0 0,0 0 0,0-1 0,0 1 0,1-1 1,-1 1-1,1-1 0,0 0 0,-1 0 0,1 0 0,0 0 0,0-1 0,0 1 0,0-1 0,0 1 1,1-1-1,-1 0 0,0-1 0,1 1 0,-1-1 0,0 1 0,1-1 0,-1 0 0,1 0 0,-1 0 1,0-1-1,1 1 0,-1-1 0,6-1 0,24-8-1544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4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2 216 1632,'7'-17'2028,"-5"13"-974,0-1 0,0 1 0,0-1 0,-1 0 0,0 0 0,0 0 0,1-5 0,-5 19 2203,-4 16-2306,1 61-607,3 1-1,16 143 1,-10-183-771,-1-20 102,6 83-3505,26 127 0,-32-231 3407,-1-7 152,1-17 56,-1-30 180,-9-485 615,14 304 2243,-6 200-2003,1-1 881,1-1 0,9-49 0,-11 79-1672,0 0 1,0 0-1,0 0 1,1 0-1,-1 0 0,0 0 1,1 0-1,-1 0 1,1 1-1,-1-1 0,1 0 1,-1 0-1,1 0 1,0 1-1,-1-1 0,1 0 1,0 1-1,-1-1 1,1 0-1,0 1 0,0-1 1,0 1-1,0-1 1,-1 1-1,1 0 0,0-1 1,0 1-1,0 0 1,0 0-1,0 0 0,1-1 1,1 2-15,0-1-1,1 1 1,-1-1 0,-1 1-1,1 0 1,0 0 0,0 1-1,0-1 1,0 0 0,3 3 0,6 5-84,1 1 0,-1 0 1,11 12-1,-14-13-77,-1 0 0,-1 1 1,0 0-1,0 0 0,-1 0 0,0 1 0,-1 0 1,0 0-1,-1 0 0,0 1 0,0 0 0,-2-1 1,1 1-1,-1 0 0,-1 1 0,0-1 1,-1 0-1,-1 0 0,1 0 0,-2 0 0,0 0 1,0 0-1,-1 0 0,-1 0 0,0-1 0,0 0 1,-1 1-1,0-2 0,-1 1 0,-1-1 0,0 0 1,-12 15-1,10-14 136,0-1 0,-1 0 0,0-1-1,0 0 1,-1 0 0,0-1 0,0-1 0,-1 1 0,0-2 0,-1 0 0,-25 9 0,36-15-185,0 1 1,0-1 0,0 0 0,0 0 0,0 0 0,0 0 0,0 0 0,0 0 0,0 0 0,0 0 0,0-1 0,0 1 0,0-1 0,0 0 0,0 0-1,0 1 1,0-1 0,-3-2 0,4 2-33,0 0 1,0-1-1,0 1 0,0 0 0,1 0 0,-1-1 0,0 1 1,0 0-1,1-1 0,-1 1 0,1-1 0,-1 1 0,1-1 1,0 1-1,-1-1 0,1 1 0,0-1 0,0 1 0,0-1 1,0 1-1,0-1 0,1 0 0,-1 1 0,0-1 0,2-2 1,7-22-1886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4.6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77 144,'41'-35'3826,"9"-5"7099,-49 40-10848,-1 0 0,0 0 0,0-1 0,1 1 0,-1 0-1,0 0 1,0 0 0,1 0 0,-1 0 0,0 0-1,1 0 1,-1 0 0,0-1 0,0 1 0,1 0 0,-1 0-1,0 0 1,1 0 0,-1 1 0,0-1 0,0 0 0,1 0-1,-1 0 1,0 0 0,1 0 0,-1 0 0,0 0 0,0 0-1,1 1 1,-1-1 0,0 0 0,0 0 0,1 0-1,-1 1 1,0-1 0,0 0 0,0 0 0,1 0 0,-1 1-1,0-1 1,0 0 0,0 1 0,0-1 0,0 0 0,0 0-1,1 1 1,-1-1 0,0 0 0,0 1 0,0-1 0,0 0-1,0 0 1,0 1 0,0-1 0,0 0 0,0 1 0,-1-1-1,1 24 277,0-19-125,-1 2-207,-6 179-110,11-92-2670,10-3-3793,-13-87 6090,-1 0-1,1 0 1,0 0-1,0 0 1,1 0 0,-1 0-1,1 0 1,0-1 0,-1 1-1,2-1 1,-1 1-1,0-1 1,1 0 0,0 0-1,-1 0 1,1 0 0,5 4-1,12 1-1443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5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0 113 812,'34'-63'8387,"-32"58"-6907,1 0-1,-1 0 0,-1 0 1,1 1-1,-1-1 1,0-1-1,1-8 1,8 84-1821,-4-22-978,13 50 0,-15-82 739,1 0 1,0 0-1,2-1 0,0 0 1,0 0-1,2-1 1,9 14-1,-13-21 280,0-1-1,0 0 1,0-1-1,1 0 1,-1 1-1,1-2 1,1 1-1,-1-1 1,12 7-1,-15-10 279,-1-1 0,0 1 0,1 0 0,-1-1-1,1 1 1,-1-1 0,0 0 0,1 0 0,-1 0-1,1 0 1,-1 0 0,1-1 0,-1 1 0,1-1-1,-1 1 1,0-1 0,1 0 0,-1 0 0,0 0-1,0 0 1,1 0 0,-1-1 0,0 1 0,0-1 0,-1 1-1,1-1 1,0 0 0,0 0 0,-1 1 0,1-1-1,-1 0 1,0-1 0,1 1 0,0-2 0,11-23 651,-2 0 0,0-1 0,-2-1 0,-1 1 0,6-39 0,-12 57-282,4-19 741,-5 17-443,1 0-1,1 0 0,0 0 1,9-20-1,-12 31-640,0 1-1,0 0 1,1 0 0,-1 0 0,0 0-1,0 0 1,0 0 0,0-1-1,0 1 1,0 0 0,0 0 0,0 0-1,0 0 1,1 0 0,-1 0 0,0 0-1,0 0 1,0 0 0,0 0-1,0 0 1,1-1 0,-1 1 0,0 0-1,0 0 1,0 0 0,0 0-1,0 0 1,0 0 0,1 0 0,-1 0-1,0 0 1,0 0 0,0 0-1,0 1 1,0-1 0,1 0 0,-1 0-1,0 0 1,0 0 0,0 0 0,0 0-1,0 0 1,0 0 0,1 0-1,-1 0 1,0 0 0,0 0 0,0 1-1,0-1 1,0 0 0,0 0-1,0 0 1,0 0 0,1 1 0,6 12-2,2 16-152,-4-4-472,1 1-1,1-1 0,1 0 0,1-1 1,18 34-1,-25-53 373,2 1-1,-1-1 1,1 0 0,-1 0 0,1 0 0,1 0-1,-1-1 1,1 0 0,0 0 0,0 0 0,0 0-1,0-1 1,0 0 0,1 0 0,0 0 0,-1-1-1,1 0 1,0 0 0,0 0 0,1-1 0,-1 0-1,0 0 1,0 0 0,0-1 0,1 0 0,-1 0-1,0-1 1,8-1 0,-6 0 336,-1 0 1,1 0-1,-1-1 0,0 0 0,0 0 1,0-1-1,0 1 0,0-2 0,-1 1 1,0-1-1,0 0 0,0 0 0,-1 0 1,1-1-1,-1 0 0,-1 0 0,1-1 1,-1 1-1,4-9 0,5-12 1848,-1-1 0,-2 0 0,12-48 1,-10 30 45,-10 38-1763,4-11 116,-2 17-317,1 11-138,1 14-130,-1 0 0,-2 0 0,0 1 0,-1-1-1,-2 28 1,5 51-3004,-3-84 1587,1-1 1,7 24 0,-9-36 1186,1-1 0,-1 1 0,1-1 0,1 1 0,-1-1-1,0 0 1,1 0 0,0 0 0,0 0 0,0 0 0,1-1 0,-1 0 0,8 6 0,12 2-1259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5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0 236 748,'42'-99'6280,"-10"-4"4434,-27 78-8160,-3 17-858,-2 29-1581,-2 69-708,-1 52-2524,4-123 1444,1-1 0,1 1 0,0-1 0,1 0 0,9 25 0,-11-39 1164,0 0 1,0 0-1,0 0 1,0 0-1,1 0 1,-1-1-1,1 1 1,0-1 0,0 0-1,7 6 1,10 5-1598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5.9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 26 1152,'1'-2'619,"0"0"1,1 0-1,-1 0 1,0 1-1,1-1 0,-1 0 1,1 1-1,-1-1 1,1 1-1,0 0 0,-1-1 1,1 1-1,0 0 1,3-1-1,-3 1-337,-1 1 1,0 0-1,0 0 0,1 0 1,-1 0-1,0 0 0,0 0 1,1 0-1,-1 0 0,0 0 1,0 1-1,1-1 0,-1 1 1,0-1-1,0 1 0,0-1 1,0 1-1,0-1 0,1 2 1,4 3-41,-2 0 0,1 0 0,0 0 0,-1 0 0,0 1 0,0 0 0,5 12 0,1 1-298,-1 0 0,-1 1-1,0 0 1,-2 0 0,-1 0-1,0 1 1,-1 0 0,1 28-1,-5-34-475,-1 0-1,0 0 0,0 0 0,-2 0 1,0 0-1,-1-1 0,0 1 0,-1-1 1,-1 0-1,0 0 0,0-1 0,-15 20 1,7-13-1056,-1-1 0,0 0 0,-2-2 0,-22 19 0,11-14-434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6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355 25 116,'0'-1'330,"0"0"-1,0 0 1,-9-17 7253,8 18-7253,0 0 0,0-1-1,0 1 1,0-1 0,-2 1 16,0-1 0,1 1 1,-1 0-1,0 0 0,1 0 1,-1 0-1,0 1 0,1-1 1,-1 1-1,-3 0 1,-5 3 49,0 0 1,1 1 0,-1 0 0,-12 9 0,2 1-124,0 2 0,2 1 0,0 0 0,0 1 0,2 2 0,-20 28 0,24-30-184,2 0 1,0 0-1,1 1 1,0 1-1,2 0 1,1 0-1,-9 41 1,15-59-96,1 0 0,-1 0 0,1 0 0,0 0 0,0 0 0,0 0 0,0 0 0,0 0 0,1 0 0,-1 0 0,1 0 0,0 0 0,0 0 0,0-1 0,0 1 1,1 0-1,-1 0 0,1-1 0,-1 1 0,4 2 0,-2-2-68,0-1 0,0 0 1,0-1-1,0 1 0,0-1 0,0 1 1,0-1-1,1 0 0,-1 0 0,0 0 1,1 0-1,-1-1 0,1 0 1,-1 1-1,1-1 0,-1 0 0,5-1 1,9-1-581,-1-1-1,1 0 1,-1-1 0,0-1 0,29-13 0,74-45-2596,-31 14 3916,-87 48-544,1 1 0,-1-1-1,1 0 1,-1 0 0,1 1 0,-1-1 0,1 1 0,0 0-1,-1-1 1,1 1 0,0 0 0,0 0 0,-1 0 0,1 0-1,0 0 1,-1 0 0,1 1 0,0-1 0,-1 0-1,1 1 1,0-1 0,-1 1 0,1 0 0,-1 0 0,1-1-1,-1 1 1,0 0 0,1 0 0,-1 0 0,0 1 0,1-1-1,0 2 1,3 4 186,-1 0-1,1 1 0,-2-1 1,1 1-1,3 13 0,3 5-58,-6-18-462,0 0 0,0-1 0,1 1-1,-1-1 1,2 0 0,-1 0 0,1-1 0,0 1 0,1-1 0,-1-1 0,1 1 0,0-1 0,0 0 0,1-1 0,0 0 0,0 0 0,0-1 0,0 0 0,0 0 0,13 2 0,-2-2-802,0-1 0,0-1-1,0 0 1,0-2 0,0 0 0,-1-1-1,1-1 1,27-8 0,9-5-964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7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1 258 128,'6'-7'459,"42"-49"2784,-44 51-2495,-1 0 0,1 0 1,-1-1-1,0 1 0,0-1 0,-1 1 1,0-1-1,0 0 0,2-8 0,-4 14-665,0-1-1,0 1 1,1-1-1,-1 1 0,0-1 1,0 1-1,0-1 0,0 1 1,0 0-1,1-1 1,-1 1-1,0-1 0,0 1 1,0-1-1,-1 1 1,1-1-1,0 1 0,0-1 1,0 1-1,0-1 0,0 1 1,0-1-1,-1 1 1,1 0-1,0-1 0,0 1 1,-1-1-1,1 1 1,0 0-1,-1-1 0,1 1 1,0 0-1,-1-1 1,1 1-1,0 0 0,-1-1 1,1 1-1,-1 0 0,1 0 1,-1 0-1,1-1 1,0 1-1,-1 0 0,1 0 1,-1 0-1,1 0 1,-1 0-1,1 0 0,-1 0 1,1 0-1,-1 0 0,1 0 1,-1 0-1,1 0 1,-1 0-1,1 1 0,-1-1 1,-1 1 25,1-1 1,-1 1-1,0 0 1,1 0-1,-1 0 1,1 1 0,0-1-1,-1 0 1,1 0-1,0 1 1,-1-1-1,1 1 1,0-1-1,-1 3 1,1 1-61,0-1 0,0 1 0,0 0 1,0 0-1,1-1 0,0 1 0,0 0 0,0 0 0,1 0 0,-1-1 1,1 1-1,0 0 0,1 0 0,-1-1 0,1 1 0,0-1 0,3 7 1,-1-4-64,0 0 0,1 0 0,-1 0 1,1 0-1,1-1 0,-1 1 1,1-2-1,0 1 0,10 7 0,-10-10 4,1 1-1,0-1 0,0-1 0,0 1 0,0-1 1,0 0-1,0-1 0,1 0 0,-1 0 0,1 0 0,-1-1 1,1 0-1,-1 0 0,0-1 0,1 0 0,-1-1 1,0 1-1,1-1 0,-1-1 0,0 1 0,-1-1 1,11-6-1,-9 5 22,-1 0 0,1-1 1,-1 0-1,0-1 0,0 0 1,0 0-1,-1 0 0,0-1 1,0 1-1,-1-2 0,1 1 1,-2 0-1,1-1 0,-1 0 1,0 0-1,-1 0 0,0-1 1,3-10-1,-5 11 7,0 0-1,0 0 1,0 0 0,-1 1 0,0-1-1,-1 0 1,0 0 0,0 0 0,-1 1-1,0-1 1,-4-10 0,4 14-24,0 0 0,0 1 0,0-1 0,0 1 0,-1 0 1,0 0-1,1 0 0,-1 0 0,-1 0 0,1 0 0,0 1 0,0-1 1,-1 1-1,0 0 0,1 0 0,-1 0 0,0 1 0,0 0 0,0-1 0,0 1 1,0 0-1,0 1 0,-6-1 0,-3 0-86,0 2 0,1-1 1,-1 2-1,0 0 0,1 0 0,0 1 0,-1 0 0,-15 8 0,0 1-1102,2 0 0,-38 25 0,64-37 1160,-27 20-2589,26-19 2334,-1 0 0,1 0 1,0 0-1,0 0 0,0 0 0,0 0 0,0 1 0,0-1 1,0 0-1,1 1 0,-1-1 0,0 1 0,1-1 0,-1 1 1,1-1-1,-1 3 0,1-4 197,0 0 0,0 1-1,0-1 1,0 0 0,0 1 0,0-1 0,0 0 0,0 0 0,0 1 0,0-1-1,0 0 1,0 1 0,1-1 0,-1 0 0,0 0 0,0 1 0,0-1-1,0 0 1,0 0 0,1 1 0,0-1-373,-1 1 373,0-1 0,0 0 0,1 0 0,-1 0 0,0 0-1,1 0 1,-1 0 0,0 1 0,0-1 0,1 0 0,-1 0 0,0 0-1,1 0 1,-1 0 0,0 0 0,0 0 0,1 0 0,-1 0 0,0-1-1,1 1 1,-1 0 0,0 0 0,1 0 0,8-5-1622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7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25 128 712,'-5'-36'2113,"-4"-20"2790,0 21 1521,8 76-2854,7 28-3059,17 67 1,-11-74-937,-11-54 72,0-1 1,1 0-1,0 0 0,1 0 0,-1 0 0,1-1 0,0 1 1,1-1-1,0 0 0,6 9 0,-9-14 108,1 1-1,-1-1 0,1 0 1,-1 0-1,1 0 1,-1 0-1,1 0 0,0 0 1,0 0-1,-1 0 1,1 0-1,0-1 1,0 1-1,0-1 0,0 0 1,0 1-1,2-1 1,-1 0-62,0-1-1,0 1 1,0-1 0,-1 0 0,1 0-1,0 0 1,0 0 0,-1-1 0,1 1 0,-1-1-1,1 1 1,-1-1 0,1 0 0,2-3 0,5-5-348,-1 0 0,0-1 1,0 0-1,8-15 0,26-53 1776,2 7 8293,-45 72-9355,0 1 0,3 16 1393,-5 27-649,0-24-510,-2 22-1212,2 1 0,6 73 0,-3-104 308,1-1 1,0 1-1,1 0 0,0 0 0,1-1 1,0 0-1,1 0 0,0 0 1,1 0-1,0-1 0,1 0 0,0 0 1,0-1-1,14 14 0,19 9-1521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14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142 1 644,'27'6'15924,"-37"-3"-15898,-5 3 335,0 0-1,0 1 1,1 1-1,-17 11 1,25-15-360,0 0 1,0 1 0,1 0-1,0 0 1,-1 0 0,2 0 0,-1 1-1,1 0 1,-1 0 0,2 0-1,-6 12 1,8-16-40,0 0 0,0 1 0,1-1 0,-1 0 0,1 0 0,0 1 0,-1-1 0,1 0 0,0 0 1,1 1-1,-1-1 0,0 0 0,1 1 0,-1-1 0,1 0 0,-1 0 0,1 0 0,0 0 0,0 0 0,2 4 0,0-3-85,0 1 1,0-1-1,0-1 1,0 1-1,0 0 0,1-1 1,-1 0-1,1 1 0,0-1 1,6 2-1,8 2-697,0-1 0,0 0-1,36 4 1,94 2-2812,-148-11 3630,1 0 1,-1 0 0,0 0 0,0 0 0,1 0 0,-1 0 0,0 0 0,0 0-1,1 0 1,-1 0 0,0 0 0,0 0 0,1 0 0,-1 0 0,0 0 0,1 0 0,-1 0-1,0 0 1,0 0 0,1 0 0,-1 0 0,0 0 0,0 0 0,1 1 0,-1-1 0,0 0-1,0 0 1,0 0 0,1 1 0,-1-1 0,0 0 0,0 0 0,0 0 0,0 1-1,1-1 1,-1 0 0,0 0 0,0 1 0,0-1 0,-11 8 226,-31 9 476,35-14-568,-15 5 369,1 2 0,-40 24 0,54-30-441,0 1-1,0 0 1,1 0-1,-1 1 1,1 0-1,1 0 0,-1 0 1,1 1-1,0 0 1,0 0-1,-6 13 1,11-19-118,-1 0 0,0 1-1,1-1 1,0 1 0,-1-1 0,1 1 0,0-1 0,-1 1 0,1-1 0,0 1 0,0-1 0,0 1-1,0-1 1,1 1 0,-1-1 0,0 0 0,1 1 0,-1-1 0,0 1 0,1-1 0,0 0-1,-1 1 1,1-1 0,0 0 0,0 1 0,1 0 0,0 0-148,1 0 0,-1 0 0,1-1 1,0 1-1,-1-1 0,1 0 0,0 0 0,0 0 0,0 0 1,0 0-1,0-1 0,3 1 0,9 1-732,-1-2 1,0 0-1,0 0 0,20-4 0,16-7-1052,1-3 311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8.2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1 194 676,'5'-37'3404,"0"1"2281,2-47 1,-8 81-5560,1 0 1,0 0-1,1 0 0,-1 0 1,0 0-1,0 0 1,1 0-1,-1 0 0,1 0 1,0 1-1,0-1 0,-1 0 1,1 0-1,2-2 1,-2 4-79,-1-1 1,1 0 0,0 1-1,0-1 1,-1 1 0,1-1-1,0 1 1,0-1 0,0 1-1,-1 0 1,1-1 0,0 1-1,0 0 1,0 0 0,0 0-1,0-1 1,0 1 0,0 0-1,0 0 1,-1 0 0,1 1-1,1-1 1,1 1-21,-1 0 1,1 0-1,0 0 1,-1 0-1,1 0 1,-1 1-1,0-1 1,0 1 0,1 0-1,-1 0 1,0 0-1,0 0 1,-1 0-1,1 0 1,0 0-1,-1 1 1,1-1-1,1 5 1,0 1-46,0 0 0,0 0 0,-1 0 0,0 1 0,-1-1 0,0 0 1,0 1-1,-1-1 0,0 0 0,-1 1 0,-2 15 0,-3 3-138,-1-1 0,-15 35 0,12-35-449,-13 52 0,22-76 496,0 0 1,1 1-1,0-1 1,-1 0-1,1 0 1,0 1-1,0-1 1,0 0-1,1 1 1,-1-1-1,0 0 1,1 0-1,0 1 1,-1-1-1,1 0 1,0 0-1,0 0 1,0 0-1,0 0 1,1 0-1,-1 0 1,1 0-1,-1 0 1,4 2-1,-1-1-191,0-1 1,1 1-1,0-1 0,0 0 1,0 0-1,-1-1 0,1 0 0,1 0 1,-1 0-1,6 0 0,11 2-304,0-2-1,0 0 0,0-2 0,0 0 0,0-2 0,-1 0 0,1-2 1,39-12-1,-50 12 813,0 1 1,0-1 0,-1-1-1,1 0 1,-1-1-1,-1 1 1,1-2 0,-1 1-1,0-2 1,-1 1 0,0-1-1,-1 0 1,1-1-1,-2 1 1,1-2 0,-1 1-1,8-21 1,7-39 3611,-20 64-3364,1 0-1,-2 0 1,1 0 0,0 0 0,-1 0-1,0 0 1,-1 0 0,1 0 0,-4-11 0,4 17-445,0 0 1,0 0-1,0 0 1,0 0-1,0 0 0,0-1 1,0 1-1,0 0 1,0 0-1,0 0 1,0 0-1,0 0 1,0 0-1,0-1 1,0 1-1,0 0 1,0 0-1,0 0 1,0 0-1,0 0 0,-1 0 1,1 0-1,0-1 1,0 1-1,0 0 1,0 0-1,0 0 1,0 0-1,0 0 1,-1 0-1,1 0 1,0 0-1,0 0 1,0 0-1,0 0 0,0 0 1,0 0-1,-1 0 1,1 0-1,0 0 1,0 0-1,0 0 1,0 0-1,0 0 1,-1 0-1,1 0 1,0 0-1,0 0 1,0 0-1,0 0 1,-5 9 190,-2 13-110,5-10-98,0 1 1,0 0-1,2-1 1,-1 1-1,2 0 1,0 0-1,0-1 1,1 1-1,1 0 1,0-1-1,1 0 1,5 14 0,-6-19-236,1 0 1,0 0-1,0 0 1,0 0-1,1-1 1,0 1 0,0-1-1,1 0 1,-1-1-1,1 0 1,1 0 0,-1 0-1,1 0 1,0-1-1,0 0 1,0-1 0,0 0-1,1 0 1,-1 0-1,12 2 1,-7-3-434,0 0 0,0-1 0,1-1 1,-1 0-1,0 0 0,0-1 0,1-1 0,-1 0 1,0-1-1,0 0 0,-1 0 0,1-2 0,-1 1 1,12-8-1,-16 8 649,0 0 1,-1-1 0,1 0-1,-1 0 1,-1 0 0,1-1-1,-1 0 1,0 0 0,8-13-1,-9 12 630,-1 1 1,0-1-1,0 0 0,-1 0 0,0 0 0,0 0 0,-1-1 0,0 1 0,0 0 0,-1-1 1,-1-13-1,1 19-442,0-1 285,0-1 0,0 0 1,0 0-1,-1 1 0,1-1 0,-1 0 1,0 1-1,0-1 0,-1 1 0,1-1 1,-1 1-1,0 0 0,-3-6 1,5 9-424,-1 0 0,1 0 1,0-1-1,0 1 1,-1 0-1,1 0 0,0 0 1,-1 0-1,1 0 1,0 0-1,0 0 1,-1 0-1,1-1 0,0 1 1,-1 0-1,1 0 1,0 0-1,-1 1 0,1-1 1,0 0-1,-1 0 1,1 0-1,0 0 0,-1 0 1,1 0-1,0 0 1,0 0-1,-1 1 0,1-1 1,0 0-1,0 0 1,-1 0-1,1 1 1,0-1-1,-7 14 258,1 17-331,5-18-319,2-1 0,-1 1-1,2-1 1,-1 1 0,2-1 0,0 0 0,0 0-1,1 0 1,0 0 0,9 15 0,-8-18-376,0-1 0,0 0 1,0 0-1,1-1 0,0 0 0,1 0 1,0 0-1,0-1 0,0 1 1,1-2-1,-1 1 0,2-1 0,-1-1 1,12 6-1,4-3-1315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9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1 178 1484,'2'-24'2571,"-2"18"-1235,0-1 1,0 1 0,1 0 0,0-1 0,0 1 0,1 0 0,4-10 0,2 45 1413,9 28-2241,-7-19-439,2 0 1,19 41-1,-30-78-87,-1 1-1,1-1 1,0 1-1,0-1 1,0 0-1,0 1 1,0-1-1,0 0 1,0 1-1,0-1 1,0 0-1,3 1 1,-4-2 13,0 1 1,1-1 0,-1 0-1,0 0 1,1 0 0,-1 0-1,0 0 1,1 0 0,-1 0-1,0-1 1,1 1 0,-1 0-1,0 0 1,1 0 0,-1 0-1,0 0 1,1 0 0,-1-1-1,0 1 1,1 0 0,-1 0-1,0-1 1,0 1 0,1 0-1,-1 0 1,0-1 0,0 1-1,0 0 1,1 0 0,-1-1-1,0 1 1,0 0 0,0-1 0,0 0-1,11-43 65,-8 28 62,2-7 14,1 1-1,2 0 0,0 0 1,1 0-1,1 1 0,1 1 1,1 0-1,1 0 0,0 1 0,24-24 1,-35 40-112,1 0 0,-1 1 0,1-1 0,0 1 0,0-1 0,0 1 0,0 0 0,1 0 0,-1 0 0,1 1 0,-1-1-1,1 1 1,-1 0 0,1 0 0,0 0 0,-1 0 0,1 1 0,6-1 0,-7 2-11,1 0-1,-1 0 0,1 0 1,-1 0-1,1 0 1,-1 1-1,0 0 0,0 0 1,0 0-1,0 0 0,0 0 1,0 0-1,0 1 1,-1 0-1,1-1 0,-1 1 1,0 0-1,0 0 0,2 4 1,4 7-90,-1 1 0,0 0 0,-2 1 0,1-1 0,5 32 1,11 32-2093,-20-75 1798,-1 0 1,1-1 0,0 1-1,0-1 1,0 1-1,0-1 1,1 0-1,0 0 1,-1 0-1,1 0 1,0 0-1,0 0 1,1-1-1,-1 0 1,1 1-1,-1-1 1,1-1-1,-1 1 1,1 0-1,0-1 1,0 0 0,0 0-1,0 0 1,0 0-1,0-1 1,0 1-1,0-1 1,0 0-1,8-1 1,-5 0-184,0-1 0,0 1 1,1-1-1,-2 0 1,1-1-1,0 1 0,7-5 1,-8 4 437,0-1 1,0 0 0,-1 0 0,1 0 0,-1-1 0,0 0-1,5-6 1,1-2 993,-2-1 0,0 0 0,0-1 0,-1 0 0,10-27-1,-15 31 770,0 0 0,0 0-1,-1 0 1,0-1 0,0-17 0,-15 51-116,12-13-1700,0 0 0,1-1 0,0 1 0,0 0 0,1 0 0,0 0 0,0-1 0,1 1 0,0 0 0,1-1 0,0 0 0,0 1 0,1-1 0,0 0 0,0-1 0,1 1 0,0-1 0,0 0 0,1 0 0,0-1 0,0 1 0,0-1 0,1 0 0,0-1 0,0 0 0,1 0 0,-1-1 0,1 1 0,0-2 0,0 1 0,0-1 0,1 0 0,-1-1 0,1 0 0,0 0 0,-1-1 0,1 0 0,0-1 0,0 0 0,0 0 0,-1-1 0,1 0 0,0 0 0,0-1 0,-1 0 0,1-1 0,10-4 0,-10 2 219,0 0 1,-1-1-1,0 0 1,-1 0-1,1 0 1,-1-1-1,0 0 1,-1-1-1,0 0 1,0 0-1,0 0 1,-1 0-1,4-11 1,0 1 901,-1-1 1,-1-1 0,-1 1-1,0-1 1,3-26 0,-9 44-842,0 0 0,0-1 0,1 1 0,-1 0 0,-1 0 0,1 0 1,0 0-1,-1-1 0,1 1 0,-1 0 0,1 0 0,-1 0 0,-1-2 0,2 4-98,0 0 0,0-1 1,-1 1-1,1 0 0,0 0 0,0-1 0,0 1 0,-1 0 0,1 0 0,0 0 0,0-1 1,-1 1-1,1 0 0,0 0 0,0 0 0,-1 0 0,1 0 0,0 0 0,-1 0 0,1-1 0,0 1 1,-1 0-1,1 0 0,0 0 0,-1 0 0,1 0 0,0 0 0,0 0 0,-1 1 0,1-1 0,-1 0 1,-11 14-51,8-9-194,1 1 0,1 0 0,-1 0 0,1 0 0,0 0 0,0 0 0,0 0 0,1 1 0,0-1 0,1 0 0,-1 1 0,1-1 0,0 1 0,1-1 0,0 1 0,0-1 0,0 0 0,1 1 0,-1-1 0,2 0 0,-1 0 0,1 0 0,0-1 0,0 1 0,0 0 0,6 6 0,-3-5-308,0 0 0,0-1 0,1 0 0,0 0 0,0 0 0,1-1 0,-1 0 0,1-1 0,0 1 0,0-2-1,0 1 1,1-1 0,0 0 0,-1-1 0,1 0 0,0 0 0,0-1 0,14 0 0,11-3-937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9.4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1 442 836,'34'-78'9416,"-33"80"-9136,1 0 0,-1 1-1,0-1 1,0 0 0,0 0-1,-1 1 1,1-1 0,0 0 0,0 4-1,3 26 83,1-1 0,2 0 0,1-1 0,21 52 0,-28-80-316,-1-1-1,1 1 1,0-1 0,0 1 0,0-1 0,-1 0 0,1 1 0,0-1-1,0 0 1,1 0 0,-1 0 0,0 0 0,0 0 0,3 2 0,-3-3-19,-1 0 0,1 0 1,-1 0-1,1 0 0,-1 0 1,1 0-1,-1 0 0,1 0 1,-1 0-1,1 0 0,-1 0 1,1-1-1,-1 1 1,1 0-1,-1 0 0,1-1 1,-1 1-1,1 0 0,-1 0 1,1-1-1,-1 1 0,0 0 1,1-1-1,-1 1 1,0-1-1,1 1 0,-1 0 1,1-2-1,1-2 99,0 0 0,0-1-1,0 1 1,-1-1 0,1 1 0,-1-1-1,1-9 1,0-5 33,1-1-1,1 1 1,1 0-1,1 0 1,0 1-1,1-1 1,1 2-1,1-1 1,0 1-1,2 0 1,0 1 0,0 0-1,2 1 1,0 0-1,0 1 1,29-23-1,1 8-771,1 2-1,1 2 1,1 1 0,72-25-1,-114 48 185,0-1 0,0 0 0,0 0 0,0 0 0,-1 0 0,1-1 0,4-3 0,-7 5 304,-1 1-1,0 0 1,1-1 0,-1 1 0,0-1 0,0 1 0,1 0-1,-1-1 1,0 1 0,0-1 0,0 1 0,0-1 0,0 1-1,1-1 1,-1 1 0,0 0 0,0-1 0,0 1 0,0-1-1,0 1 1,0-1 0,-1 1 0,1-1 0,0 1 0,0-1-1,0 0 1,-1 0-84,0 0 0,0 0-1,0 0 1,0 0-1,0 0 1,-1 0 0,1 0-1,0 0 1,0 0 0,0 1-1,-1-1 1,-2-1 0,-81-26-4901,20 7 3179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29.8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73 54 1400,'-9'-11'1605,"-33"-30"9144,42 41-10655,0-1 0,-1 1 0,1 0 0,0 0 0,-1 0 0,1 0 0,0 0 0,-1 0 0,1 0 0,0 0 0,-1 0 0,1 0 0,0 0 0,0 0 0,-1 0 0,1 0 0,0 0 1,-1 0-1,1 0 0,0 0 0,-1 0 0,1 0 0,0 1 0,-1-1 0,1 0 0,0 0 0,0 0 0,-1 1 0,1-1 0,0 0 0,0 0 0,-1 1 0,1-1 0,0 0 0,0 0 0,0 1 0,0-1 0,-1 0 0,1 1 0,0-1 0,0 0 0,0 1 0,0-1 0,0 0 0,0 1 0,0-1 0,0 1 1,-5 17 857,3 10-293,1 39-1,0-13-713,1-44-3,-1 9-590,1-1 1,0 1-1,6 29 0,-6-45 277,0 0-1,1 0 0,-1 0 1,1 0-1,0 0 0,0 0 1,0 0-1,0 0 0,1 0 1,-1-1-1,1 1 0,0-1 1,0 1-1,0-1 0,0 1 1,0-1-1,0 0 0,0 0 1,1 0-1,-1 0 0,1-1 1,0 1-1,-1-1 0,1 1 1,0-1-1,0 0 0,0 0 1,0 0-1,4 0 0,-4-1 39,0 0 0,0 0-1,0 0 1,0-1 0,0 1-1,-1-1 1,1 1 0,0-1-1,0 0 1,0-1 0,-1 1-1,1 0 1,-1-1 0,5-2-1,14-15-1333</inkml:trace>
  <inkml:trace contextRef="#ctx0" brushRef="#br0" timeOffset="1">185 227 864,'26'-75'7238,"-9"20"3428,-10 75-8183,-6-6-2986,-1 0 0,0 0 0,-2 0-1,-3 22 1,1-20-813,0 0 0,-2 0 0,0 0 0,0 0 0,-1-1 0,-1 0 0,-1-1 0,0 0 0,-1 0 0,0-1 0,-13 13 0,-7-1-995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0.22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29 2052,'-26'-10'2515,"19"7"-1037,-1 0-1,1 0 1,0 0 0,-1 1-1,0 0 1,-8 0 0,15 2-1393,1 0 1,0 0 0,-1 0-1,1 0 1,0 0 0,-1 0-1,1 0 1,0 0-1,-1 1 1,1-1 0,0 0-1,0 0 1,-1 0 0,1 1-1,0-1 1,0 0 0,-1 0-1,1 0 1,0 1 0,0-1-1,-1 0 1,1 1-1,0-1 1,0 0 0,0 1-1,0-1 1,0 0 0,-1 0-1,1 1 1,0-1 0,0 0-1,0 1 1,0-1 0,0 1-1,0-1 1,0 0-1,0 1 1,0-1 0,0 0-1,0 1 1,0-1 0,1 0-1,-1 1 1,0-1 0,0 0-1,0 1 1,8 19 680,-6-17-517,9 23 847,-4-8-1881,0 0 0,2 0 0,0-1 0,1 0 0,15 18 0,-23-32 392,0 0 0,1 0 0,-1-1 0,1 1 0,0-1 0,0 0 0,0 0-1,0 0 1,0 0 0,0-1 0,0 1 0,0-1 0,1 0 0,-1 1 0,1-2 0,-1 1 0,1 0 0,-1-1 0,1 1 0,-1-1 0,1 0 0,0 0 0,-1-1 0,1 1 0,-1-1-1,1 0 1,-1 0 0,1 0 0,-1 0 0,0 0 0,0-1 0,1 1 0,-1-1 0,0 0 0,3-3 0,18-14-1458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0.57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1 136 516,'17'-40'2140,"3"7"648,-6 7 429,-1 6 111,-3 7-416,-3 10-663,3 10-817,1 9-748,-1 10-824,0 5-1088,0 8-1181,4 3-615,6 2-296,4-4-16,10-2 335,10-6 801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0.9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0 676,'-2'1'451,"0"0"0,0 0 0,0 0 0,0 0 0,1 0 0,-1 0 0,0 0 0,1 1 0,-1-1 0,1 0 0,-1 1 0,1 0 0,0-1 0,0 1 0,-1 0 0,1-1 0,0 1 0,0 0 0,1 0 0,-2 4 0,-12 47 3258,11-42-2945,-9 58 1133,-7 103 0,11 75-1434,1-3-3817,6-227 1727,1 0-1,3 33 0,-3-46 1239,1-1-1,-1 1 1,1-1-1,0 1 1,0-1 0,0 1-1,0-1 1,0 1 0,1-1-1,0 0 1,0 0-1,0 0 1,0 0 0,0 0-1,0 0 1,1-1-1,-1 1 1,1-1 0,0 1-1,4 2 1,15 0-1498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1.31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55 308,'10'-14'1121,"-7"10"-422,0 0 0,0 0 0,0 0 0,-1 0 0,0-1 0,1 1 0,1-8 0,-8 29 4761,0-1-4550,1 0 1,1 0-1,-1 20 1,2-10-937,2-1 0,2 1 0,0 0 0,13 47 0,-13-63-258,0 0 0,1 0-1,0-1 1,1 0-1,0 1 1,1-1-1,0-1 1,0 1-1,0-1 1,1 0-1,1-1 1,-1 1-1,1-2 1,18 13-1,-16-13-184,1-1 0,0 0 0,0 0 0,0-1 0,1 0 0,-1-1 0,1 0 0,0-1 0,0-1 0,0 1 0,0-2 0,0 0 0,0 0 0,0-1 0,0-1 0,16-4 0,-20 4 370,0-1 0,0 0 0,0 0 1,-1-1-1,0 0 0,1 0 0,-1-1 0,-1 0 0,1 0 0,8-10 0,-10 9 399,1 0-1,-1-1 0,-1 0 0,1 0 0,-1-1 0,-1 1 0,1-1 0,-1 0 0,0 0 0,-1 0 0,2-14 1,-1 5 897,0 0 0,-2 0 0,0-1 0,-1 1 0,0 0 0,-2-1 0,-3-17 0,5 35-1141,0-1-1,0 0 1,0 1-1,0-1 1,-1 0-1,1 1 0,0-1 1,0 0-1,-1 1 1,1-1-1,0 0 1,-1 1-1,1-1 0,0 1 1,-1-1-1,1 1 1,-1-1-1,1 1 1,-1-1-1,1 1 0,-1-1 1,0 1-1,1 0 1,-1-1-1,1 1 0,-2-1 1,1 2-26,0-1 0,0 1 0,1-1 0,-1 1 0,1-1 0,-1 1 0,0-1 0,1 1 0,-1 0 0,1-1 0,-1 1 0,1 0 0,-1-1-1,1 1 1,0 0 0,-1 0 0,1 1 0,-11 40 101,10-31-312,0-1 0,1 1 0,1-1 0,0 1 0,0-1-1,1 0 1,0 1 0,1-1 0,0 0 0,1 0 0,0-1 0,0 1 0,10 13 0,-8-14-394,0-1 1,0 0-1,1 0 0,0-1 0,1 1 0,0-2 0,0 1 0,0-1 0,1 0 1,0-1-1,0 0 0,0-1 0,1 0 0,0 0 0,-1-1 0,1 0 1,0 0-1,1-1 0,-1-1 0,0 0 0,16 0 0,18-5-1325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1.7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25 315 28,'27'-144'5185,"-11"-2"5009,-15 144-10044,-1 1 0,0-1 0,0 1 0,0-1 0,0 1 0,0-1 0,0 1 0,0-1 0,0 1 0,-1-1 0,1 1-1,0 0 1,-1-1 0,0-1 0,0 3-102,1 0 0,-1 0 0,1 0 0,-1 0 0,1 0 0,-1 0 0,1 0 0,0 0 0,-1 1 0,1-1 0,-1 0 0,1 0 0,-1 1 0,1-1 0,0 0 0,-1 1 0,1-1 0,0 0 0,-1 1 0,1-1 0,0 0 0,0 1 0,-1-1 0,1 1 0,0-1 0,0 0 0,0 1 0,-1 0 0,-3 6 114,0 1 1,1-1 0,0 1-1,-3 10 1,-7 48 5,3 1-1,3 0 1,2 0 0,7 98-1,-1-154-339,0 0 0,0 0 0,1 0 0,1 0 0,0 0 0,0 0 0,7 14-1,-8-22 34,-1-1-1,0 0 0,1 1 0,0-1 1,0 0-1,-1 0 0,1 0 0,1 0 1,-1 0-1,0 0 0,0-1 0,1 1 0,-1-1 1,1 1-1,-1-1 0,1 0 0,-1 0 1,1 0-1,0 0 0,0-1 0,-1 1 1,1-1-1,0 0 0,0 0 0,0 0 1,-1 0-1,1 0 0,0 0 0,0-1 0,0 1 1,-1-1-1,1 0 0,0 0 0,2-1 1,6-3-176,-1 0 0,1-1 1,-1 0-1,-1 0 0,1-1 1,-1-1-1,-1 1 0,1-1 1,13-18-1,-4 4 1543,-2-1-1,27-49 1,-38 53 497,-5 19-1681,0 0 0,0 0 0,0 0 0,0-1 0,0 1 0,0 0 0,0 0 0,0 0 0,0-1 0,-1 1 0,1 0 0,0 0 0,0 0 0,0 0 0,0-1 0,-1 1 0,1 0 0,0 0 0,0 0 0,0 0 0,0 0 0,-1 0 0,1 0 0,0 0 0,0-1 0,-1 1 0,1 0 0,0 0 0,0 0 0,0 0 0,-1 0 0,1 0 0,0 0 0,0 0 0,0 0 0,-1 0 0,1 0 0,0 0 0,-1 1 0,-2 0 107,0 0 0,1 0 0,-1 1 1,0-1-1,0 1 0,1 0 1,-1-1-1,-4 5 0,-2 3-98,1 1-1,-1-1 1,2 1-1,-1 1 1,1 0-1,1 0 1,0 0-1,1 0 1,0 1-1,0 0 1,-3 15-1,7-22-108,0-1 0,0 1 0,0 0 0,0 0 0,1 0 0,0 0 0,0 0 0,0 0 0,1 0 0,0-1 0,-1 1 0,2 0 0,-1 0 0,1 0 0,-1-1 0,1 1 0,0-1 0,1 0 0,-1 1 0,1-1 0,0 0 0,0 0 0,0-1 0,1 1 0,-1-1-1,1 1 1,0-1 0,0 0 0,0-1 0,0 1 0,7 3 0,6 0-410,0 0 0,0-1 0,1 0 0,0-2 0,0 0 0,0-1 0,0-1 0,0 0 0,26-3 0,-8-2-1278,-1-1 0,0-2-1,63-20 1,-86 23 1013,1-1-1,-1 0 0,1-1 0,-2-1 1,18-12-1,1-8-1055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2.0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146 44 620,'-7'-8'674,"4"3"155,0 1 0,0 0 0,-1 0 0,0 0-1,0 1 1,-8-6 0,11 8-692,0 1-1,0 0 1,0-1 0,0 1-1,0 0 1,0 0 0,0-1-1,0 1 1,0 0 0,0 0-1,-1 0 1,1 1 0,0-1-1,0 0 1,0 0-1,0 1 1,0-1 0,0 0-1,0 1 1,0-1 0,0 1-1,0-1 1,0 1 0,0 0-1,0-1 1,0 1-1,1 0 1,-1 0 0,0-1-1,1 1 1,-1 0 0,0 0-1,1 0 1,-1 0 0,1 0-1,-1 0 1,1 0-1,-1 2 1,-9 18 607,1-1-1,0 2 0,2-1 1,0 1-1,-5 40 1,4-5-1425,0 63-1,7-100-446,2-1-1,0 0 0,5 26 0,-4-37 424,0 0 0,0 0 0,1 0-1,0-1 1,0 1 0,1-1-1,0 1 1,0-1 0,1-1 0,7 10-1,7 2-1416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16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54 1428,'0'0'119,"-3"-38"4859,-4 23-1012,6 15-3836,1 0 0,-1 0 0,1 0 0,-1 0-1,1 0 1,-1 0 0,0 0 0,1 0 0,-1 0-1,1 0 1,-1 1 0,1-1 0,-1 0 0,1 0-1,-1 1 1,1-1 0,-1 0 0,1 1 0,0-1-1,-1 0 1,1 1 0,-1-1 0,1 0 0,0 1 0,-1-1-1,1 1 1,0-1 0,0 1 0,-1-1 0,1 2-1,-3 3 105,1 0 0,-1 0 0,1 1-1,0-1 1,1 0 0,-1 1 0,1 0-1,0-1 1,1 1 0,-1 0 0,2 10-1,7 66 334,-8-81-549,3 16-137,1 0 0,1 0 1,0 0-1,1-1 0,0 0 1,2 0-1,0-1 0,1 1 0,15 20 1,-19-31-79,-1 1-1,1-1 1,1-1 0,-1 1 0,0-1 0,1 1 0,0-2 0,0 1 0,0-1 0,1 1 0,8 2 0,-9-5 18,-1 0 0,1 0-1,0 0 1,-1-1-1,1 0 1,0 0 0,-1 0-1,1-1 1,0 1-1,-1-1 1,1-1 0,-1 1-1,1-1 1,-1 0-1,10-5 1,-8 3 87,0 0-1,0-1 1,-1 0 0,1 0-1,-1 0 1,0-1-1,-1 1 1,1-2 0,-1 1-1,0 0 1,5-12 0,2-4 486,-2 0 0,11-34 1,-2 4 2715,-19 52-3079,0 0-1,0 0 1,0 0-1,0 0 1,0 0-1,0 1 1,0-1-1,0 0 1,0 0-1,0 0 1,0 0-1,0 0 1,0 0-1,0 0 1,0 0-1,0 0 1,0 1-1,0-1 1,0 0-1,0 0 1,0 0-1,0 0 1,0 0 0,0 0-1,0 0 1,1 1 152,-1-1-153,0 0 1,0 0-1,0 0 1,0 0-1,0 0 1,0 0-1,0 0 1,1 0-1,-1 0 1,0 0-1,0 0 1,0 0-1,0 0 1,0 0 0,0 0-1,0 0 1,0 0-1,0 0 1,1 0-1,-1 0 1,0 0-1,0 0 1,0 0-1,0 0 1,0 0-1,0 0 1,0 0-1,0 0 1,1 0-1,2 18 632,2 35-895,-3-34 375,-1-8-224,1 0-1,0 0 1,0-1 0,1 1 0,1 0 0,-1-1-1,2 0 1,6 13 0,-8-19-32,-1-1 0,1 1 0,0 0 0,0-1-1,0 0 1,0 1 0,1-1 0,-1-1 0,1 1 0,0 0 0,0-1 0,0 0 0,0 0 0,0 0 0,1 0 0,-1-1 0,0 0 0,1 0 0,-1 0-1,1 0 1,0-1 0,6 1 0,-4-1-52,0 0 0,0-1 0,0 0 0,0 0 1,0 0-1,0-1 0,-1 0 0,1 0 0,0-1 0,-1 0 0,1 0 0,-1-1 0,0 1 0,0-1 0,10-10 0,-8 6 160,0-2-1,-1 1 0,1-1 1,-2 0-1,0-1 0,0 1 1,-1-1-1,6-18 0,17-62 4425,-21 136-3907,-6-37-693,0 0 0,1 1 0,0-1 0,0 0 0,0-1 0,1 1-1,0 0 1,1-1 0,0 1 0,0-1 0,0 0 0,1-1-1,0 1 1,0-1 0,1 0 0,0 0 0,0 0 0,0-1-1,1 0 1,0-1 0,0 1 0,0-1 0,0 0 0,1-1 0,-1 0-1,1 0 1,0 0 0,0-1 0,0-1 0,0 1 0,0-1-1,9 0 1,1 0-323,1-1-1,-1 0 1,0-1 0,1-1-1,-1-1 1,0-1-1,0 0 1,0-1 0,20-9-1,-30 10 679,0 0 0,-1-1 0,1 1 0,-1-1-1,0-1 1,0 1 0,-1-1 0,0 0 0,8-10 0,-10 10 479,-1 1 0,1-2 0,-1 1 0,0 0 0,0-1 0,-1 1 0,0-1 0,0 0 0,-1 1 0,1-1 0,-1 0 0,-1-14 0,1 19-504,-1-1 1,0 1-1,0 0 1,0-1 0,-1 1-1,1-1 1,-1 1-1,1 0 1,-1-1-1,0 1 1,0 0 0,0 0-1,0 0 1,0-1-1,0 1 1,-1 0-1,-2-3 1,3 4-123,-1 0 0,1 0-1,-1 1 1,1-1 0,-1 0 0,1 1 0,-1-1-1,1 1 1,-1-1 0,1 1 0,-1 0 0,0 0-1,1 0 1,-1 0 0,0 0 0,1 0-1,-1 0 1,1 1 0,-4 0 0,-1 1-62,0 0 0,1 1 0,-1-1 0,1 1 0,-1 1 0,1-1 0,0 1 0,0 0 0,1 0 0,-1 0 0,1 1 0,-6 7 0,2 1 14,0 0-1,0 1 1,1 0 0,1 0-1,1 0 1,0 1-1,1 0 1,0 0 0,1 1-1,1-1 1,0 1 0,1-1-1,1 1 1,2 15 0,-2-28 10,0 0 1,1 1 0,0-1 0,0 0 0,0 0-1,0 0 1,0 0 0,1 0 0,-1 0 0,1-1-1,0 1 1,0 0 0,0-1 0,0 1 0,0-1-1,0 0 1,4 2 0,-2-1-32,1 0 1,0 0-1,0-1 0,0 0 0,0 0 1,0 0-1,0 0 0,1-1 0,7 1 0,6-1-154,0 0 0,1-1 0,-1-1 0,34-7 0,-26 3-37,0-2 0,0-1 0,-1-1 0,0-1 0,0-1 1,45-28-1,16-24 3520,-87 63-3264,1 0 1,-1-1-1,1 1 0,-1 0 1,1 0-1,-1 0 1,1 0-1,-1-1 1,1 1-1,-1 0 1,1 0-1,-1 0 1,1 0-1,-1 0 0,1 0 1,-1 0-1,1 0 1,-1 0-1,1 1 1,-1-1-1,0 0 1,1 0-1,-1 0 1,1 0-1,-1 1 1,1-1-1,-1 0 0,1 1 1,-1-1-1,0 0 1,1 1-1,-1-1 1,0 0-1,1 1 1,-1-1-1,0 0 1,0 1-1,1-1 0,-1 1 1,0-1-1,0 1 1,1 0-1,11 27-246,-6-14 138,-2-9 64,0 0 0,1 0 0,0 0-1,-1 0 1,2-1 0,-1 0 0,0 0 0,1 0 0,0-1 0,0 1-1,0-1 1,0-1 0,0 1 0,1-1 0,-1 0 0,1-1 0,-1 0-1,1 0 1,12 1 0,2-1-45,0-1 0,1-1 0,-1-1 1,42-8-1,-53 8-13,0-1 0,1 0 0,-1-1 0,-1 0 0,1-1 0,0 1 0,12-10 1,-19 12 59,-1 0 0,1 0 1,-1 0-1,0-1 1,1 1-1,-1-1 1,0 1-1,0-1 0,-1 0 1,1 1-1,-1-1 1,1 0-1,-1 0 1,0 0-1,0 0 0,0-1 1,0 1-1,-1 0 1,1 0-1,-1-1 0,0 1 1,0 0-1,0 0 1,0-1-1,-1 1 1,1 0-1,-1 0 0,-1-4 1,0 1 20,-1 0 0,0 0 0,0 0 0,0 0 0,-1 1 0,0-1 0,0 1 0,0 0 0,-1 1 0,0-1 0,0 1 0,0-1 0,0 2 0,-1-1 0,1 0 0,-1 1 0,0 0 0,0 1 0,0-1 0,0 1 0,-1 0 0,1 1 0,-1-1 0,-6 1-1,3-1 3,1 1-1,0 1 1,0-1-1,0 2 0,0-1 1,0 1-1,0 1 0,0 0 1,0 0-1,0 0 0,0 1 1,1 1-1,-1-1 0,1 1 1,0 1-1,-14 9 0,15-7-63,1 0 0,-1 0 0,1 0 0,0 1-1,0 0 1,1 0 0,1 0 0,-1 1 0,1 0-1,0 0 1,1 0 0,0 0 0,1 0-1,-3 15 1,5-20-30,0 0-1,-1 0 1,1 0-1,1 0 1,-1 0-1,0 0 1,1 0-1,0 0 1,0 0-1,0 0 1,1 0-1,-1 0 1,1-1 0,0 1-1,0-1 1,0 1-1,1-1 1,-1 1-1,1-1 1,0 0-1,-1 0 1,1-1-1,1 1 1,-1-1-1,0 1 1,1-1-1,-1 0 1,1 0-1,0 0 1,-1-1-1,1 1 1,0-1-1,0 0 1,0 0-1,0-1 1,5 1-1,6 1-15,1 0-1,-1-1 1,1-1-1,0-1 1,-1 0-1,1-1 1,-1 0-1,1-2 1,-1 1-1,0-2 0,15-6 1,-18 5 291,1 0 0,-2 0 0,1-1 1,-1 0-1,0-1 0,0 0 0,-1-1 0,0 0 1,-1-1-1,0 0 0,0 0 0,-1-1 0,9-15 1,-7 6 271,-1 0 1,-1 0 0,-1-1 0,7-29 0,-11 36-205,-1 1 0,0-1 0,-1 1 0,0-1 0,-1 0 0,-1 0 0,0 0-1,-4-16 1,5 29-251,0-1 0,0 1 0,0-1 0,-1 1 0,1 0 0,0-1 0,-1 1 0,1 0 0,-1-1 0,0 1 0,1 0 0,-1 0 0,0 0 0,0-1 0,0 1 0,0 0 0,0 0 0,0 0 0,0 1 0,0-1 0,0 0 0,-1 0 0,1 0 0,0 1 0,0-1 0,-1 1 0,1-1 0,-3 0 0,3 2-13,-1-1 1,1 1 0,-1-1 0,1 1-1,0 0 1,-1-1 0,1 1 0,0 0 0,0 0-1,-1 0 1,1 0 0,0 0 0,0 1-1,0-1 1,0 0 0,0 0 0,1 1 0,-1-1-1,0 0 1,1 1 0,-1-1 0,1 1-1,-1-1 1,1 1 0,-1-1 0,1 3 0,-3 13-64,0 0 1,2 0-1,0 0 1,1 0-1,0 1 1,1-1-1,2 0 1,-1 0-1,2 0 1,0-1 0,1 1-1,1-1 1,0 0-1,1 0 1,10 15-1,-10-23-162,-1 0 1,1-1-1,0 0 0,1 0 0,-1 0 0,1-1 0,1 0 1,-1-1-1,1 0 0,0 0 0,0-1 0,0 0 0,1-1 1,-1 0-1,19 3 0,-3-2-482,-1-1 0,1-1 0,-1-2 0,1 0 0,32-5 0,-47 4 523,0-1 1,1 0-1,-1 0 1,0-2 0,-1 1-1,1-1 1,0 0-1,-1-1 1,0 0-1,0 0 1,-1-1 0,14-12-1,-17 13 445,-1 0-1,1 0 1,-1 0-1,0-1 0,-1 1 1,1-1-1,-1 0 1,0 0-1,-1-1 1,1 1-1,-1-1 1,0 1-1,-1-1 0,0 1 1,0-1-1,0 0 1,-1 0-1,0 1 1,0-1-1,-2-8 1,2 12-23,-1-1 0,1 1 0,-1-1 0,0 1 0,0 0 0,-1-1 0,1 1 0,-1 0 0,0 0 0,1 0 0,-1 0 0,-1 0 0,1 0 0,0 1 0,-1-1 0,1 1 0,-1-1 0,0 1-1,0 0 1,0 0 0,-5-2 0,6 3-168,-1 0 0,1 0 0,-1 0-1,0 1 1,0-1 0,1 1 0,-1 0-1,0 0 1,0 0 0,1 0 0,-1 1-1,0-1 1,0 1 0,1-1 0,-1 1 0,0 0-1,1 0 1,-1 0 0,1 0 0,0 1-1,-1-1 1,1 1 0,0-1 0,0 1-1,-1 0 1,1 0 0,1 0 0,-3 2-1,-3 5-20,1 0 0,0 0 0,1 1-1,0-1 1,0 1 0,1 0 0,0 0-1,1 1 1,-5 21 0,6-19-37,0 0-1,1 1 1,0-1 0,1 1-1,1 0 1,0-1-1,5 23 1,-4-30-29,0-1-1,1 1 1,-1-1-1,1 1 1,0-1-1,0 0 1,1 0 0,0 0-1,0-1 1,0 1-1,0-1 1,0 0-1,1 0 1,0-1 0,0 1-1,0-1 1,0 0-1,1-1 1,-1 1-1,1-1 1,-1 0 0,1 0-1,8 1 1,15 3-127,0-2 1,-1-1 0,48 0-1,-59-3 119,-16 0 36,34 1 91,0-1-1,0-1 0,0-3 0,44-9 1,-78 13-56,1 0 0,-1 0 0,0 0 0,0-1 0,0 1 0,1-1 0,-1 1 0,0-1 0,0 1 0,0-1 0,0 0 0,0 0 1,0 1-1,0-1 0,0 0 0,0 0 0,0 0 0,0 0 0,-1 0 0,1 0 0,0 0 0,-1 0 0,1 0 0,-1-1 0,1 1 0,-1 0 1,1-2-1,-1-1 43,0 0 1,-1 0-1,1 0 1,-1 0-1,0 0 1,0 0 0,-2-5-1,1 6-40,1-1-1,0 0 1,0 0 0,0 0-1,0 0 1,1 0-1,-1 0 1,1-7 0,2 4-33,1 0 1,-1 1 0,1-1-1,0 1 1,0-1-1,1 1 1,0 0-1,0 0 1,1 1 0,-1-1-1,1 1 1,0 0-1,1 0 1,-1 1 0,1 0-1,9-6 1,4-1-29,1 0 0,1 1 0,40-14 0,-41 17 109,1 2-1,-1 0 1,1 2 0,0 0 0,0 1 0,1 1 0,27 3 0,-40-1-77,-1 0 1,1 1 0,-1 0 0,0 0 0,1 1 0,-1 0 0,0 1-1,-1-1 1,10 7 0,-13-7-89,0 0 0,0 1 0,0-1 0,0 1 0,0 0 0,-1 0 0,0 1 0,0-1 0,0 1 0,0 0 1,-1-1-1,0 1 0,0 0 0,0 0 0,2 10 0,0 20-1803,-3-24 422,0 1 0,0-1-1,6 18 1,-7-27 1141,1 0 0,0 0 0,-1 0-1,1 0 1,0 0 0,0 0 0,1 0 0,-1 0-1,0 0 1,1 0 0,-1-1 0,1 1-1,-1-1 1,1 1 0,0-1 0,0 1 0,0-1-1,0 0 1,0 0 0,0 0 0,0 0-1,0 0 1,2 0 0,28 2-1875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2.4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1 143 900,'7'-38'2084,"-1"5"521,-6 5 363,0 8-136,4 5-420,3 6-516,-4 11-551,7 11-593,0 14-584,4 12-708,-1 7-921,1 9-951,-4 1-504,-3-1-156,6-4 79,-2-8 421,2-7 756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3.3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166 0 508,'-15'6'733,"1"1"0,0 0 0,1 1 0,0 0 0,-23 19 0,30-22-492,1 1 0,0-1 0,0 1 0,0 0 0,1 1 0,0-1 0,0 1 0,0 0 0,1 0 1,0 0-1,1 0 0,0 1 0,-3 14 0,3-6-150,1 0 1,0 0-1,2-1 0,0 1 1,0 0-1,2 0 1,6 24-1,-7-32-163,0 0 0,1-1 0,-1 0 0,2 1 0,-1-1 0,1 0 0,0-1 0,1 1 0,-1-1 0,1 0 0,1 0 0,-1 0 0,1 0 0,0-1 0,0 0 0,0-1 0,8 5 0,-10-7 1,0 0 0,0-1 0,0 0 1,0 0-1,1 0 0,-1 0 0,0 0 0,1-1 0,-1 0 0,0 0 0,1 0 1,-1 0-1,0-1 0,1 0 0,7-2 0,-5 0 42,1 0 0,-1-1 0,0 0 0,0 0 0,0 0 0,-1-1 0,0 0 0,7-6 0,3-7 649,0-1-1,-1 0 1,-1 0-1,20-38 1,-27 41 200,-6 13-607,0 0 0,0 1 0,0-1 0,1 1 0,-1-1 0,0 1 0,1 0-1,0-1 1,-1 1 0,3-2 0,-3 4-172,-1 0 0,1 0 0,-1 0 0,1 0 0,-1 1 0,0-1 0,1 0 0,-1 0 0,1 0-1,-1 1 1,0-1 0,1 0 0,-1 0 0,1 1 0,-1-1 0,0 0 0,0 1 0,1-1 0,-1 1 0,0-1 0,1 0 0,-1 1 0,0-1 0,0 1-1,0-1 1,0 0 0,1 1 0,-1-1 0,0 1 0,0-1 0,0 1 0,0-1 0,0 1 0,0 0 0,5 21 320,-5-21-279,4 19 192,2 15 183,18 54-1,-21-80-631,0 0-1,0-1 1,1 0 0,1 1-1,-1-2 1,1 1-1,1 0 1,-1-1-1,1 0 1,1 0 0,9 8-1,-12-12-138,1 0-1,-1-1 1,1 0-1,-1 0 1,1 0-1,0 0 1,-1-1 0,1 0-1,0 0 1,0 0-1,0-1 1,0 1-1,0-1 1,0 0-1,0-1 1,0 1-1,9-3 1,-2 0-405,-1-1 1,1 0 0,-1 0-1,0-1 1,0-1 0,13-8-1,16-15-1175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4.4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17 242 1488,'3'-12'1147,"3"-31"8989,-6 43-10056,-2 11 1793,2 3-1578,2 0 1,0 0-1,0 0 0,2 0 1,-1-1-1,2 1 0,0-1 1,0 0-1,2 0 0,-1-1 1,16 21-1,-17-26-390,0-1-1,0 0 1,1 0-1,0-1 1,0 1-1,0-1 1,1-1 0,0 1-1,13 6 1,-15-9 3,0 0 1,0-1 0,1 1 0,-1-1-1,1 0 1,-1-1 0,1 1 0,0-1-1,-1 0 1,1 0 0,-1-1 0,1 0-1,-1 0 1,1 0 0,6-3-1,-8 3 58,0 0-1,-1-1 1,1 0-1,-1 0 1,1 0-1,-1 0 1,0 0-1,0-1 1,0 0-1,0 1 1,0-1-1,0 0 1,-1 0-1,1-1 1,3-6-1,-4 4 52,1 0 0,-1 0 0,0-1 1,0 1-1,-1-1 0,0 0 0,0 1 0,0-14 0,-1 5 77,-2 1 0,1 0-1,-2-1 1,0 1 0,-1 0 0,0 0-1,-1 1 1,-9-19 0,10 25-53,1 1 0,-1-1 0,-1 1 0,1 0 0,-1 1 0,0-1 1,0 1-1,-1 0 0,1 0 0,-1 0 0,0 1 0,-13-7 0,15 10-15,0-1-1,-1 0 1,1 1-1,-1 0 1,0 0-1,1 1 1,-1-1-1,0 1 0,1 0 1,-1 0-1,0 0 1,1 1-1,-1 0 1,0 0-1,1 0 1,-1 0-1,1 1 1,0-1-1,-1 1 1,1 0-1,-6 4 1,2 1 11,0-1 0,-1 1 0,2 1 1,-1-1-1,1 2 0,1-1 0,-1 0 1,1 1-1,1 0 0,0 1 0,0-1 1,1 1-1,0 0 0,0 0 0,1 1 1,1-1-1,0 0 0,0 1 1,0 16-1,1-20-52,1 1 0,0-1 0,0 0 0,1 0 0,0 0 0,0 0 0,1 1 0,0-2 0,0 1 0,0 0 0,1 0 0,0-1 0,0 1 0,1-1 0,0 0 0,0 0 0,0 0 0,1-1 0,0 1 0,0-1 0,0 0 0,1-1 0,0 1 0,-1-1 0,2 0 1,-1-1-1,0 0 0,1 1 0,11 2 0,1-1-139,0-2-1,1 0 1,-1-1 0,1 0 0,0-2 0,-1-1 0,33-4 0,-1-4-369,83-26-1,-129 34 547,1 0 0,-1-1 0,0 0 0,-1 0 0,1 0 0,0-1 0,4-3 0,-7 5 20,-1-1 0,0 0 0,1 1 0,-1-1 1,0 0-1,0 0 0,0 0 0,0 0 0,0 0 0,0 0 0,-1 0 1,1 0-1,-1-1 0,1 1 0,-1 0 0,0 0 0,0 0 0,0-5 1,0-3-29,1 0 0,1 1 1,0-1-1,0 0 0,0 1 1,1-1-1,1 1 1,0 0-1,0 0 0,1 0 1,0 1-1,0-1 0,1 1 1,0 1-1,0-1 1,1 1-1,0 0 0,0 0 1,1 1-1,15-10 0,-11 9-10,-1 0-1,1 1 0,0 0 1,1 1-1,-1 0 0,1 1 0,0 0 1,0 2-1,0-1 0,1 1 0,-1 1 1,0 1-1,1 0 0,-1 0 1,15 3-1,-22-2 23,-1 1-1,1-1 1,0 1-1,-1 0 1,1 0 0,-1 1-1,1 0 1,-1 0 0,0 0-1,0 1 1,-1-1 0,1 1-1,4 5 1,-3-2-9,-1 0 0,1 1 0,-1 0 0,-1 0 0,0 0 0,0 0 0,5 15 0,-1 8 3,-1-1 0,-2 1 0,3 59 0,19 273 257,-24-341-89,-3-20-98,-1-5-15,-3-35-86,-77-622-1074,81 655 1124,-1 0 1,1 0 0,0 0 0,0 0 0,1 0 0,-1 0 0,1 0 0,0 0-1,0 0 1,1 1 0,-1-1 0,1 0 0,0 1 0,1 0 0,-1-1 0,1 1-1,0 0 1,4-6 0,-2 6 3,0 0 1,0 0-1,0 0 0,1 1 0,-1-1 1,1 1-1,0 1 0,0-1 0,0 1 1,0 0-1,0 0 0,0 1 0,11-2 1,0 2-31,0 0 1,-1 0 0,1 2 0,0 0-1,-1 1 1,1 1 0,-1 1 0,0 0 0,0 1-1,0 0 1,-1 1 0,16 9 0,-24-11-65,0 0 1,0 0 0,-1 0 0,1 1 0,-1 0 0,0 1-1,0-1 1,-1 1 0,1 0 0,-1 1 0,-1-1 0,1 1 0,-1 0-1,0 0 1,-1 0 0,0 1 0,0-1 0,0 1 0,-1 0-1,0 0 1,-1 0 0,0 0 0,0 0 0,0 0 0,-1 0-1,-2 12 1,0-8-13,-1 1 0,0-1 0,-1 1 0,0-1 0,-1 0-1,-1 0 1,0-1 0,0 0 0,-1 0 0,-15 18 0,0-3-1581,-2-2 1,-49 40-1,108-101-7663,-3 8 7505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5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1 101 1656,'43'-41'3268,"-30"28"-16,1-1 1,32-18 2430,-46 32-5629,0 0 0,0 0 0,0 0 0,0 1 0,1 10 1031,-5 18-670,3-25-141,-3 16-294,2 0-1,0 1 1,1-1 0,1 1 0,1-1 0,1 1 0,0-1-1,2 0 1,0 0 0,2 0 0,11 29 0,-14-44-265,0 0 1,0 0 0,0 0 0,0-1 0,1 1-1,0-1 1,0 0 0,0 0 0,1-1-1,-1 1 1,1-1 0,0 0 0,0 0-1,0 0 1,0-1 0,0 0 0,1 0-1,-1 0 1,1 0 0,-1-1 0,1 0 0,-1 0-1,9 0 1,-8-1 107,1-1-1,0 1 1,-1-1 0,1 0-1,-1 0 1,1-1 0,-1 0-1,0 0 1,1 0 0,-1-1-1,0 0 1,-1 0 0,1-1-1,0 1 1,-1-1 0,0-1-1,0 1 1,0-1 0,7-8-1,-1-3 830,-1-1-1,0 0 0,11-26 0,-10 16 2872,11-47 0,-14 56-1815,-7 18-1679,-1 0-1,0 0 1,1 0-1,-1 0 1,0 0-1,1 0 1,-1 1-1,0-1 1,0 0-1,1 0 1,-1 0-1,0 0 1,1 0 0,-1 0-1,0 1 1,0-1-1,1 0 1,-1 0-1,0 0 1,0 1-1,0-1 1,1 0-1,-1 0 1,0 1-1,0-1 1,0 0-1,0 0 1,0 1-1,1-1 1,-1 0-1,0 1 1,0 0-1,11 37 420,-11-34-461,5 18 72,-1 1-197,2 0 0,0-1 0,1 0-1,11 22 1,-16-38 36,1-1 0,0 0 0,0-1 0,0 1-1,0 0 1,1-1 0,0 0 0,0 0 0,0 0 0,0 0 0,1-1 0,0 1 0,-1-1 0,1 0-1,0-1 1,1 1 0,-1-1 0,0 0 0,1 0 0,-1-1 0,11 2 0,-8-2 3,-1 0-1,1-1 1,-1 0 0,1 0 0,-1-1 0,1 0 0,-1 0 0,0-1 0,1 0-1,-1 0 1,0-1 0,0 0 0,0 0 0,7-5 0,-6 2 130,-1 0-1,1 0 1,-1-1 0,0 0-1,-1 0 1,0-1 0,0 0 0,-1 0-1,1 0 1,4-13 0,21-54 1203,-21 49 144,20-40 0,-30 65-1361,0 1 0,0 0 0,0-1 0,0 1 0,0 0 0,1-1 0,-1 1 0,0 0 0,0 0 0,0-1 0,0 1 0,1 0 0,-1 0 0,0-1 0,0 1 0,0 0 0,1 0 0,-1 0 0,0-1 0,0 1 0,1 0 0,-1 0 0,0 0 0,1 0 0,-1 0 0,0-1 0,1 1 0,-1 0 1,0 0-1,0 0 0,1 0 0,-1 0 0,0 0 0,1 0 0,-1 0 0,1 0 0,5 13 225,-1 29-196,-5-35 7,2 20-168,2 0 0,0 0 0,2 0 0,17 50 0,-20-70-108,0 1 1,0-1 0,1 0 0,0 0 0,1 0 0,0-1 0,0 1 0,0-1-1,1 0 1,-1-1 0,1 1 0,1-1 0,-1 0 0,1-1 0,0 0-1,0 0 1,0 0 0,1-1 0,-1 0 0,1 0 0,9 1 0,-9-2-202,1 0 0,0-1 1,0 0-1,0-1 0,0 0 0,0 0 1,-1-1-1,1 0 0,0-1 1,0 0-1,-1 0 0,1-1 1,-1 0-1,0 0 0,14-9 1,-14 7 261,0-1 1,0 0 0,-1 0-1,0-1 1,0 0 0,0-1-1,-1 1 1,0-1 0,4-9-1,35-73 3112,-31 59 1141,19-32-1,-33 63-4047,0-1-1,1 1 1,-1-1-1,0 1 1,0-1-1,1 1 1,-1-1-1,1 1 1,-1-1-1,0 1 1,1-1-1,-1 1 1,1-1-1,-1 1 1,1 0-1,-1-1 1,1 1-1,0 0 1,-1 0-1,1-1 1,-1 1-1,1 0 1,0 0-1,-1 0 1,1 0-1,-1 0 1,1 0-1,0 0 0,-1 0 1,1 0-1,0 0 1,-1 0-1,1 0 1,-1 0-1,1 0 1,0 1-1,-1-1 1,1 0-1,-1 0 1,1 1-1,-1-1 1,1 0-1,-1 1 1,1-1-1,-1 1 1,1-1-1,-1 0 1,1 1-1,-1-1 1,0 1-1,1-1 1,-1 1-1,0 0 1,1 0-1,18 36 106,-18-34-86,23 59 51,-17-39-793,1-1 0,2 0 0,0 0 0,15 22 0,-21-38 96,0 0 0,1-1-1,0 0 1,0 0 0,0 0-1,0 0 1,1-1 0,0 1 0,0-2-1,0 1 1,0-1 0,1 1-1,-1-2 1,1 1 0,0-1 0,0 0-1,0 0 1,9 0 0,-8-1-34,-1-1 1,1 1-1,0-2 1,-1 1-1,1-1 1,0 0-1,-1-1 1,10-2 0,23-12-1291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5.56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54 832,'14'-22'2132,"-7"5"373,0 3 3247,-11 19-3432,4 10-624,-3 7-467,3 5-353,0 4-376,0 2-524,7-2-624,-4-3-797,11-5-883,-1-2-508,4-7-196,3-3 135,8-5 401,2-6 656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7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316 85 772,'0'0'145,"1"0"0,0 0-1,-1 0 1,1 0 0,-1-1-1,1 1 1,0 0 0,-1 0 0,1-1-1,-1 1 1,1 0 0,-1-1-1,1 1 1,-1-1 0,1 1 0,-1-1-1,1 1 1,-1-1 0,0 1 0,1-1-1,-1 1 1,0-1 0,1 1-1,-1-1 1,0 0 0,1 0 0,-18-1 2462,-32 9-200,20-1-1360,-1 2 0,-45 19 0,65-23-797,0 0 0,0 1 0,1 1 0,0 0 0,0 0 1,1 0-1,-1 1 0,1 0 0,1 1 0,-1 0 1,-5 9-1,10-14-184,1 0 1,0 1-1,1-1 0,-1 0 1,0 1-1,1-1 0,0 1 1,0-1-1,0 1 1,0-1-1,1 1 0,-1 0 1,1 0-1,0-1 0,0 1 1,0 0-1,1-1 1,-1 1-1,2 4 0,0-4-41,0 1-1,0-1 0,0 0 1,1 0-1,0 0 0,0 0 1,0 0-1,0 0 0,0-1 1,1 0-1,0 0 0,7 6 1,2-2-59,0 1 1,0-2 0,1 0 0,0-1 0,0 0 0,0-1 0,1 0-1,22 2 1,-9-5 93,34-4 0,-60 3 62,-8 1-74,-1 1 0,1 0 0,0 0 0,0 1 0,0-1 0,0 1 0,0 1 0,1-1 0,-1 1 0,1 0 0,0 0 0,0 1 0,1 0 0,-1 0 0,1 0 0,0 0 0,0 0 0,1 1 0,-5 8 0,5-8-64,0 1-1,0-1 1,1 1-1,0 0 0,0 0 1,0 0-1,1 0 1,0 0-1,0 0 0,1 0 1,0 0-1,0 1 1,1-1-1,0 0 0,0 0 1,1 0-1,4 13 1,-5-17-78,1 0 1,-1 0 0,1 0 0,0 0-1,0 0 1,0 0 0,0-1-1,1 1 1,-1-1 0,1 1 0,0-1-1,0 0 1,-1 0 0,1 0 0,0-1-1,1 1 1,4 2 0,-2-3-181,1 1 0,0-1 0,-1 0 0,1 0 0,0-1 0,-1 0 0,1 0 0,11-2 0,7-3-958,-1-1 0,0 0 1,44-21-1,-42 15 720,1-1 0,-1-1 0,-1-1 0,-1-2 0,32-27 0,-44 34 983,0-1 0,-2-1-1,1 0 1,-1 0 0,-1-1-1,0 0 1,-1 0 0,-1-1-1,0 0 1,0 0 0,7-29-1,-13 36-50,1 0 0,-2-1 0,1 1 0,-1 0-1,0 0 1,-1-1 0,0 1 0,0 0 0,0 0 0,-4-10-1,5 16-358,-1-1-1,0 0 0,1 0 0,-1 0 0,0 1 1,0-1-1,0 0 0,0 1 0,0-1 0,0 1 1,-1-1-1,1 1 0,-1 0 0,1-1 0,-1 1 1,1 0-1,-1 0 0,1 0 0,-1 0 0,0 0 1,0 1-1,1-1 0,-1 0 0,0 1 0,0-1 1,0 1-1,0 0 0,0 0 0,0 0 0,0-1 1,0 2-1,1-1 0,-1 0 0,0 0 0,0 1 0,0-1 1,0 1-1,0-1 0,1 1 0,-1 0 0,0 0 1,0 0-1,-1 1 0,-3 2 0,0 0-1,0 1 1,0-1-1,1 1 1,0 0 0,0 1-1,0-1 1,1 1-1,-1 0 1,1 0-1,1 0 1,-1 1 0,1 0-1,0-1 1,-2 11-1,-1 1-36,1 1 1,1-1-1,1 1 0,-2 32 0,5-44-116,0 0 1,0 0-1,1 0 0,-1 0 1,1 0-1,1 0 0,0 0 1,0 0-1,0-1 0,1 1 1,3 6-1,-4-9-110,1-1-1,-1 1 1,1-1-1,0 0 1,0 0-1,0-1 0,0 1 1,0 0-1,1-1 1,-1 0-1,1 0 1,0 0-1,-1 0 1,1-1-1,0 1 1,0-1-1,0 0 1,0 0-1,0 0 1,7-1-1,1 1-397,1-1 0,-1 0 0,0-1-1,1 0 1,-1-1 0,0-1 0,0 0 0,0-1 0,-1 0-1,1 0 1,-1-1 0,0-1 0,0 0 0,-1-1 0,0 1 0,0-2-1,0 0 1,-1 0 0,12-14 0,-9 9 486,-1-1 0,-1-1-1,0 1 1,0-2 0,10-24 0,-13 23 897,-1-1 1,0 1-1,-1-1 1,-1 0-1,2-23 1,-3 1 2596,-1 0 0,-3 0 0,-7-59 0,8 100-3366,0-1 0,0 0 0,0 0-1,0 0 1,0 0 0,0 0 0,0 1 0,-1-1 0,1 0-1,0 0 1,0 0 0,0 0 0,0 0 0,0 0-1,-1 0 1,1 1 0,0-1 0,0 0 0,0 0 0,0 0-1,-1 0 1,1 0 0,0 0 0,0 0 0,0 0-1,-1 0 1,1 0 0,0 0 0,0 0 0,0 0 0,0 0-1,-1 0 1,1 0 0,0-1 0,0 1 0,0 0 0,0 0-1,-1 0 1,1 0 0,0 0 0,0 0 0,0 0-1,0 0 1,0-1 0,-1 1 0,1 0 0,0 0 0,0 0-1,0 0 1,0 0 0,0-1 0,0 1 0,0 0-1,0 0 1,0 0 0,0 0 0,0-1 0,-1 1 0,-6 17 165,1 2-114,1 1 1,2 0-1,0 0 0,-1 24 0,4 83-148,0-121 75,1 10-71,6 105-425,-5-109 263,0-1 1,0 0-1,1 1 1,0-1-1,1 0 1,1-1-1,-1 1 1,8 10-1,-8-15-73,0-1 0,1 0 0,-1-1 1,1 1-1,0-1 0,0 0 0,1 0 0,-1-1 0,1 1 0,0-1 1,0 0-1,0-1 0,0 1 0,0-1 0,1-1 0,-1 1 0,1-1 1,-1 0-1,1-1 0,-1 1 0,1-1 0,0-1 0,-1 1 0,8-2 1,-4 0 9,0 0 0,-1 0 0,1-1 0,0 0 0,-1-1 1,16-8-1,-19 8 501,1 0 0,0-1 0,-1 0 0,0 0 0,0 0 1,0-1-1,-1 0 0,7-9 0,16-32 8192,-31 58-8305,1 0 0,0 0 0,0 0 0,2 0 0,-1 0 1,1 0-1,1 1 0,-1-1 0,2 0 0,0 0 0,0 0 0,7 16 0,-7-21-239,0 0 0,1-1 0,0 1 1,0-1-1,1 0 0,-1 0 0,1 0 0,0 0 0,1-1 0,-1 1 0,1-1 0,0 0 0,0-1 0,0 1 1,0-1-1,0 0 0,1 0 0,0-1 0,-1 1 0,1-1 0,0-1 0,0 1 0,0-1 0,8 1 0,2-1-474,-1 0-1,1-1 0,0 0 0,0-2 0,-1 0 0,1-1 0,-1 0 0,1-1 0,23-10 0,-28 9 476,0 0 0,0-1 0,-1-1 0,0 1 0,0-2 0,0 1 0,-1-2-1,0 1 1,-1-1 0,0 0 0,0-1 0,-1 0 0,7-12 0,-1-4 1005,-1-1 1,-1 0 0,-1 0 0,-2-2-1,8-41 1,-8 18 1728,-2 0 1,-2-61-1,-7 73-1543,3 40-1031,0 0 0,0 0 0,0-1 0,0 1-1,0 0 1,0 0 0,0 0 0,0 0 0,0 0 0,0 0-1,0 0 1,0 0 0,0-1 0,0 1 0,-1 0-1,1 0 1,0 0 0,0 0 0,0 0 0,0 0 0,0 0-1,0 0 1,0 0 0,0 0 0,0 0 0,0 0 0,-1 0-1,1-1 1,0 1 0,0 0 0,0 0 0,0 0 0,0 0-1,0 0 1,0 0 0,-1 0 0,1 0 0,0 0-1,0 0 1,0 0 0,0 0 0,0 0 0,0 0 0,0 1-1,0-1 1,-1 0 0,1 0 0,0 0 0,0 0 0,0 0-1,0 0 1,0 0 0,0 0 0,0 0 0,0 0 0,0 0-1,0 0 1,-1 0 0,1 1 0,0-1 0,-6 10 100,-4 17-43,3 7-224,2 0 0,1 0 1,1 1-1,2 0 1,1-1-1,3 1 0,0 0 1,2-1-1,2 0 0,1 0 1,21 55-1,-25-80-209,0 0 0,1 0-1,1-1 1,-1 1 0,1-1 0,1-1-1,0 1 1,0-1 0,0 0-1,1-1 1,0 1 0,0-2 0,16 10-1,-18-12 62,1 0 0,-1-1 0,0 0 0,1 0 0,-1 0 0,1-1 0,0 0 0,-1 0 0,1-1 0,0 0 0,-1 0 0,1 0 0,0-1 0,0 0 0,-1 0 0,1-1 0,-1 0 0,1 0 0,-1-1 0,0 1 0,9-6 0,-5 1 393,-1 0 0,0 0 0,0-1 1,0 0-1,-1 0 0,0-1 0,7-11 1,43-73 5066,-41 64-2543,-17 27-2423,1 1 0,0-1 0,0 1 0,0-1 0,0 1 0,0 0 0,0-1 0,1 1 0,-1 0 0,0 0 0,1 0 0,1-2 0,-2 3-147,-1 0 1,1 0-1,-1 0 0,0 0 0,1 0 0,-1 0 0,0 0 1,1 0-1,-1 0 0,1 0 0,-1 0 0,0 1 1,1-1-1,-1 0 0,0 0 0,1 0 0,-1 0 0,0 1 1,1-1-1,-1 0 0,0 0 0,0 1 0,1-1 0,-1 0 1,0 0-1,0 1 0,1-1 0,-1 0 0,0 1 1,0-1-1,0 0 0,1 1 0,-1 0 0,2 5 58,0 1-1,0 0 0,-1 0 0,1 11 1,0-6-180,1 16-59,-1-13-496,0 0 1,1 0-1,6 20 0,-7-30 225,0-1-1,0 0 1,0 0-1,0 0 1,0 0-1,1 0 1,0 0-1,0-1 1,0 1-1,0-1 0,1 0 1,-1 0-1,1 0 1,0 0-1,6 3 1,0-1-412,0-1 0,1-1 0,-1 0 0,1 0 0,0-1 0,-1 0 0,1-1 0,0 0 0,14-1 0,20-5-1183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7.41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0 162 308,'20'-27'2029,"7"-12"1594,-24 34-2454,-1 0-1,1 0 0,-1 0 1,0 0-1,3-10 1,-16 80 3836,8-41-5146,1 0-1,0 1 1,2-1 0,1 0 0,5 31-1,-6-54 133,0-1 0,0 1 0,0 0 0,0 0 0,0 0 0,1 0 0,-1 0 0,0-1 0,0 1 0,1 0 0,-1 0 1,0 0-1,1-1 0,-1 1 0,1 0 0,-1-1 0,1 1 0,-1 0 0,1-1 0,0 1 0,-1 0 0,1-1 0,0 1 0,-1-1 0,1 1 0,0-1 0,0 0 0,-1 1 0,2-1 0,0 0 21,-1 0 0,0-1 0,0 0 0,1 1 0,-1-1 0,0 0 0,0 1 0,0-1 0,0 0 0,0 0 0,0 0 0,0 0 0,0 0 0,0 0 0,0 0 0,0-1 0,6-9 196,0 0 0,8-21 0,-14 31-199,56-123 1299,-47 105-1127,0 1 0,1 1 0,1 0 0,22-24-1,-33 40-175,-1 0 0,1 0 0,-1 1 0,1-1 0,0 0 0,-1 1 0,1-1 0,0 0 0,-1 1 0,1-1 0,0 1 0,0-1 0,-1 1 0,1 0 0,0-1 0,0 1 0,0 0 0,0-1 0,0 1 0,-1 0 0,1 0 0,0 0 0,0 0 0,0 0 0,0 0 0,0 0 0,0 0 0,0 0 0,0 0 0,0 0 0,-1 1 0,1-1 0,0 0 0,0 1 0,0-1 0,0 1 0,-1-1 0,1 1 0,0-1 0,0 1 0,-1-1 0,1 1 0,0 0 0,-1-1 0,1 1 0,-1 0 0,1 0 0,-1-1 0,1 1 0,-1 0 0,1 0 0,-1 0 0,0 1 0,4 8-13,0 0 0,-1 0 0,3 20 0,-3-14-41,3 11 13,-3-16-433,-1 1-1,2-1 1,8 22-1,-10-30 117,-1 0 0,1 1 0,1-1 0,-1 0 0,0 0 0,1-1 0,-1 1 0,1 0 1,0-1-1,0 0 0,0 1 0,0-1 0,1-1 0,-1 1 0,0 0 0,7 1 0,0 0-525,1 0-1,-1-1 1,1-1-1,0 0 1,0 0-1,0-1 1,0-1-1,-1 0 1,15-3-1,25-6-1399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8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1 249 996,'18'-37'3140,"15"-46"-1,4-41 8076,-37 124-11185,0 0 0,0 0-1,0 0 1,0-1 0,0 1 0,0 0-1,0 0 1,0 0 0,0 0-1,-1 0 1,1 0 0,0-1-1,0 1 1,0 0 0,0 0 0,1 0-1,-1 0 1,0 0 0,0 0-1,0-1 1,0 1 0,0 0-1,0 0 1,0 0 0,0 0 0,0 0-1,0 0 1,0 0 0,0-1-1,0 1 1,0 0 0,0 0-1,1 0 1,-1 0 0,0 0 0,0 0-1,0 0 1,0 0 0,0 0-1,0 0 1,0 0 0,1 0-1,-1 0 1,0-1 0,0 1 0,0 0-1,0 0 1,0 0 0,0 0-1,1 0 1,-1 0 0,0 0-1,0 0 1,0 0 0,0 1 0,0-1-1,1 0 1,-1 0 0,0 0-1,0 0 1,0 0 0,0 0-1,0 0 1,0 0 0,0 0 0,0 0-1,1 0 1,4 14 627,2 21-351,-3-9-195,90 463-2047,-91-475 1580,12 40-1208,-14-51 1250,1 1 1,-1-1 0,1 1-1,0-1 1,0 1-1,0-1 1,0 0-1,0 0 1,1 0-1,4 5 1,-7-8 264,1 0 0,-1 0 0,0 1 0,0-1 0,0 0 0,0 0 0,0 0 0,1 0 0,-1 1 0,0-1 0,0 0 0,0 0 0,1 0 0,-1 0 0,0 0 0,0 0 0,1 1 1,-1-1-1,0 0 0,0 0 0,0 0 0,1 0 0,-1 0 0,0 0 0,0 0 0,1 0 0,-1 0 0,0 0 0,0 0 0,1 0 0,-1 0 0,0 0 0,0-1 0,1 1 0,-1 0 0,0 0 0,0 0 0,0 0 0,1 0 0,-1 0 0,0-1 0,0 1 0,0 0 0,1 0 0,-1 0 0,0 0 0,0-1 0,0 1 0,0-16-1159,-10-18 468,3 14 886,-1 1-1,0 0 0,-15-22 0,18 32 158,-1 1 0,0 0 0,-1 0-1,0 0 1,0 1 0,-1 0-1,0 1 1,-13-10 0,20 15-264,0 1 0,1-1 0,-1 0 0,0 1-1,0-1 1,0 0 0,0 1 0,0-1 0,0 1 0,1 0 0,-1-1 0,0 1 0,0 0 0,0 0 0,0-1 0,-1 1-1,1 0 1,0 0 0,0 0 0,0 0 0,0 0 0,0 0 0,0 1 0,0-1 0,0 0 0,0 1 0,0-1-1,0 0 1,0 1 0,1-1 0,-1 1 0,0-1 0,0 1 0,0 0 0,0-1 0,1 1 0,-1 0 0,0-1 0,1 1-1,-2 2 1,1-1-7,0 0 0,1 1 0,-1-1 0,1 1 0,-1-1 0,1 0 0,0 1 0,0-1 0,0 1 0,0-1 0,1 1 0,-1-1 0,0 0 0,1 1 0,2 4 0,-1-1-49,1-1-1,0 1 1,0-1-1,1 1 0,0-1 1,0 0-1,0 0 1,0-1-1,1 1 0,0-1 1,0 0-1,5 3 0,0-1-3,0 0 0,0-1 0,0-1 0,0 0 0,1 0 0,16 2 0,-7-2 18,1-1-1,0-2 1,0 0 0,0-1-1,0-1 1,0 0-1,20-6 1,-23 3 20,0-1 0,0-1 1,-1 0-1,0-1 0,0-1 0,0-1 0,-1 0 0,-1-2 1,0 1-1,0-2 0,-1 0 0,0 0 0,-1-2 0,-1 0 1,15-21-1,-25 32 77,0 0 0,0 0 1,0 0-1,-1 0 1,1 0-1,-1-1 0,0 1 1,0-1-1,0 1 0,-1-1 1,1 1-1,-1-1 1,0 1-1,0-1 0,0 0 1,0 1-1,0-1 0,-1 1 1,0-1-1,-1-3 1,1 4-14,-1 0 1,0 1-1,1-1 1,-1 1-1,0 0 1,0-1-1,0 1 1,-1 0-1,1 0 1,0 0 0,-1 1-1,0-1 1,1 0-1,-1 1 1,0 0-1,0 0 1,1 0-1,-1 0 1,0 0-1,0 0 1,0 1-1,0-1 1,0 1 0,-4 0-1,3 0-59,0-1-1,0 1 0,0 1 1,0-1-1,0 1 1,-1-1-1,1 1 0,0 0 1,0 1-1,1-1 1,-1 1-1,0-1 0,0 1 1,1 0-1,-1 1 1,1-1-1,0 1 0,-1-1 1,1 1-1,0 0 1,1 0-1,-1 0 1,1 1-1,-1-1 0,1 0 1,0 1-1,0 0 1,0-1-1,1 1 0,-1 0 1,1 0-1,0 0 1,-1 4-1,1 1-63,-1 0 1,1-1-1,1 1 0,-1 0 1,2-1-1,-1 1 1,1 0-1,0 0 0,1-1 1,0 1-1,0-1 0,1 0 1,0 1-1,8 13 0,-3-11-1,1 0 0,0-1 0,0 0 0,1-1 0,0 0-1,1-1 1,0 0 0,0 0 0,0-1 0,1-1 0,1 0 0,-1 0-1,1-1 1,-1-1 0,21 4 0,8 1-177,1-2 0,-1-2 0,73 0 0,-73-6-745,-1-1 0,48-10 1,-67 8-204,0-1 1,0-1 0,22-10-1,-38 14 735,-1 0-1,1 0 0,-1-1 1,0 0-1,0 0 1,0 0-1,5-5 1,-8 7 261,0 0 0,0 0 0,0-1 0,0 1 0,0 0 1,0-1-1,-1 1 0,1-1 0,0 1 0,-1-1 1,1 1-1,-1-1 0,1 0 0,-1 1 0,0-1 0,0 0 1,0 1-1,0-1 0,0 0 0,0 1 0,0-1 0,0 1 1,-1-1-1,1 0 0,-2-1 0,-14-24-1710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38.4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187 176 908,'-65'-24'2640,"18"8"493,9 1 335,15 4 184,9 0-787,17 2-985,14 0-796,17-1-668,4 1-836,12-4-1260,-5 2-1029,-5 2-511,-6 0-204,-10 2 31,-14 0 429,-10 1 1036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1.03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123 0 60,'-6'1'675,"-1"-1"-1,0 1 1,0 1-1,1-1 1,-1 1-1,1 0 1,-1 1-1,1-1 1,0 1-1,0 0 1,-10 8-1,13-9-325,0 2-1,0-1 0,0 0 0,0 1 0,0-1 0,1 1 1,0 0-1,0 0 0,0 0 0,0 0 0,0 0 0,1 0 0,0 0 1,-1 1-1,2-1 0,-1 0 0,0 1 0,1-1 0,0 6 0,1 10 428,1 0-1,1 0 1,1 0-1,11 36 0,35 78 598,-35-97-1133,-13-33-217,49 114 269,-42-100-311,1 1 0,1-1 0,1-1-1,14 17 1,-24-32-3,0 1 0,0-1 1,1 1-1,-1-1 0,1 0 0,-1 0 1,1 0-1,0 0 0,0 0 1,0-1-1,0 1 0,0-1 0,0 0 1,0 0-1,0 0 0,0 0 0,1 0 1,-1-1-1,0 1 0,1-1 0,-1 0 1,0 0-1,1-1 0,-1 1 1,0-1-1,6-1 0,-5 0-9,1 0 1,0-1-1,-1 1 0,0-1 0,1-1 1,-1 1-1,0 0 0,-1-1 0,1 0 1,-1 0-1,1 0 0,-1 0 0,0-1 1,-1 1-1,1-1 0,2-6 0,13-37-125,-2 0 0,-2-2 0,10-68 0,-5 24 36,-13 49 208,-5 33 102,1 0 0,0 1 0,5-18 0,-7 29-182,0 0 0,0 0 0,0 0 0,0 0 1,1 0-1,-1 0 0,0 0 0,0 0 0,0 0 0,0 0 1,0 0-1,0 0 0,0 0 0,0 0 0,0 0 0,0 0 0,0 1 1,0-1-1,0 0 0,0 0 0,0 0 0,1 0 0,-1 0 1,0 0-1,0 0 0,0 0 0,0 0 0,0 0 0,0 0 1,0 0-1,0 0 0,0 0 0,0 0 0,0 0 0,0 0 0,1 0 1,-1-1-1,0 1 0,0 0 0,0 0 0,0 0 0,0 0 1,0 0-1,0 0 0,0 0 0,0 0 0,0 0 0,0 0 1,0 0-1,0 0 0,0 0 0,0 0 0,0 0 0,0 0 0,0 0 1,0-1-1,0 1 0,0 0 0,3 12 163,0 18-72,4 107 25,7 250-1343,-15-276-72,-22 164 0,18-244 975,-1 0 0,-16 47-1,19-68 258,-1-1-1,0 1 0,-1-1 0,0 1 0,-1-1 0,1-1 0,-2 1 0,1-1 0,-1 0 0,0 0 0,-13 9 0,16-14 69,0 0 1,1-1-1,-1 0 0,0 0 0,0 0 1,0 0-1,-1-1 0,1 0 0,0 0 1,-1 0-1,1 0 0,0 0 0,-1-1 1,1 0-1,-1 0 0,1 0 0,-1-1 1,1 1-1,0-1 0,-1 0 0,1 0 1,0-1-1,0 1 0,0-1 0,0 0 1,0 0-1,0 0 0,0-1 0,1 1 1,-4-4-1,2 2-13,1-1-1,-1 1 1,1-1 0,0 0 0,1 0 0,-1 0-1,1 0 1,0-1 0,0 1 0,1-1 0,0 0-1,0 0 1,0 0 0,1 0 0,-1 0-1,2 0 1,-1 0 0,1 0 0,-1 0 0,2-1-1,0-6 1,3-3-182,0-1 1,1 1-1,1 0 0,1 0 0,0 1 1,1 0-1,11-16 0,75-94-1478,-44 68 1062,92-80 0,74-31 4639,-210 164-3790,1-1 1,0 1-1,0 0 0,0 0 1,0 1-1,10-3 1,-15 5-221,0 1 1,0 0-1,-1 0 1,1 0 0,0 0-1,0 0 1,-1 0-1,1 0 1,0 0-1,-1 1 1,1-1 0,0 1-1,-1-1 1,1 1-1,-1 0 1,1 0-1,-1 0 1,1 0 0,-1 0-1,1 0 1,-1 0-1,0 0 1,0 0-1,1 1 1,-1-1 0,0 0-1,0 1 1,0-1-1,-1 1 1,1-1-1,0 1 1,-1-1 0,1 1-1,0 2 1,14 37 15,-9-23-88,0 0 1,2 0-1,0-1 1,11 18-1,-16-31-33,0 0-1,1 0 0,-1 0 1,1 0-1,-1 0 0,1 0 1,1-1-1,-1 0 0,0 0 1,1 0-1,-1-1 0,1 1 0,0-1 1,0 0-1,0 0 0,0-1 1,0 1-1,0-1 0,8 0 1,-6 0-59,0-1-1,0 0 1,-1 0 0,1 0 0,0-1-1,0 0 1,-1-1 0,1 1 0,0-1-1,-1-1 1,0 1 0,1-1 0,-1 0-1,0-1 1,-1 1 0,1-1 0,5-5-1,-5 3 85,1-1 0,-2 1 0,1-2 0,-1 1 0,0-1 0,0 1 0,-1-1 0,0-1 0,-1 1 0,1-1 0,2-14 0,-2 9 182,-2-1 1,0 1 0,0-1-1,-2 0 1,0 1 0,0-1 0,-1 1-1,-1-1 1,-1 1 0,0-1 0,0 1-1,-2 0 1,0 0 0,0 1 0,-14-24-1,17 33-34,-1 0-1,0-1 1,-1 1-1,1 1 1,-1-1-1,1 0 1,-1 1 0,0 0-1,0 0 1,-1 0-1,1 0 1,-1 1-1,1 0 1,-1 0-1,0 0 1,0 0-1,0 1 1,0 0-1,0 0 1,0 0-1,0 0 1,-5 1-1,4 1-24,1-1 0,0 1 0,-1 1-1,1-1 1,0 1 0,0 0 0,0 0-1,1 0 1,-1 1 0,0 0 0,1 0-1,-1 0 1,1 0 0,0 1-1,0 0 1,1-1 0,-1 1 0,1 1-1,0-1 1,0 0 0,-3 6 0,0 2 30,1 0 0,0 1 1,0-1-1,1 1 0,1 0 0,0 0 1,1 1-1,-1 19 0,2-11 9,1 0-1,1 0 1,1-1-1,7 32 1,-8-47-105,1-1 0,-1 0 0,1 0 1,0 0-1,0 0 0,0 0 0,1 0 1,-1-1-1,1 1 0,1-1 0,-1 1 1,0-1-1,7 5 0,-7-7-50,0 0-1,1 0 0,-1 0 1,0-1-1,1 1 0,-1-1 1,1 0-1,-1 0 0,1 0 1,0-1-1,-1 1 0,1-1 1,0 0-1,0 0 0,-1 0 1,1 0-1,0-1 0,-1 0 1,1 1-1,3-3 0,4 0-143,-1-1-1,0 0 1,0-1-1,0 0 1,0 0-1,-1-1 1,0 0-1,0-1 1,-1 0-1,14-15 1,1-5 695,39-59 0,-48 64 318,-13 22-770,-1-1 0,0 0 1,1 0-1,-1 1 1,1-1-1,-1 0 0,1 1 1,-1-1-1,1 1 0,-1-1 1,1 1-1,-1-1 1,1 1-1,0-1 0,-1 1 1,1-1-1,0 1 0,0 0 1,-1-1-1,1 1 1,0 0-1,0 0 0,-1 0 1,1 0-1,0-1 0,1 1 1,-1 1-18,0-1 0,0 1 0,0 0 0,-1-1 1,1 1-1,0 0 0,0-1 0,-1 1 0,1 0 0,0 0 0,-1 0 0,1 0 1,-1-1-1,1 1 0,-1 0 0,1 0 0,0 1 0,11 50 97,-11-48-134,4 26-176,-4-14-193,2 0 1,0 0-1,1-1 1,8 20-1,-12-34 304,1 0 0,0 0 0,-1 0-1,1 0 1,0 0 0,0 0 0,0 0 0,0 0-1,0 0 1,0 0 0,0 0 0,0 0-1,0-1 1,1 1 0,-1-1 0,0 1-1,0-1 1,1 1 0,-1-1 0,0 1 0,0-1-1,1 0 1,-1 0 0,1 0 0,-1 0-1,0 0 1,1 0 0,-1 0 0,0 0-1,1-1 1,-1 1 0,0 0 0,0-1-1,1 1 1,-1-1 0,0 0 0,0 1 0,0-1-1,1 0 1,0-1 0,5-2 83,-1 0 1,1-1 0,-1 1 0,-1-2-1,10-9 1,10-18 1003,28-46 1,-31 44-498,32-40 0,-33 48-362,1 1 0,1 1 1,1 1-1,1 2 0,39-27 0,-62 47-142,1 0 1,0 0-1,0 1 1,-1 0-1,1-1 1,0 1-1,0 0 1,0 0-1,1 1 1,-1-1-1,0 1 1,0-1-1,0 1 1,0 0-1,1 0 1,-1 1-1,0-1 1,5 2-1,-5-1-7,-1 1 0,0-1-1,1 1 1,-1-1 0,0 1-1,0 0 1,0 0 0,-1 0-1,1 0 1,0 0 0,-1 0-1,1 1 1,-1-1-1,0 0 1,0 1 0,0-1-1,0 1 1,0-1 0,0 1-1,-1 0 1,1-1 0,-1 6-1,2 15 9,-2 0-1,-1-1 1,-1 1-1,0 0 0,-10 36 1,-4 34-509,16-90 324,-1 0 0,1 0 0,-1 0 0,1 0 0,0 0 0,0 0 0,1 0 0,-1 0 0,1 0 0,-1 0 0,1 0 0,0 0 1,0-1-1,0 1 0,0 0 0,1 0 0,-1-1 0,1 1 0,-1-1 0,1 0 0,0 1 0,0-1 0,0 0 0,1 0 0,-1 0 0,0 0 0,1 0 0,-1-1 0,1 1 0,-1-1 0,1 0 0,0 0 0,0 0 1,-1 0-1,1 0 0,0 0 0,0-1 0,0 1 0,0-1 0,0 0 0,0 0 0,4 0 0,4-1-484,1 0 0,-1 0 0,0-1 1,0 0-1,0-1 0,0-1 0,0 1 0,0-2 0,-1 1 0,16-11 1,32-27 763,-6-9 4604,-37 42-602,-17 26-1033,-1 4-2960,3-11-155,0 0 0,1 0 0,0-1 0,1 1 0,-1 0-1,7 15 1,-7-21-107,1 0-1,0 0 1,1 0-1,-1 0 1,1 0 0,-1-1-1,1 1 1,0-1-1,1 0 1,-1 0-1,0 0 1,1 0 0,0-1-1,-1 1 1,1-1-1,0 0 1,6 2 0,2 0-326,1 0 1,0-1 0,0-1-1,-1 0 1,1 0 0,0-1 0,0-1-1,1 0 1,-1-1 0,0-1 0,-1 0-1,24-6 1,-28 6 421,0-1 0,0 0 0,-1 0-1,1 0 1,-1-1 0,1 0 0,-1-1 0,-1 1 0,1-2-1,-1 1 1,1 0 0,-2-1 0,1 0 0,-1-1 0,1 1-1,-2-1 1,1 0 0,-1 0 0,0-1 0,6-14 0,-8 13 321,0 1 1,0-1 0,-1 0-1,0 0 1,-1 0 0,0 1-1,0-1 1,0 0 0,-1 0 0,-1 0-1,0 1 1,-3-12 0,3 16-142,1 1 0,-1-1 0,0 1 0,0-1 1,0 1-1,0 0 0,0 0 0,-1 0 0,0 0 1,1 0-1,-1 0 0,0 1 0,0-1 0,0 1 0,-1 0 1,1 0-1,-1 0 0,1 1 0,-1-1 0,1 1 1,-1 0-1,0 0 0,0 0 0,0 0 0,1 1 1,-1-1-1,0 1 0,0 0 0,-7 1 0,2 0-58,1 1 0,0 0-1,1 0 1,-1 0 0,0 1-1,1 0 1,-1 1 0,1 0-1,0 0 1,0 0-1,0 1 1,1 0 0,0 0-1,0 1 1,0 0 0,0 0-1,1 0 1,0 1 0,-6 10-1,5-7-179,0 2 0,0-1-1,1 1 1,1 0 0,0 0-1,0 0 1,1 0 0,1 1 0,0-1-1,0 1 1,2 24 0,-1-35-8,1 0 0,0 0 0,1 1 0,-1-1 0,0 0 0,0 0 0,1 1 0,0-1 1,-1 0-1,1 0 0,0 0 0,0 0 0,0 0 0,0 0 0,0 0 0,1 0 0,-1 0 1,1 0-1,-1-1 0,1 1 0,0-1 0,-1 1 0,1-1 0,0 1 0,0-1 0,0 0 1,0 0-1,0 0 0,0 0 0,0 0 0,1-1 0,-1 1 0,0-1 0,0 1 0,1-1 1,-1 0-1,0 0 0,3 0 0,1-1-71,0 0-1,0 0 1,0 0 0,0-1 0,0 0 0,-1 0-1,1-1 1,-1 1 0,0-1 0,0 0-1,0-1 1,0 1 0,8-9 0,6-8 631,30-46 0,-36 47 532,1 0-1,0 1 0,27-26 0,-39 43-912,-1 0-1,1-1 0,0 1 0,-1 0 0,1 0 0,0 0 0,0 0 0,0 0 0,0 0 1,0 0-1,0 1 0,0-1 0,0 1 0,0-1 0,0 1 0,0 0 0,0 0 0,0 0 1,0 0-1,1 0 0,-1 0 0,0 1 0,0-1 0,0 1 0,0-1 0,0 1 0,0 0 1,0 0-1,0 0 0,-1 0 0,1 0 0,0 0 0,0 0 0,-1 1 0,1-1 0,1 2 1,6 7-127,0 0 1,-1 1 0,0 0 0,10 20 0,-6-11-192,-8-14 168,10 16-834,0 0 0,20 22 0,-28-38 426,1 0 0,-1 0 0,1 0 0,0-1-1,1 0 1,-1 0 0,1 0 0,0-1 0,0-1-1,11 5 1,-2-4-420,0-1-1,1 0 0,-1-1 1,0-1-1,1-1 1,-1 0-1,32-6 1,13-7-916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17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1 780,'-7'19'1267,"1"1"0,0 0-1,2 0 1,0 1 0,1-1 0,0 28 0,10 125 2990,-2-121-3822,2 1 0,2-1 0,2 0-1,3-1 1,2-1 0,2 0 0,47 89 0,-61-131-509,1 0 1,0 0 0,1-1 0,-1 1 0,2-1 0,-1-1 0,8 7 0,-13-12 15,1 0 0,0 1 1,0-1-1,0 0 0,0 0 0,0-1 1,0 1-1,0 0 0,0-1 1,0 1-1,0-1 0,0 0 1,0 1-1,0-1 0,0 0 0,0 0 1,1-1-1,-1 1 0,0 0 1,0-1-1,0 1 0,0-1 1,0 0-1,0 1 0,0-1 0,0 0 1,0 0-1,0-1 0,-1 1 1,1 0-1,0 0 0,-1-1 0,1 1 1,-1-1-1,2-1 0,11-15-601,0 0-1,-1-1 1,-1 0 0,0-1-1,11-29 1,4-5-270,-7 18 486,-9 17 652,0 0 1,-2 0 0,0-1-1,-1 0 1,-1-1-1,6-24 1,-13 46-199,-1-1 0,1 0 0,0 0 1,0 1-1,0-1 0,-1 0 0,1 0 0,0 0 1,0 1-1,-1-1 0,1 0 0,0 0 0,-1 0 1,1 0-1,0 0 0,-1 1 0,1-1 0,0 0 1,0 0-1,-1 0 0,1 0 0,0 0 0,-1 0 1,1 0-1,0 0 0,-1 0 0,1 0 1,0 0-1,-1 0 0,1-1 0,0 1 0,-1 0 1,1 0-1,0 0 0,0 0 0,-1 0 0,1-1 1,0 1-1,-1 0 0,1 0 0,0 0 0,0-1 1,0 1-1,-1 0 0,1 0 0,0-1 1,0 1-1,0 0 0,0-1 0,-1 1 0,1 0 1,0 0-1,0-1 0,0 1 0,0 0 0,0-1 1,0 1-1,0 0 0,0-1 0,0 1 0,0 0 1,0-1-1,0 1 0,0 0 0,0-1 0,0 1 1,0 0-1,1-1 0,-1 1 0,-21 17 139,12-6-115,1 1 0,0-1 0,1 1 0,0 1 1,1-1-1,0 1 0,1 0 0,-5 21 0,4-10 41,1 0 0,1 0 0,1 1 0,0 25 0,3-41-46,1 1-1,0 0 0,0-1 0,1 1 0,4 14 0,-5-21-78,-1-1 0,1 1 1,0-1-1,0 0 0,1 1 0,-1-1 1,0 0-1,1 0 0,-1 0 0,1 0 0,0 0 1,-1 0-1,1-1 0,0 1 0,0 0 1,0-1-1,1 0 0,-1 1 0,0-1 1,0 0-1,1 0 0,-1 0 0,0-1 1,1 1-1,4 0 0,3-1-377,1 0 1,-1-1-1,0-1 1,-1 0-1,1 0 1,0-1-1,-1 0 1,1 0-1,-1-1 1,0-1-1,14-8 1,0-2-569,0-1 1,40-38-1,-53 44 1442,1-1 0,-2 0 0,11-16 0,-17 22 299,0 0 1,0 0-1,0 0 1,0 0-1,-1-1 1,0 1 0,0-1-1,-1 0 1,0 0-1,-1-11 1568,-5 26-1883,-3 13-301,7-14-142,0 0 0,1 0 0,1 0 1,-1 1-1,1-1 0,0 0 0,1 0 1,0 0-1,0-1 0,1 1 0,0 0 1,0-1-1,1 0 0,0 0 0,0 0 0,1 0 1,0-1-1,0 1 0,10 9 0,-6-8-213,0 1 0,1-2-1,0 1 1,0-1-1,1-1 1,0 1-1,0-2 1,0 0 0,1 0-1,0-1 1,-1 0-1,16 2 1,-8-4-269,-1 0 1,1-1 0,-1-1-1,1-1 1,18-3-1,-25 2 352,0-1 0,0 0 0,-1 0 0,1-1 1,-1 0-1,0-1 0,0-1 0,17-11 0,-25 15 196,-1 0 1,1 0-1,-1 0 0,1-1 1,-1 1-1,0-1 1,0 0-1,0 0 1,0 1-1,-1-1 0,1 0 1,-1 0-1,0-1 1,1 1-1,-2 0 1,2-6-1,-1 4 56,-1 0 1,0-1-1,0 1 0,-1 0 0,1-1 1,-1 1-1,0 0 0,-1 0 1,-2-9-1,-2 2 84,0 0 1,0 1-1,-1 0 1,0 0-1,0 1 1,-2 0-1,-17-18 1,20 23-175,-1 0 1,1 0-1,0 1 0,-1 0 1,0 0-1,0 1 1,0 0-1,-1 0 1,1 1-1,0 0 0,-1 0 1,0 0-1,1 1 1,-1 1-1,0-1 0,0 1 1,0 0-1,1 1 1,-1 0-1,0 0 1,1 1-1,-1 0 0,0 0 1,-13 6-1,10-3-19,1 1 0,-1 0 0,1 0 0,0 1 0,1 0 0,0 0 0,0 1 0,0 1-1,1-1 1,0 1 0,1 1 0,0-1 0,1 1 0,0 0 0,-9 20 0,12-21 28,-1 1 1,2 0 0,-1 0-1,1 0 1,1 0-1,0 0 1,0 0 0,1 0-1,0 0 1,2 10-1,-1-16-79,0 0 0,-1 0 0,1-1-1,1 1 1,-1 0 0,1-1 0,-1 1 0,1-1-1,0 0 1,0 0 0,0 0 0,1 0-1,-1 0 1,1 0 0,0 0 0,0-1 0,-1 1-1,2-1 1,-1 0 0,0 0 0,0 0-1,1 0 1,-1-1 0,1 1 0,-1-1 0,1 0-1,0 0 1,0 0 0,4 0 0,5 0-365,-1-1 0,1 0 0,-1 0-1,0-1 1,1-1 0,-1 0 0,0-1 0,0 0 0,0-1 0,-1 0 0,1-1 0,-1-1 0,0 1 0,16-12 0,-17 9 513,0 1-1,-1-1 1,14-15 0,-16 15 675,-1 0-1,0-1 1,-1 1-1,8-16 1,2-2 3687,-14 26-4415,-1 0 0,0 0 0,0 0 0,0 0 0,0 0 0,0 0 0,1 0 0,-1 0 0,0 0 0,0 0 0,0 0 0,0 0 0,0 0 0,1 0 0,-1 0 0,0 0 1,0 0-1,0 0 0,0 0 0,0 0 0,1 0 0,-1 0 0,0 0 0,0 0 0,0 0 0,0 0 0,0 0 0,1 1 0,-1-1 0,0 0 0,0 0 0,0 0 0,0 0 0,0 0 0,0 0 0,0 0 0,0 1 0,0-1 0,0 0 0,0 0 0,1 0 0,-1 0 0,0 1 0,0-1 0,3 18 477,-3-13-530,0 0 0,1 0-1,0 0 1,0 0-1,0 0 1,0 0-1,1-1 1,-1 1-1,1-1 1,0 1-1,1-1 1,-1 1-1,1-1 1,0 0-1,0 0 1,0 0-1,0-1 1,1 1-1,0-1 1,-1 0-1,1 0 1,1 0-1,-1 0 1,0-1-1,1 0 1,-1 0-1,1 0 1,-1 0-1,1-1 1,0 1-1,0-1 1,0-1-1,0 1 1,5 0-1,10-1-340,0 0 0,0-1 0,0-1-1,0 0 1,-1-2 0,1 0 0,-1-1 0,0-2-1,34-15 1,-40 16 253,-1 0-1,-1-1 1,1-1 0,-1 0-1,-1 0 1,1-1 0,-2 0-1,1-1 1,-1 0 0,-1 0-1,1-1 1,-2-1 0,0 1-1,0-1 1,7-18 0,-6 6 555,-2 0 0,0-1 1,-2 1-1,-1-1 0,0 0 1,-2 0-1,-1 0 0,-1 0 0,-8-48 1,8 69-390,0 0 0,0 0 0,0 0 0,-1 0 1,1 1-1,-1-1 0,0 0 0,0 1 0,0-1 1,-1 1-1,1 0 0,-1 0 0,0 0 0,0 0 0,0 0 1,-3-2-1,4 4-53,0 0 0,0 0 0,0 0 0,-1 1 0,1-1-1,0 0 1,0 1 0,0 0 0,-1-1 0,1 1 0,0 0 0,0 0 0,-1 0 0,1 1 0,0-1 0,0 0 0,0 1 0,-1-1 0,1 1 0,0 0 0,0 0 0,0 0-1,0 0 1,0 0 0,0 0 0,0 1 0,1-1 0,-1 1 0,0-1 0,-2 4 0,-3 2 10,1 1 0,0 0 0,0 1 1,0-1-1,1 1 0,1 0 0,-1 1 0,2-1 1,-1 1-1,1 0 0,1 0 0,-3 14 0,1 8-49,1 0 0,2 54 0,2-66-215,0-1 0,1 1 0,1 0 0,1-1 0,11 34 0,-13-47-89,0 0 0,1 0 0,0-1 0,0 1 0,0-1 0,1 1 1,0-1-1,0 0 0,0-1 0,1 1 0,-1-1 0,1 0 1,0 0-1,0 0 0,1 0 0,-1-1 0,1 0 0,0-1 0,0 1 1,0-1-1,9 3 0,2-3-682,0 0 0,0 0-1,1-2 1,-1 0 0,0-1 0,18-4 0,10-3-678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1.4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0 466 248,'23'-51'2415,"-3"-1"0,17-63 0,-19 40 3663,8-78 0,-24 133-5106,-22 146-186,13-43-1297,5-1 1,3 1-1,20 150 0,-20-226 226,1-1-1,-1 0 1,1 0 0,0 0 0,0 0-1,1 0 1,0-1 0,0 1 0,0-1-1,1 0 1,0 0 0,0 0 0,5 6-1,-6-9 6,0 0-1,0 0 0,0 0 0,0-1 0,0 1 1,0-1-1,1 0 0,-1 1 0,0-1 0,1-1 1,-1 1-1,0 0 0,1-1 0,-1 0 0,1 0 0,-1 0 1,1 0-1,-1-1 0,1 1 0,-1-1 0,0 0 1,1 0-1,-1 0 0,6-3 0,1-1 8,-1 0 0,0-1 0,-1 0 0,0 0 0,0-1 0,0 0 0,-1 0 0,0-1 1,0 0-1,-1 0 0,0-1 0,7-12 0,-7 11 614,-1-1 1,0 0 0,0 0 0,-1 0-1,-1 0 1,1-1 0,-2 1 0,0-1-1,0 0 1,-1-17 0,-1 25-158,0 1 0,0 0 0,-1-1-1,1 1 1,-1 0 0,0 0 0,0-1 0,0 1 0,0 0 0,0 0 0,-1 0 0,1 0 0,-1 0-1,0 0 1,0 1 0,0-1 0,0 1 0,-1-1 0,1 1 0,-1 0 0,1 0 0,-1 0 0,0 0 0,0 0-1,0 1 1,0-1 0,0 1 0,0 0 0,0 0 0,0 0 0,-1 0 0,1 0 0,0 1 0,-1 0 0,1-1-1,-6 2 1,-4-1 58,1 1 0,-1 0 0,1 1 0,-1 1-1,1 0 1,0 1 0,0 0 0,-18 9 0,16-5-257,0 0 0,1 1 0,0 0 0,-14 14 0,22-19-238,0 0 0,0 1 0,1 0 0,0 0 0,0 0-1,0 1 1,0-1 0,1 1 0,0 0 0,0 0 0,1 0 0,0 0-1,-2 8 1,4-12 21,0 0 1,-1 0-1,2 0 0,-1 0 0,0 0 0,0 0 1,0 0-1,1 0 0,0-1 0,-1 1 0,1 0 1,0 0-1,0 0 0,0 0 0,0-1 0,0 1 1,0 0-1,0-1 0,0 1 0,1-1 0,-1 1 1,1-1-1,-1 0 0,1 1 0,2 0 0,1 1-318,0 0 1,1-1-1,-1 0 0,1 0 0,-1 0 0,1 0 0,10 0 1,27 2-1653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1.8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62 576,'42'-18'1525,"-28"10"-271,2 1 0,-1 1 0,1 1 0,0 0 0,0 1 0,30-4 0,-44 8-1096,0 0-1,0 0 1,0 1-1,0-1 1,0 1-1,0-1 1,0 1-1,-1 0 1,1 0-1,0 0 1,-1 0-1,1 0 1,0 0-1,-1 0 1,1 0-1,-1 1 1,0-1 0,1 0-1,-1 1 1,0 0-1,0-1 1,0 1-1,0-1 1,0 1-1,0 0 1,-1 0-1,1 0 1,-1-1-1,1 1 1,0 3-1,1 7 150,0-1-1,-1 1 0,0 20 1,-1-26-156,-2 55 572,2 44-557,0-104-344,0 1 0,0 0 1,0-1-1,0 1 0,1 0 0,-1-1 1,0 1-1,1-1 0,-1 1 1,1-1-1,0 1 0,0-1 1,-1 1-1,1-1 0,0 1 0,0-1 1,0 0-1,0 0 0,1 0 1,-1 1-1,0-1 0,0 0 1,1 0-1,-1-1 0,1 1 1,-1 0-1,1 0 0,-1-1 0,1 1 1,-1-1-1,1 1 0,-1-1 1,4 1-1,-3-1-163,0-1 0,0 1-1,1 0 1,-1-1 0,0 1 0,0-1 0,0 0-1,0 0 1,0 0 0,0 0 0,0 0 0,0 0-1,-1 0 1,1 0 0,0-1 0,-1 1 0,1-1-1,-1 0 1,1 1 0,-1-1 0,0 0 0,0 0 0,0 0-1,0 1 1,2-5 0,7-21-1762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2.5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1 460 740,'30'-236'8783,"-8"61"1040,-21 170-9514,-1 0-1,1 0 1,1-1-1,-1 1 1,4-7-1,-5 11-295,1 0 0,-1 1 1,0-1-1,1 1 0,-1-1 0,1 0 0,-1 1 1,0-1-1,1 1 0,-1-1 0,1 1 1,-1 0-1,1-1 0,0 1 0,-1-1 0,1 1 1,-1 0-1,1-1 0,0 1 0,-1 0 0,1 0 1,0 0-1,-1-1 0,1 1 0,0 0 1,0 0-1,-1 0 0,1 0 0,0 0 0,-1 0 1,1 0-1,0 1 0,-1-1 0,1 0 0,0 0 1,-1 0-1,1 1 0,0-1 0,-1 0 0,1 1 1,-1-1-1,1 1 0,-1-1 0,1 0 1,0 1-1,-1-1 0,0 1 0,1 0 0,-1-1 1,1 1-1,-1 0 0,11 10-62,-2 1 1,1-1-1,-2 2 0,14 23 1,23 60-324,-41-87 325,22 55-1091,-3 0 0,-3 2 0,13 70 0,-30-118-143,0-1 1,2 1 0,0-1 0,1 0-1,12 22 1,-17-36 1092,1 0 0,0 0 0,0 0 0,0-1 0,0 1 0,0 0 0,0-1 0,1 0 0,-1 1 0,1-1 0,0 0 0,-1 0 0,1-1 0,0 1 0,0-1 0,0 1 0,1-1 0,-1 0 1,0 0-1,0 0 0,1 0 0,-1-1 0,0 1 0,1-1 0,-1 0 0,0 0 0,1 0 0,-1-1 0,1 1 0,-1-1 0,0 0 0,0 0 0,1 0 0,-1 0 0,6-3 0,-1-1 569,-1 1 0,1-1 0,-1 0-1,1 0 1,-2-1 0,1 0 0,-1-1 0,1 1 0,-2-1 0,1 0 0,-1-1-1,8-15 1,-2 1 2958,-1 0-1,-1-1 0,10-37 1,-28 88-2536,-11 47-1636,19-69 456,0 1 1,0 0-1,1-1 1,0 1-1,0 0 1,0 0-1,1-1 1,0 1-1,3 9 1,-3-13 142,0-1 0,0 0 0,1 0-1,-1 0 1,1 1 0,-1-1 0,1 0 0,0-1 0,0 1 0,0 0 0,0 0 0,0-1 0,0 1 0,0-1-1,0 0 1,0 0 0,1 0 0,-1 0 0,1 0 0,-1 0 0,1 0 0,-1-1 0,1 0 0,-1 1-1,1-1 1,-1 0 0,1 0 0,0 0 0,-1 0 0,1-1 0,-1 1 0,1-1 0,2-1 0,3 1-132,-1-1 0,0 0 1,0-1-1,0 0 0,0 0 1,0-1-1,-1 1 0,1-1 0,-1-1 1,7-5-1,-3-1 390,-2 0 0,1 0-1,-1-1 1,-1 0 0,0 0 0,-1-1-1,9-24 1,22-97 8292,-30 118-4922,-2 23-2713,4 10-211,42 110 367,15 35-956,-64-159 91,-1 0 0,1 0 1,-1 0-1,1 0 1,0 0-1,0 0 0,1 0 1,4 4-1,-7-7 25,0 0 1,1 0-1,-1 1 0,0-1 1,0 0-1,1 0 0,-1 0 0,0 0 1,1 0-1,-1 0 0,0 0 1,1 0-1,-1 0 0,0 0 1,1 0-1,-1 0 0,0 0 1,1 0-1,-1 0 0,0 0 0,1 0 1,-1 0-1,0 0 0,0-1 1,1 1-1,-1 0 0,0 0 1,1 0-1,-1-1 0,0 1 0,0 0 1,1-1-1,7-19 68,2-21-61,1 0-1,2 1 1,2 0 0,33-62-1,-41 89-175,2 0-1,0 0 0,0 1 1,1 1-1,1 0 0,0 0 1,12-9-1,-14 14-19,0 0 0,1 0 0,0 1 0,0 0 0,0 1 0,0 0 0,1 1 0,-1 0 0,1 0 0,20-1 0,-12 2 492,0 2 1,1 0-1,-1 1 0,0 1 1,0 0-1,0 2 0,0 0 0,0 2 1,24 9-1,-35-11-179,0-1 0,0 1 0,-1 0-1,0 1 1,0 0 0,0 0 0,0 0 0,-1 1 0,0 0-1,0 0 1,-1 0 0,1 1 0,-1 0 0,-1 0 0,1 1 0,-1-1-1,-1 1 1,1 0 0,-1 0 0,-1 0 0,1 0 0,-2 0-1,2 11 1,0 13-335,-2 38 0,-2-59-569,0-1 1,0 1-1,-1-1 0,0 0 0,-1 0 0,0 0 0,-7 15 1,10-24 579,0 0 0,-1 0 1,1-1-1,0 1 0,-1 0 1,1-1-1,0 1 1,-1-1-1,1 1 0,-1 0 1,1-1-1,-1 1 0,0-1 1,1 0-1,-1 1 1,1-1-1,-1 1 0,0-1 1,1 0-1,-1 1 0,0-1 1,0 0-1,1 0 1,-1 0-1,0 1 0,0-1 1,1 0-1,-1 0 0,0 0 1,0 0-1,1 0 1,-2-1-1,0 1-96,1-1 0,-1 0 0,1 0 0,0 0 1,-1 0-1,1 0 0,0 0 0,-1 0 0,1 0 0,0-1 0,0 1 1,0 0-1,0-1 0,-1-1 0,-9-21-1722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2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24 268 864,'-7'-51'2256,"4"9"625,0 7 531,-1 6 212,4 5-171,-6 2-445,6 6-592,0 1-704,0 4-812,0 4-908,0-1-1040,0 1-1280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3.2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28 82 1104,'-10'-11'2624,"0"-6"3937,3 8-3177,7 2-688,0-1-915,0 3-869,3-3-700,4 3-764,3-2-900,4 3-997,6 4-551,4 2-196,3 3 32,4 3 383,6-3 705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3.6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0 106 712,'91'-37'13924,"32"-12"-6880,-109 45-6792,1 0 1,0 0 0,0 2 0,1 0 0,-1 0 0,19 1-1,-31 1-253,-1 0 0,1 0 0,-1 0-1,1 0 1,-1 1 0,1-1 0,-1 0-1,0 1 1,1 0 0,-1 0 0,1-1-1,-1 2 1,0-1 0,0 0 0,0 0-1,0 1 1,0-1 0,0 1 0,0-1-1,0 1 1,0 0 0,-1 0 0,1 0-1,-1 0 1,1 0 0,-1 0 0,0 0-1,0 0 1,0 1 0,0-1-1,0 0 1,0 1 0,-1-1 0,1 1-1,-1-1 1,0 1 0,0-1 0,1 1-1,-2-1 1,1 1 0,0-1 0,0 0-1,-1 1 1,0 2 0,-3 10-38,-1 0 0,0-1 1,0 0-1,-2 0 0,-14 25 0,-1-6-4,14-22 47,1 0-1,0 0 0,0 1 0,1 0 0,0 0 0,1 0 0,1 1 0,0 0 0,-3 17 0,7-26-18,0 1 0,1-1-1,0 0 1,0 1 0,0-1 0,0 0 0,1 0-1,0 1 1,-1-1 0,1 0 0,1-1 0,-1 1-1,1 0 1,-1-1 0,1 1 0,0-1 0,0 0-1,1 0 1,-1 0 0,1 0 0,-1-1-1,1 1 1,7 2 0,7 5-395,0-2-1,0 0 1,36 9-1,-17-6-2062,50 6 0,-72-15 1069,-1-1 1,1 0-1,0-1 1,-1 0-1,1-1 0,22-5 1,-12-5-1303,-1-6 414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4.11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37 48,'-1'-1'146,"0"0"292,1 1-292,0 0 0,-1-1-1,1 1 1,0 0 0,0-1 0,-1 1 0,1-1 0,0 1 0,0 0 0,0-1 0,0 1 0,0-1 0,-1 1 0,1-1-1,0 1 1,0-1 0,0 1 0,0-1 0,0 1 0,1 0 0,-1-1 0,0 1 0,0-1 0,0 1 0,0-1-1,0 1 1,1-1 0,-1 1 0,0 0 0,0-1 0,0 1 0,1 0 0,-1-1 0,1 0 0,21-4 3631,39 8 105,-54-3-3475,126 10 2181,144-8-1,-187-8-5878,91-18 0,-232 34-4425,-29 6 4681,24-3 1620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4.4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180 1 128,'-35'13'2718,"1"3"0,-61 35-1,94-51-2536,0 1 0,-1 0-1,1 0 1,0 0 0,0 0-1,0 0 1,0 0 0,0 0 0,0 0-1,0 0 1,0 0 0,1 0-1,-2 3 1,2-4-92,0 0 0,0 1 1,0-1-1,0 1 0,0-1 0,0 1 0,0-1 1,0 0-1,0 1 0,0-1 0,0 1 1,0-1-1,1 0 0,-1 1 0,0-1 0,0 1 1,0-1-1,1 0 0,-1 1 0,0-1 0,1 0 1,-1 1-1,0-1 0,1 0 0,-1 0 1,0 1-1,1-1 0,0 0 0,3 2 215,0 0 0,0-1 0,1 1 0,-1-1 0,0 0 0,1-1 0,6 1-1,37 2 369,1-3-1,75-9 0,98-26-2353,-182 28 912,-4 2-353,39-9-2264,-29-3-1617,-46 17 4884,1 0-1,-1 0 1,1 0-1,-1 0 0,1-1 1,-1 1-1,1 0 1,-1 0-1,1-1 1,-1 1-1,1 0 1,-1-1-1,1 1 1,-1-1-1,0 1 0,1 0 1,-1-1-1,0 1 1,1-1-1,-1 1 1,0-1-1,0 1 1,1-1-1,-1 1 1,0-1-1,0 0 0,0 1 1,0-1-1,0 1 1,0-1-1,0 1 1,0-1-1,0 0 1,0 1-1,0-2 0,-6-7-1396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44.8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43 11 1692,'-12'-4'1680,"-17"-2"5299,29 6-6879,-1 0-1,1 1 1,0-1 0,0 0 0,0 0-1,0 1 1,0-1 0,0 0 0,0 0-1,0 1 1,0-1 0,0 0-1,0 0 1,0 1 0,0-1 0,0 0-1,2 4 1697,-2-3-1697,1-1 1,-1 0 0,0 0 0,0 0-1,1 0 1,-1 0 0,13 15 1290,6 2-675,1-2 0,1 1 0,1-2 0,31 15 0,101 39-143,-97-45-640,82 45 1,-126-61 34,-1 1 1,1 0 0,-2 1-1,1 1 1,-1-1 0,11 14-1,-20-21 23,0 1 0,0 0 0,0 1 0,0-1 0,0 0 0,0 1 0,-1-1-1,0 0 1,0 1 0,0 0 0,0-1 0,0 1 0,-1 0 0,1-1 0,-1 1-1,0 0 1,0 0 0,-1-1 0,1 1 0,-1 0 0,0-1 0,0 1 0,0-1-1,0 1 1,0-1 0,-1 1 0,0-1 0,-4 7 0,-2 2 12,-2 0 1,0-1 0,0 0-1,-1 0 1,0-1-1,-1 0 1,0-1 0,-18 10-1,-17 7-503,-49 19 0,77-37 136,9-3 102,-123 53-5184,-1-11-4791,116-41 8292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40.0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1 1520,'-13'0'21002,"15"15"-22179,66 478 2405,-66-471-1471,7 70-1213,0-30-2940,-8-61 4009,-1 1 0,0-1-1,0 1 1,1-1 0,-1 0-1,1 1 1,0-1 0,-1 1 0,1-1-1,0 0 1,0 1 0,-1-1-1,1 0 1,0 0 0,0 0 0,1 0-1,-1 0 1,2 2 0,-2-3 131,0 0 0,0 1 1,0-1-1,0 0 1,0 0-1,1 0 0,-1 0 1,0 0-1,0 0 0,0 0 1,0 0-1,1 0 0,-1-1 1,0 1-1,0 0 1,0-1-1,0 1 0,0-1 1,0 1-1,0-1 0,0 0 1,0 1-1,0-1 0,0 0 1,0 0-1,1-1 1,13-13-1587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19.1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0 325 428,'34'-23'3269,"-1"0"7087,-32 23-10233,0 0 0,-1 0 0,1 0-1,0 0 1,-1 0 0,1 0 0,0 0 0,-1 0-1,1 1 1,0-1 0,-1 0 0,1 0 0,-1 0-1,1 1 1,0-1 0,-1 0 0,1 1-1,-1-1 1,1 0 0,-1 1 0,1-1 0,-1 1-1,1-1 1,-1 1 0,0-1 0,1 1 0,-1-1-1,0 1 1,1 0 0,-1-1 0,1 2-1,12 24 148,-8-17-14,1 1-272,1 0 0,0 0-1,1-1 1,0 0 0,0-1-1,1 1 1,1-2 0,-1 1-1,1-1 1,0-1 0,1 0-1,-1 0 1,1-1 0,0 0 0,1-1-1,12 3 1,-5-2-216,0-1 0,1-1 0,0-1 0,0-1 0,-1 0 0,1-2 0,0 0 0,0-1 0,20-5 0,-35 6 161,0 0 0,1 0 1,-1-1-1,0 0 0,0 0 0,0-1 1,0 1-1,0-1 0,-1 0 0,5-4 1,-7 5 65,0 0 1,0 0-1,-1 0 0,1 0 1,-1 0-1,0 0 1,0-1-1,0 1 0,0 0 1,0-1-1,0 1 1,0-1-1,-1 1 1,1-1-1,-1 1 0,0-1 1,0 0-1,0 1 1,0-1-1,0 1 0,-1-1 1,1 1-1,-2-5 1,-1-3 43,-1 0 0,0 0 1,0 1-1,-1-1 0,0 1 0,-1 0 1,0 0-1,0 1 0,-1-1 0,0 1 1,-1 1-1,0 0 0,0 0 0,0 0 1,-1 1-1,0 0 0,0 1 1,0 0-1,-1 0 0,0 1 0,-11-3 1,12 4-49,1 0 1,-1 1 0,0 0 0,0 1 0,0 0 0,0 0 0,0 1 0,0 0 0,0 0-1,0 1 1,0 0 0,0 1 0,1 0 0,-1 1 0,0-1 0,1 2 0,0-1-1,0 1 1,0 0 0,0 1 0,0 0 0,1 0 0,0 1 0,0-1 0,-7 9-1,8-7-50,1 1 0,-1-1 0,1 1-1,1 0 1,-1 1 0,1-1 0,1 1-1,0-1 1,0 1 0,-3 18-1,5-23 40,1-1-1,0 0 0,-1 1 1,1-1-1,1 1 0,-1-1 1,0 1-1,1-1 0,0 0 1,0 1-1,0-1 0,0 0 1,0 0-1,1 1 0,-1-1 1,1 0-1,0-1 0,0 1 1,0 0-1,0 0 0,1-1 1,-1 1-1,1-1 0,-1 0 1,1 0-1,0 0 0,0 0 1,0 0-1,0-1 0,0 1 1,0-1-1,4 1 0,4 1-41,-1 0 0,1-2 1,0 1-1,-1-1 0,1-1 0,0 0 0,0 0 0,-1-1 0,1-1 0,-1 0 0,1 0 0,-1-1 0,1 0 0,-1-1 1,14-7-1,-14 6 167,0 0 1,1-1-1,-2 0 0,1-1 1,-1 0-1,0-1 1,0 0-1,-1 0 0,0-1 1,-1 0-1,0 0 1,0-1-1,-1 0 1,5-11-1,-2-1 470,-2-1 0,0 1 0,-2-2 0,4-33 0,-1-97 1835,-9 149-2304,-1 11-54,-5 28-60,-7 50-86,11-58 8,0 1 0,2-1 0,0 1 0,2-1 0,1 1 0,7 32 0,-7-50-112,0-1 0,1 1 0,0-1 1,0 0-1,0 0 0,1 0 1,1 0-1,-1-1 0,1 0 1,0 0-1,1 0 0,0 0 0,0-1 1,0 0-1,1 0 0,0-1 1,0 0-1,0 0 0,1 0 1,-1-1-1,1 0 0,14 4 0,-10-4-427,1-1-1,-1 0 0,1 0 1,0-2-1,0 0 0,0 0 1,0-1-1,0 0 0,-1-2 1,18-2-1,-22 2 457,0-1 1,0 1-1,-1-1 1,0-1-1,1 1 1,-1-1-1,9-7 0,-10 6 543,-1 1-1,1-2 1,-1 1 0,0 0-1,-1-1 1,1 0-1,-1 0 1,6-13-1,16-49 8606,-26 68-8968,0 0 0,0 0-1,0 0 1,0 0 0,0 0 0,0 1-1,0-1 1,0 0 0,0 0 0,0 0 0,0 0-1,0 0 1,0 0 0,0 0 0,0 0-1,0 1 1,0-1 0,0 0 0,0 0-1,0 0 1,0 0 0,0 0 0,0 0 0,0 0-1,0 0 1,1 0 0,-1 0 0,0 0-1,0 0 1,0 0 0,0 1 0,0-1-1,0 0 1,0 0 0,0 0 0,0 0-1,1 0 1,-1 0 0,0 0 0,0 0 0,0 0-1,0 0 1,0 0 0,0 0 0,0 0-1,0 0 1,0 0 0,1 0 0,-1 0-1,0 0 1,0-1 0,0 1 0,0 0 0,0 0-1,0 0 1,0 0 0,0 0 0,0 0-1,0 0 1,1 0 0,-1 0 0,0 0-1,0 0 1,0 0 0,0 0 0,0-1 0,0 1-1,0 0 1,4 15-72,1 17-631,-6-25 235,2 1 0,-1-1 0,1 1 0,0-1 0,0 1 0,1-1-1,0 0 1,0 0 0,5 11 0,-5-16 176,-1 1-1,1-1 0,0 0 0,-1-1 1,1 1-1,0 0 0,0 0 1,0-1-1,0 1 0,0-1 1,1 0-1,-1 0 0,0 0 1,1 0-1,-1 0 0,0 0 1,1 0-1,-1-1 0,1 1 1,0-1-1,-1 0 0,1 0 1,-1 0-1,1 0 0,-1 0 1,1 0-1,-1-1 0,1 0 1,-1 1-1,1-1 0,3-1 1,0 0 141,0-1 1,0 1 0,0-1 0,0 0 0,0 0-1,-1-1 1,1 1 0,-1-1 0,0-1 0,0 1-1,8-10 1,-2-1 1834,0-1 0,14-30 0,1 1 4015,-26 44-5636,0 1 0,1 0 0,-1 0-1,0 0 1,1 0 0,-1 0 0,1-1-1,-1 1 1,0 0 0,1 0 0,-1 0-1,0 0 1,1 0 0,-1 0 0,0 0-1,1 0 1,-1 1 0,0-1 0,1 0-1,-1 0 1,1 0 0,-1 0-1,0 0 1,0 0 0,1 1 0,-1-1-1,0 0 1,1 0 0,-1 1 0,0-1-1,0 0 1,1 0 0,-1 1 0,0-1-1,0 0 1,0 1 0,1 0 0,17 19 64,0 0-90,-8-13-66,-1-2 1,1 1 0,0-2 0,1 1 0,-1-1 0,1-1 0,-1 1-1,1-2 1,0 0 0,18 2 0,-17-3-198,0-1 1,0 0-1,1 0 0,-1-1 0,0-1 1,0 0-1,0 0 0,-1-1 1,19-7-1,-27 8 180,0 1 0,0-1 0,0 1 1,0-1-1,0 0 0,-1 0 0,1-1 0,-1 1 0,1 0 0,-1-1 1,0 1-1,0-1 0,0 0 0,0 0 0,0 0 0,-1 0 0,1 0 1,-1 0-1,0 0 0,0 0 0,0-1 0,0 1 0,-1 0 0,1-1 0,-1 1 1,0-1-1,0 1 0,0 0 0,0-1 0,-1 1 0,0 0 0,0-4 1,-1 0 141,0 1 0,-1 0 0,1 0 0,-1 0 0,-1 0 0,1 0 0,-1 1 0,0-1 0,0 1 0,0 0 0,-1 0 0,0 1 0,0-1 0,0 1 0,-10-6 0,7 6-89,0 0 1,-1 0-1,0 1 0,1 0 1,-1 1-1,0 0 0,-1 0 1,1 1-1,0 0 0,0 1 1,0 0-1,-1 0 1,1 1-1,0 0 0,0 1 1,0 0-1,0 0 0,0 1 1,0 0-1,1 1 0,-1-1 1,1 2-1,-9 5 0,10-5-114,0 0 0,0 0 0,0 1 0,0 0 1,1 0-1,0 1 0,0 0 0,1 0 0,0 0 0,0 1 0,1 0 0,-1-1 0,2 2 0,-1-1 0,1 0 0,1 1 0,-1-1 0,2 1 1,-1 0-1,1 0 0,0 0 0,1-1 0,0 1 0,1 10 0,5 7 5,0 1 0,2-1 0,1-1-1,1 0 1,1 0 0,21 33 0,-17-32 601,-2 2-1,0-1 1,-1 2-1,11 46 1,-22-73-495,0 1-1,-1 0 1,0-1-1,1 1 1,-1-1-1,0 1 1,-1 0 0,1-1-1,0 1 1,-1 0-1,1-1 1,-1 1-1,0-1 1,0 1-1,0-1 1,0 0 0,0 1-1,-1-1 1,-2 4-1,2-3-15,-1-1 0,0 1 0,-1-1 1,1 1-1,0-1 0,-1 0 0,1 0 0,-1 0 0,0-1 0,0 1 0,-6 1 0,-4-1-113,-1 1-1,1-2 1,-1 0-1,1 0 1,-1-2-1,-16-1 1,18 0-308,0 0 1,1-1 0,-1 0-1,1-1 1,0 0 0,0-1 0,1 0-1,-1-1 1,-17-12 0,23 13-37,0 0 1,1 0-1,-1 0 1,1-1-1,0 0 1,0 0-1,1 0 1,-1-1 0,1 1-1,1-1 1,0 0-1,0 0 1,0 0-1,0-1 1,1 1-1,1-1 1,-2-10 0,1-31-1485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40.4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369 67 448,'7'-66'17092,"-40"135"-16334,-2-2-1,-88 125 0,20-34-423,76-115-322,-24 42-498,51-84 468,0 0 1,-1-1-1,1 1 0,-1-1 1,1 1-1,0 0 1,0-1-1,-1 1 0,1 0 1,0-1-1,0 1 1,0 0-1,0-1 0,0 1 1,0 0-1,0-1 1,0 1-1,0 0 0,0-1 1,0 1-1,0 0 1,0 0-1,1-1 0,-1 1 1,0-1-1,1 1 1,-1 0-1,0-1 0,1 1 1,-1-1-1,0 1 1,1-1-1,-1 1 0,1-1 1,-1 1-1,1-1 0,0 1 1,-1-1-1,1 0 1,-1 1-1,1-1 0,0 0 1,-1 1-1,1-1 1,0 0-1,-1 0 0,1 0 1,0 0-1,-1 1 1,1-1-1,0 0 0,0 0 1,48-2-243,-34 1 187,14 1 32,0 1-1,-1 2 0,1 1 1,37 10-1,21 11-1702,0 5-3973,-53-18 2002,-26-9 2728,0-1 0,-1 0 0,1 0 0,9 1 1,10-4-806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40.8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8 1408,'17'0'15762,"5"0"-13313,19 0-3296,5 0 1555,33 1-499,58-1-303,-46-6-3580,-76 3 1233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41.2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70 1 180,'-19'16'946,"12"-10"52,0 0 1,0 0 0,0 0 0,1 1 0,-11 15 0,17-22-898,0 1 1,0-1-1,0 1 0,0-1 1,0 1-1,0-1 1,0 1-1,1-1 1,-1 0-1,0 1 0,0-1 1,0 1-1,0-1 1,0 1-1,1-1 1,-1 0-1,0 1 0,0-1 1,1 1-1,-1-1 1,0 0-1,1 1 1,-1-1-1,0 0 0,1 0 1,-1 1-1,1-1 1,-1 0-1,0 0 1,1 1-1,-1-1 1,1 0-1,-1 0 0,1 0 1,-1 0-1,0 0 1,1 0-1,-1 0 1,1 0-1,-1 0 0,1 0 1,-1 0-1,1 0 1,-1 0-1,1 0 1,27 1 1626,-26-1-1438,57-3 1798,65-11 0,4 0-1685,-55 6-1058,-15 2-2452,0 3-4934,-43 3 5300,2-3 339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42.6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0 195 1380,'16'0'8928,"1"-2"-3563,7-1-2398,13-4-2739,22-2 250,538-41 541,1 31-1070,-591 19 50,624 15-12,-441-6 304,265-1-62,46 1-336,-298-2 10,204-19 0,-407 12 98,661-35 152,-215 11-131,-47 1-224,-261 22 207,235-13 84,-15-23 20,-357 37-218,-1 0-1,1 0 1,-1 0 0,0 0-1,1 0 1,-1 0 0,1 0-1,-1 0 1,1 0-1,-1 0 1,0 0 0,1 0-1,-1 0 1,1 0 0,-1 0-1,0 0 1,1-1 0,-1 1-1,1 0 1,-1 0 0,0 0-1,1-1 1,-1 1 0,0 0-1,1 0 1,-1-1 0,0 1-1,1 0 1,-1-1 0,0 1-1,0 0 1,0-1 0,1 1-1,-1-1 1,0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6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490 9 504,'-25'-8'10685,"-4"8"-6641,-32 13-4644,27-5 1826,2-2-938,-92 22 776,110-24-953,-1 1 0,2 1 0,-1 0 0,1 0 0,0 1 0,-17 13 0,23-14-97,1 1 0,0 0 0,0 0 0,1 0-1,0 1 1,0 0 0,0 0 0,1 0-1,1 0 1,-1 1 0,1 0 0,1-1 0,0 1-1,0 0 1,-1 18 0,0 12 14,2 1 0,5 50-1,-3-80-24,40 437-72,-39-429 61,10 64-9,-10-74 25,0 0 0,0 0 1,1 0-1,0 0 0,0-1 0,1 1 1,7 10-1,-7-14-3,-1-1-1,1 1 1,0-1-1,1 0 1,-1 0-1,0 0 1,1-1-1,0 1 1,-1-1-1,1 0 1,0 0-1,0-1 1,0 0 0,11 2-1,7 0-22,47-1 0,-59-2 13,23 0-383,0-2 1,61-11-1,-75 8-1787,37-14 0,-42 13-383,-1-1-1,1-1 1,13-9-1,-18 8 704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6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47 77 1164,'-17'-77'20567,"1"322"-19220,8-168-1958,3 1 1,7 116-1,-1-182 860,-1-4-1320,1-1 0,0 1 0,0 0 1,1-1-1,0 1 0,3 7 0,-5-15 788,1 1-1,-1 0 1,1 0-1,0 0 1,-1 0-1,1 0 1,-1-1-1,1 1 1,0 0-1,0 0 1,0-1-1,-1 1 0,1-1 1,0 1-1,0-1 1,0 1-1,0-1 1,0 1-1,0-1 1,1 1-1,0-1-25,0 0 0,0-1-1,0 1 1,0 0-1,0-1 1,0 1 0,0-1-1,0 0 1,0 1 0,-1-1-1,1 0 1,0 0 0,-1 0-1,1 0 1,1-2 0,17-14-1843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7.1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 82 1712,'1'-24'3037,"-1"-33"12316,3 88-14468,12 397-372,-14-243-6738,-59-231-6852,31 28 11323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7.4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68 166 192,'-16'-2'1394,"-18"-3"2474,17-1 2602,17 5-6374,0 1 0,0 0 0,0-1 0,0 1 0,0 0 1,0 0-1,0-1 0,0 1 0,0 0 0,0-1 0,0 1 0,0 0 1,0 0-1,1-1 0,-1 1 0,0 0 0,0-1 0,0 1 0,0 0 1,1-1 287,-1 1-288,1 0 0,-1 0 1,0-1-1,0 1 0,1 0 0,-1 0 0,0 0 0,0 0 0,1 0 1,-1 0-1,0-1 0,0 1 0,1 0 0,-1 0 0,1 0 0,14-6 931,83-23-180,3 2-3446,2-1-2190,43-14-2858,-102 31 5887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7.85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1 171 312,'2'-1'346,"0"1"1,0 0-1,0 0 1,0 1-1,0-1 0,0 0 1,0 1-1,0-1 0,0 1 1,0 0-1,0-1 0,0 1 1,0 0-1,0 0 1,-1 0-1,1 0 0,2 3 1,-2-1 305,0 0 1,0 0-1,0 0 1,0 1-1,-1-1 1,0 0-1,1 1 1,-1-1-1,0 6 1,12 54 3014,-9-37-3070,1-1 1,10 27 0,-12-43-596,1-1 0,-1 0 1,2 0-1,-1 0 0,1 0 0,0-1 1,1 0-1,0 0 0,12 12 0,-12-15-20,0 1-1,0-1 0,0 0 1,1 0-1,-1-1 0,1 0 0,0 0 1,0-1-1,0 0 0,0 0 1,0 0-1,0-1 0,1 0 0,-1-1 1,0 1-1,1-1 0,-1-1 1,0 0-1,1 0 0,-1 0 0,0-1 1,0 0-1,9-3 0,-9 2 45,-1 0 0,0 0 0,-1 0 0,1-1-1,0 0 1,-1 0 0,0 0 0,0-1-1,0 1 1,-1-1 0,1-1 0,-1 1 0,-1 0-1,1-1 1,-1 0 0,1 0 0,-2 0-1,1 0 1,-1 0 0,0-1 0,0 1 0,-1-1-1,1 1 1,-2-1 0,1-11 0,-1-9 18,-2 0 0,-1 0 0,-1 0 0,-14-49 0,14 63-43,0 0 1,-1 1-1,-1-1 0,0 1 1,-1 0-1,0 0 0,-1 1 1,0 0-1,-1 0 0,0 1 0,-16-13 1,22 20-27,0 1 0,0-1 0,-1 1 0,0 0 0,1 1 1,-1-1-1,0 0 0,0 1 0,0 0 0,1 0 0,-1 0 0,-1 1 1,1-1-1,0 1 0,0 0 0,0 0 0,-8 2 0,6-1-187,1 1 0,-1-1 0,0 2-1,1-1 1,-1 0 0,1 1 0,0 0-1,0 1 1,0-1 0,0 1 0,-6 6 0,6-6-304,1 1 0,-1 0 0,1 0 1,0 0-1,1 0 0,-1 1 0,1 0 0,0-1 1,0 1-1,1 0 0,-1 1 0,1-1 1,1 0-1,-1 1 0,1-1 0,0 0 0,1 1 1,0 0-1,0-1 0,0 1 0,0-1 1,1 1-1,2 7 0,9 6-1466,6-4 457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8.23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30 147 1032,'-16'-24'5157,"14"21"-3792,0-1-1,0 1 1,0-1 0,0 1 0,-2-7-1,4 9-1218,0 1-1,0-1 0,0 0 0,1 1 0,-1-1 0,0 1 1,0-1-1,1 1 0,-1-1 0,0 1 0,0-1 1,1 1-1,-1-1 0,1 1 0,-1-1 0,0 1 1,1-1-1,-1 1 0,1 0 0,-1-1 0,1 1 1,-1 0-1,1-1 0,0 1 0,-1 0 0,1 0 1,-1-1-1,1 1 0,-1 0 0,1 0 0,0 0 1,0 0-1,27-5 485,-22 4-453,125-21-2878,66-23-11204,-163 35 11751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19.4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1 283 624,'8'-21'3356,"1"0"0,19-28 0,-23 41-1970,0 1 0,1 1 0,-1-1 0,13-9 0,18-8 412,-5 9-1594,2 1-1,-1 1 0,2 2 0,-1 2 0,48-8 0,176-10-4421,-252 27 4105,303-14-9216,-291 13 10133,-15 0-561,-1 1-1,1-1 1,-1 1 0,1 0 0,-1 0-1,1 0 1,-1 0 0,1 0 0,-1 0-1,1 0 1,-1 0 0,1 0 0,-1 1-1,1-1 1,-1 1 0,1-1 0,-1 1 0,1-1-1,-1 1 1,0 0 0,1 0 0,-1 0-1,0 0 1,0 0 0,0 0 0,0 0-1,0 0 1,0 0 0,0 0 0,0 0-1,0 1 1,0-1 0,0 0 0,0 3-1,8 14 332,-1 1 0,-1 0 0,-1 0 0,5 25 0,6 80-1192,-7-48-1924,-8-66 1120,0 1 0,0 0 0,8 19 0,-8-26 871,-1-1 0,1 1 1,0-1-1,0 0 1,0 1-1,1-1 0,-1 0 1,1 0-1,-1 0 1,1-1-1,0 1 0,0-1 1,1 1-1,3 2 1,10 1-1348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8.6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83 60 308,'-19'-15'9545,"18"14"-8984,0-1 1,1 1-1,-1 0 1,1-1-1,-1-2 0,8-7 4431,13 1-4115,-12 7-767,0 0-1,0 1 1,1 1-1,-1 0 1,0 0-1,1 0 1,-1 1-1,1 0 1,-1 1-1,15 2 0,-18-2-112,-1 0-1,1 1 0,-1-1 1,0 1-1,0 0 0,0 0 1,0 0-1,0 1 0,0-1 1,0 1-1,-1 0 0,0 0 1,1 0-1,-1 0 0,0 1 1,0-1-1,-1 1 0,1 0 1,-1 0-1,0 0 1,3 7-1,0 6 8,0 0 0,-2 1-1,0-1 1,-1 1 0,0 0 0,-2 21 0,-13 110 45,7-95-32,-4 43-35,3-1 0,5 1 0,18 160 0,-14-241-18,2 5-80,-1 0-1,-1 0 1,0 0-1,-2 0 1,-1 0-1,0 0 1,-5 21-1,6-41 101,-1 1 0,0-1 0,0 1 0,0-1-1,0 1 1,0-1 0,0 1 0,0-1 0,0 0 0,-1 0 0,1 0-1,0 0 1,-1 0 0,1 0 0,-1 0 0,1 0 0,-1 0 0,1-1 0,-1 1-1,0-1 1,1 1 0,-1-1 0,0 0 0,1 1 0,-1-1 0,0 0-1,1 0 1,-1 0 0,-2-1 0,-7 1-30,0-2 0,-1 1-1,-12-5 1,15 4-17,-49-8-706,-9-2-2637,27-1-3317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9.0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42 192,'-19'-22'18772,"35"23"-24037,7-3-2913,-2-6 4390,-4-3 2079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3:59.6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541 25 480,'-6'-3'1676,"0"1"-1,0-1 0,0 1 1,0 1-1,-8-2 1,-62-4 1274,51 6-1852,2-1-545,1 1 0,-1 2 0,0 0 0,-36 7 0,51-7-495,0 2-1,0-1 0,0 1 1,0 0-1,0 1 0,1 0 1,0 0-1,-1 1 0,2 0 1,-1 0-1,0 0 0,1 1 1,0 0-1,1 0 0,-9 12 1,0 6 2,0 0 1,2 0 0,1 2 0,0-1-1,2 2 1,1-1 0,-7 46 0,-11 196 70,25-238-116,-3 31-6,4 0 0,8 72-1,-5-110-31,1 0 0,1 0 0,1 0 0,0-1-1,2 1 1,1-2 0,1 1 0,22 35 0,-27-50-34,0 0 0,1 0 0,0-1 0,1 0 0,-1 0 0,1 0 0,0-1 0,1 0 0,-1 0 0,14 5 0,-8-4-76,1-2 1,0 1-1,0-2 0,0 0 0,28 3 1,-5-5-820,0-2 0,0-1 0,0-2 1,42-10-1,-48 8-778,-1-2-1,0-1 1,0-2 0,-1 0 0,37-22 0,-38 16 183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0.4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10 202 1244,'-9'10'10813,"15"-15"-8557,3-3-1823,1 0-1,-2-1 0,1 0 1,-1-1-1,-1 0 1,7-11-1,2 0-380,51-89-837,-72 124 69,1 1-1,0 0 1,1 0 0,-2 30 0,-4 93-4411,9-132 4875,-1 26-1022,2-1 0,1 0 0,1 0-1,9 38 1,1-28 226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2.26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128 0 1436,'-61'255'12405,"17"6"-7412,21 2-6111,29-1-4867,-1-241 2197,-5-20 3662,0-1 0,0 0 0,0 1 0,0-1 0,1 1 0,-1-1 0,0 0 0,0 1-1,0-1 1,1 0 0,-1 1 0,0-1 0,1 0 0,-1 1 0,0-1 0,1 0 0,-1 0 0,0 1 0,1-1-1,-1 0 1,0 0 0,1 0 0,-1 1 0,1-1 0,-1 0 0,0 0 0,1 0 0,-1 0 0,1 0-1,-1 0 1,0 0 0,1 0 0,-1 0 0,1 0 0,-1 0 0,1 0 0,-1 0 0,0 0 0,1 0 0,-1 0-1,1-1 1,-1 1 0,0 0 0,1 0 0,-1 0 0,1-1 0,8-7-1447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2.5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10 224,'-3'-9'6740,"3"9"-6590,-7 13 3585,-6 27-530,3 8-2214,1 1 1,3-1-1,2 1 0,3 0 1,6 73-1,17 62-2284,10-3-4213,-32-180 5393,2 4-899,-1 1 1,-1-1-1,1 1 1,-1-1 0,0 1-1,-1 9 1,1-15 925,0 0 0,0 1 0,0-1 0,0 0 0,-1 0 0,1 1 0,0-1 0,0 0 0,-1 0 0,1 0 0,0 1 0,-1-1 0,1 0 0,0 0 0,-1 0 0,1 0 0,0 0-1,0 0 1,-1 0 0,1 0 0,0 0 0,-1 0 0,1 0 0,0 0 0,-1 0 0,1 0 0,0 0 0,-1 0 0,1 0 0,0 0 0,-1 0 0,1 0 0,0 0 0,-1 0 0,1-1 0,0 1 0,0 0 0,-1 0 0,1 0 0,0-1 0,0 1 0,-1 0 0,1 0 0,0-1 0,0 1 0,-11-10-1367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2.9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48 153 1296,'-13'-10'2168,"-1"-1"449,4 2 303,3 0-180,4 2-444,6 1-496,7-1-531,11 0-489,6-3-500,10 1-584,4 0-708,6-2-909,4 0-639,0 0-320,6 2-76,1 2 203,3 1 493,0 3 800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3.36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159 6 400,'-41'-5'17390,"57"6"-16337,5 1-1171,-16-1 102,-1 0 1,0 0-1,0 1 0,1-1 0,-1 1 0,0 0 1,0 0-1,-1 0 0,6 4 0,-8-5 9,0 0-1,0 0 1,0 1-1,0-1 0,0 0 1,-1 0-1,1 0 0,0 1 1,-1-1-1,1 0 1,-1 1-1,1-1 0,-1 0 1,0 1-1,1-1 1,-1 1-1,0-1 0,0 1 1,0-1-1,0 0 0,0 1 1,0-1-1,-1 1 1,1-1-1,0 1 0,-1-1 1,1 0-1,-1 1 1,0-1-1,1 0 0,-3 3 1,-4 7-10,-1-1 1,0 1 0,-1-1-1,-1-1 1,1 0 0,-1 0-1,-1-1 1,-14 9 0,-22 20 47,46-37-37,1 0 0,-1 1 0,1-1-1,-1 0 1,0 1 0,1-1 0,0 1-1,-1-1 1,1 1 0,-1-1 0,1 1-1,0 0 1,-1-1 0,1 1 0,0-1-1,-1 1 1,1 0 0,0-1 0,0 1 0,0 0-1,0-1 1,-1 1 0,1 0 0,0 0-1,1 0-4,-1 0 0,1-1-1,-1 1 1,1-1 0,-1 1 0,1-1-1,0 1 1,-1-1 0,1 0-1,-1 1 1,1-1 0,0 0 0,-1 1-1,1-1 1,0 0 0,0 0-1,-1 0 1,2 1 0,48 1-348,-34-2 335,-8 1 22,-1-1-1,1 2 1,-1-1-1,0 1 1,1 0 0,10 5-1,-16-6 8,-1 0-1,1 0 0,-1 0 1,1 0-1,-1 0 1,1 0-1,-1 0 0,0 0 1,0 1-1,1-1 0,-1 0 1,0 1-1,0-1 1,0 1-1,-1 0 0,1-1 1,0 1-1,-1 0 0,1-1 1,-1 1-1,1 0 1,-1 0-1,0-1 0,1 1 1,-1 0-1,0 0 0,-1-1 1,1 1-1,0 0 0,0 0 1,-1 0-1,1-1 1,-1 3-1,-2 4 58,0-1 0,0 0 1,-1 0-1,0 0 0,0 0 0,-1 0 1,0-1-1,0 0 0,0 0 0,-1 0 1,-10 8-1,4-5 22,-1 0 1,0-1-1,0-1 1,0 0-1,-19 7 0,30-13-217,1 0 1,-1 0-1,0 0 0,1-1 0,-1 1 0,0-1 0,0 1 0,0-1 0,1 0 0,-1 1 1,0-1-1,0 0 0,0 0 0,0 0 0,1-1 0,-1 1 0,0 0 0,0-1 0,1 1 0,-1-1 1,0 0-1,0 1 0,1-1 0,-1 0 0,1 0 0,-1 0 0,-1-2 0,2 1-257,0 0 0,0 0-1,0-1 1,0 1 0,1 0 0,-1-1-1,1 1 1,-1-1 0,1 1-1,0-1 1,0 1 0,0 0 0,1-1-1,-1 1 1,0-1 0,1 1-1,0-1 1,-1 1 0,1 0 0,2-4-1,30-55-4640,-13 24 3319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3.75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95 121 1956,'10'5'14090,"-13"11"-13390,3-1-600,1 0-1,0-1 0,1 1 1,0-1-1,1 1 1,1-1-1,0 0 1,1 0-1,0 0 0,1-1 1,1 0-1,0 0 1,1 0-1,0-1 1,13 14-1,-18-23-106,-1 0-1,1-1 1,0 1-1,0-1 1,0 1-1,0-1 1,0 0 0,0-1-1,1 1 1,-1 0-1,1-1 1,-1 0 0,1 0-1,-1 0 1,1 0-1,0 0 1,-1-1-1,1 0 1,4 0 0,-5 0 27,-1-1 1,1 1 0,-1-1 0,0 0 0,1 0 0,-1 0-1,0 0 1,0 0 0,1-1 0,-1 1 0,0-1 0,-1 1 0,1-1-1,0 0 1,0 0 0,-1 0 0,1 0 0,-1 0 0,1 0-1,-1 0 1,0 0 0,0-1 0,0 1 0,0 0 0,0-1 0,-1 1-1,1-1 1,0-4 0,2-15 101,0-1 0,-1 0 0,-1 1-1,-2-1 1,-3-30 0,2 40-129,0 0 1,-1 0-1,0 1 0,-1-1 0,0 1 0,-1 0 0,-1 0 1,0 0-1,0 1 0,-14-18 0,17 26-157,-1-1 0,1 1 0,-1 0 0,0 0 0,0 1-1,0-1 1,0 1 0,-1 0 0,1 0 0,-1 0 0,1 0 0,-1 1 0,0 0 0,1 0-1,-1 0 1,0 1 0,0-1 0,0 1 0,1 0 0,-1 1 0,0-1 0,0 1 0,0 0 0,1 0-1,-1 0 1,0 1 0,-6 3 0,2-2-581,1 1 0,0 0 0,0 1 0,0 0 0,1 0 0,-1 1 0,1-1 0,1 1-1,-1 1 1,1 0 0,0-1 0,1 2 0,-10 14 0,7 5-1484,7-1 415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4.32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 97 1620,'-18'-23'9998,"22"7"-3947,-3 16-5790,13-9 128,5 1-116,1 0-1,-1 1 1,1 2-1,0 0 1,22-3-1,-3 4-428,69 0 0,-93 4 91,0 1-1,0 0 0,1 1 0,-1 1 0,24 7 0,-35-9 62,0 1 1,0-1-1,0 1 1,-1 0-1,1 0 1,-1 1-1,1-1 0,-1 1 1,0 0-1,0 0 1,0 0-1,0 0 1,-1 0-1,1 0 1,-1 1-1,1-1 0,-1 1 1,-1 0-1,1 0 1,0 0-1,-1 0 1,0 0-1,0 0 1,0 0-1,0 6 0,0 29 152,-1 0-1,-2 1 1,-9 47-1,-3 40 230,13-19-223,4 0 1,28 171 0,-30-273-159,2 10-16,-1 0-1,0 0 0,-1 1 1,-3 31-1,1-44 4,1 0 0,-1-1 0,0 1 0,0 0-1,-1 0 1,1-1 0,-1 1 0,0-1 0,0 1 0,0-1 0,0 0 0,0 0 0,-1 0-1,0 0 1,1 0 0,-1 0 0,0-1 0,0 0 0,-1 1 0,1-1 0,0 0 0,-1-1-1,1 1 1,-1 0 0,-6 1 0,-8 2-351,-1-1 0,0 0 0,-33 1 0,-5-8-2505,52 2 1952,-1 0 0,0-1 0,0 0 0,1 0 0,-1 0 0,-7-5 1,12 7 703,0-1 1,0 1-1,0-1 1,1 1 0,-1-1-1,0 0 1,0 1-1,1-1 1,-1 0 0,0 1-1,1-1 1,-1 0 0,1 0-1,-1 0 1,1 0-1,-1 0 1,1 1 0,0-1-1,-1 0 1,1 0 0,0 0-1,0 0 1,0 0-1,0 0 1,0-2 0,5-11-2080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2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398 1 232,'-10'27'2738,"2"0"0,-5 36 0,7-25-587,0 46-1,6-22-216,16 120 1,7-63-1178,37 114 0,-21-91-605,-28-108-121,-8-27-35,0 0-1,-1-1 1,0 1-1,0 0 1,-1 1-1,0-1 1,0 0-1,-1 13 1,0-20-2,0 0-1,0 1 1,0-1 0,0 0-1,0 1 1,0-1 0,-1 0-1,1 0 1,0 1 0,0-1-1,0 0 1,0 0 0,-1 0 0,1 1-1,0-1 1,0 0 0,-1 0-1,1 0 1,0 0 0,0 1-1,-1-1 1,1 0 0,0 0-1,0 0 1,-1 0 0,1 0-1,0 0 1,0 0 0,-1 0-1,1 0 1,0 0 0,-1 0-1,1 0 1,0 0 0,0 0-1,-1 0 1,1 0 0,0 0 0,-1 0-1,1 0 1,0 0 0,0 0-1,-1-1 1,1 1 0,0 0-1,0 0 1,-1 0 0,1 0-1,0-1 1,0 1 0,0 0-1,-1 0 1,1-1 0,0 1-1,0 0 1,0 0 0,0-1-1,0 1 1,-1 0 0,1 0-1,0-1 1,0 1 0,-15-19-371,-12-27-662,-32-70 0,-19-36-595,68 136 1464,-1 0 1,-1 1-1,0 0 1,-1 1-1,0 0 1,-28-21-1,37 31 147,-1 1-1,0 0 1,1 0-1,-1 0 1,-1 1-1,1 0 1,0 0-1,-1 0 1,1 0 0,-1 1-1,1 0 1,-1 0-1,1 1 1,-1-1-1,0 1 1,1 1-1,-1-1 1,0 1-1,-8 1 1,9 0 36,0 1 0,0-1 0,0 1 0,0-1 0,0 1 0,1 1 0,-1-1 0,1 1 0,0 0 0,0 0 0,0 0 0,1 0 0,-1 1 0,1-1 0,0 1 0,0 0 0,1 0 0,-1 0 0,-2 8 0,1 0 99,0 0 1,1 0-1,0 1 1,1-1-1,1 1 1,0-1-1,0 1 0,2-1 1,0 1-1,0 0 1,1-1-1,1 0 1,0 1-1,1-1 1,5 13-1,-5-17-121,0 0 0,1-1 0,0 1 0,0-1 0,1 0-1,0-1 1,0 1 0,1-1 0,0 0 0,0-1 0,0 1 0,1-1 0,0-1 0,0 0-1,1 0 1,0 0 0,-1-1 0,1-1 0,1 1 0,-1-2 0,16 4 0,-5-3-357,0-2-1,0 0 1,0-1 0,0-1 0,-1-1 0,1-1 0,0-1 0,-1 0 0,0-2 0,0 0 0,0-1 0,0-1 0,29-17 0,-31 14 237,0 0-1,-1-1 1,-1 0 0,0-2 0,25-27 0,-30 27 548,1 1-1,-2-1 1,0-1 0,-1 0 0,-1 0 0,0 0 0,6-21 0,8-39 4296,-21 93-4547,1 0-1,0 0 1,1-1 0,1 1 0,10 29 0,-9-36-160,0 0 1,1 0 0,1-1 0,0 0 0,0 0 0,1 0 0,1-1 0,-1 0-1,15 13 1,-14-15-123,1 0 0,0 0 0,1-1 0,-1 0 0,1 0 0,0-1 0,0-1 0,1 0 0,0 0 0,-1-1 0,1 0 0,0-1 0,0-1 0,1 1 0,-1-2 0,17 0 0,-20-1 60,0 1-1,-1-2 1,1 1-1,-1-1 1,1-1-1,-1 1 1,0-1-1,0 0 1,0-1-1,0 0 1,0 0-1,-1 0 1,0-1-1,0 0 1,0 0-1,-1-1 0,1 1 1,-1-1-1,0 0 1,-1-1-1,0 1 1,0-1-1,0 0 1,4-11-1,-4 5 222,0 1 0,-1-1 0,0 0-1,-1 0 1,0 0 0,-1-23 0,-3-1 630,-7-41 0,5 67-618,-3 18-131,-3 20-79,9-11-53,0 0 0,1 1 0,1-1-1,0 0 1,2 0 0,-1 0 0,2 0 0,0 0 0,1 0 0,7 16 0,-6-18-176,1 0 0,0-1 0,1 1 1,0-2-1,1 1 0,0-1 1,1 0-1,0-1 0,1 0 0,22 17 1,-27-25 186,-1 0 1,1 0-1,-1 0 1,1 0 0,0-1-1,0 0 1,0-1-1,0 1 1,0-1 0,0 0-1,0 0 1,0-1-1,1 0 1,-1 0 0,0-1-1,0 1 1,0-1-1,0-1 1,0 1 0,0-1-1,0 0 1,0 0 0,0-1-1,-1 0 1,7-4-1,-6 3 668,-12 4-167,5 0-363,0 0 1,0 0-1,0 0 0,0 0 1,0 0-1,0 0 1,0 0-1,0 0 1,-1 0-1,1-1 1,0 1-1,0 0 1,0-1-1,0 1 1,0-1-1,0 1 0,0-1 1,0 0-1,1 1 1,-1-1-1,0 0 1,0 0-1,0 1 1,1-1-1,-2-2 1,-1-6-68,1-1 1,1 0-1,0 0 1,0-1-1,1 1 1,0 0-1,1 0 1,0 0-1,1 0 1,0 0-1,0 0 1,1 1-1,0-1 1,5-9-1,3-5-450,1 1-1,0 0 1,2 1 0,21-26-1,-32 44 409,1-2 175,1 0 0,0 0 0,0 0 0,1 1 0,8-7 0,-13 11-76,1 0 0,-1 1-1,0-1 1,0 0-1,0 1 1,1-1-1,-1 1 1,0 0-1,1-1 1,-1 1-1,0 0 1,1 0-1,-1 0 1,0 0-1,1 0 1,-1 0 0,0 0-1,1 0 1,-1 1-1,0-1 1,1 0-1,-1 1 1,0-1-1,0 1 1,1 0-1,-1-1 1,0 1-1,0 0 1,0 0-1,0-1 1,0 1-1,0 0 1,0 0 0,0 0-1,0 0 1,-1 1-1,2 1 1,12 18 569,-1 0-1,18 43 1,-18-35-345,22 36-1,-26-52-375,0 0 1,1-1-1,0 0 1,1 0-1,0-1 1,1-1-1,0 0 1,23 14-1,-28-20-46,-1-1 0,0 1 0,1-2 0,0 1 0,0-1-1,0 0 1,0 0 0,0-1 0,0 0 0,0 0 0,0-1 0,1 0-1,-1 0 1,0 0 0,0-1 0,0 0 0,0-1 0,0 0 0,0 0-1,0 0 1,8-5 0,-10 4 122,-1 0 1,1 0-1,-1-1 0,0 0 0,0 0 0,0 0 0,-1-1 1,1 1-1,-1-1 0,0 1 0,0-1 0,-1 0 0,0-1 0,0 1 1,0 0-1,0 0 0,-1-1 0,2-10 0,1-10 253,-1 0 0,-2-40-1,-1 66-227,0-104 1877,-7 155-1304,5-16-623,2 0-1,6 55 0,-5-81-295,0 0-1,1 0 1,0 0 0,0-1-1,1 1 1,0 0-1,1-1 1,0 0-1,0 0 1,1 0-1,0-1 1,0 1-1,1-1 1,0 0-1,11 9 1,-12-12-129,1-1 0,0 0 1,0 0-1,0-1 0,1 0 1,-1 0-1,1 0 0,-1-1 1,1 0-1,-1 0 0,1 0 0,0-1 1,-1 0-1,1-1 0,0 0 1,-1 1-1,9-4 0,16-6-989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5.1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11 332 456,'-11'-9'16526,"27"-20"-14026,-14 25-2096,33-55-24,-2-1 1,34-91-1,-62 134-349,-4 14-23,-1 5-8,-13 42-15,4 14-232,2 1 0,2 82 0,16 120-6394,-11-255 6333,4 43-5208,16 72-1,-13-91 3705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7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582 55 40,'7'-21'10895,"-12"0"-3300,3 20-7249,-13-5-227,-5 3-43,0 2-1,0 0 1,-1 1-1,1 1 1,-23 4 0,-1 3-192,-55 17 0,76-19 77,1 2 0,0 1-1,0 0 1,1 2 0,0 0 0,-36 28-1,49-33 48,1 1 0,-1 0-1,1 0 1,0 0 0,1 1-1,0 0 1,0 0 0,1 1-1,0 0 1,1 0 0,0 0-1,0 0 1,0 1 0,2-1-1,-1 1 1,1 0-1,0 0 1,0 19 0,5 5 51,1 0 0,1 0 1,2-1-1,20 58 0,-15-51-48,-1 0 0,10 69-1,-19-77-13,-2 0-1,0 0 1,-9 51-1,-28 92-12,24-122 16,11-45 2,0 0 0,1 0 0,-1 0 0,1 1-1,1-1 1,0 0 0,0 1 0,0-1 0,3 9-1,-2-14-1,0 0 0,1 0 0,-1 0-1,1 0 1,0 0 0,0 0-1,0-1 1,0 1 0,0-1 0,1 1-1,-1-1 1,1 0 0,-1 0-1,1 0 1,0 0 0,0 0 0,0-1-1,0 0 1,0 1 0,0-1-1,0 0 1,1 0 0,-1-1 0,0 1-1,4 0 1,18 2-49,0 0 0,0-1 0,0-2 0,0 0 0,42-7 0,127-35-2802,-34 6-6604,-109 31 4594,-37 2 3141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8.2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66 1088,'-5'-19'2375,"-10"-27"10161,15 67-8474,0 8-3760,-1 264 162,-1-17-5635,3-267 4275,0 1 0,0 0 0,1-1 0,0 1 0,6 16 0,-7-24 642,0 1 0,-1-1 0,1 0 0,0 0 0,1 0 0,-1 0 0,0 0 0,1 0 0,-1 0 0,1-1 0,-1 1 0,1 0-1,0-1 1,0 1 0,-1-1 0,1 0 0,0 1 0,0-1 0,1 0 0,-1 0 0,0 0 0,0-1 0,0 1 0,1 0 0,-1-1 0,0 0-1,1 1 1,-1-1 0,4 0 0,18-7-1716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8.69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4 147 1320,'3'-59'4949,"-6"0"3811,4 34-4452,-1 25-4250,0 0-1,-1 0 1,1 0 0,0 0-1,1 0 1,-1-1-1,0 1 1,1-2 979,-1 2-980,0 0 1,1 0 0,-1-1-1,0 1 1,0 0-1,0 0 1,0 0 0,0 0-1,1 0 1,-1 0-1,0 0 1,0 0 0,0 0-1,0 0 1,1 0-1,-1 0 1,0 0 0,0 0-1,0 0 1,0 0-1,1 0 1,-1 0 0,0 1-1,0-1 1,0 0-1,2 2 82,0 1 0,0-1-1,0 1 1,-1 0 0,1 0-1,-1-1 1,0 1 0,0 0-1,0 0 1,1 5 0,7 38-142,-3 1 1,-1 0-1,-2 0 1,-5 57-1,2-35-331,-11 273-3667,8-296 2452,1-28-1149,-9-46-9190,6 17 11203,-11-16-1189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9.04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172 165 624,'-24'-12'3192,"-47"-19"-1,10 7 5285,47 13-5070,13 11-3342,1 0-1,0 0 1,0-1-1,0 1 1,0 0-1,0 0 1,0-1-1,0 1 1,0 0-1,-1 0 1,1-1-1,0 1 1,0 0-1,0-1 1,0 1-1,0 0 1,0 0 0,1-1-1,-1 1 1,0 0-1,0 0 1,0-1-1,0 1 1,0 0-1,0-1 1,0 1-1,0 0 1,1 0-1,-1 0 1,0-1-1,0 1 1,3-2-15,0 0 1,0 0 0,0 0 0,0 1-1,0-1 1,0 1 0,5-1-1,16-7-626,5-3-1742,0 2 1,1 1-1,0 2 0,1 0 0,32-1 0,-12 6-706,3 2 469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09.4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31 54 1412,'-31'-21'15739,"31"21"-15607,18-7 1139,-5 4-1074,0 1 0,0 0 1,0 1-1,0 0 0,25 3 0,-36-2-207,1 0 0,0 1-1,0-1 1,-1 1 0,1 0 0,0-1-1,-1 1 1,1 0 0,-1 1-1,1-1 1,-1 0 0,0 1-1,1 0 1,-1-1 0,0 1-1,0 0 1,0 0 0,0 0-1,0 0 1,-1 0 0,1 1 0,-1-1-1,1 0 1,-1 1 0,0-1-1,0 1 1,0-1 0,0 1-1,0 0 1,-1-1 0,1 1-1,-1 0 1,0 0 0,0 4-1,-1 3-14,0 0-1,0 0 1,-1 0-1,-1 0 0,1 0 1,-2 0-1,1-1 1,-8 14-1,-48 74 134,33-56-6,22-35-98,-9 15 89,-17 37 1,28-54-121,0 1-1,0 0 1,0 0 0,1 0-1,0 0 1,0 0 0,0 0-1,0 1 1,1-1-1,0 0 1,0 0 0,0 0-1,1 1 1,1 6-1,0-9-94,-1 0 0,1-1 0,0 1 0,0 0 0,0 0 0,0-1 0,1 1 0,-1-1 0,1 0 0,-1 0 1,1 0-1,0 0 0,0 0 0,0 0 0,0-1 0,0 0 0,0 1 0,0-1 0,1 0 0,-1 0 0,0-1 0,0 1 0,5-1 0,11 2-850,-1-1 0,0-1 0,19-2 1,-28 1 500,17-1-827,-1-1-1,0 0 1,0-3 0,0 0 0,46-18-1,-56 17 1062,0 0 0,-1-1 0,0-1 0,0 0 0,-1-1-1,-1-1 1,0 0 0,0 0 0,-1-1 0,14-18 0,-10 8 1660,20-35 0,-31 49-314,0 0-1,-1 0 0,0-1 1,0 1-1,-1-1 0,0 1 1,0-1-1,0-13 1,-5 11 1418,-5 12-1127,-7 18-407,12-11-935,0 1 0,0-1 0,1 1 0,1 0 0,0 0 0,0-1 1,0 1-1,1 0 0,0 0 0,1 0 0,0-1 0,1 1 0,3 13 0,-4-17-76,1 0 0,-1-1 1,1 1-1,0-1 0,0 1 0,1-1 1,-1 0-1,1 0 0,0 0 0,0 0 1,0 0-1,1-1 0,-1 0 0,1 1 1,0-1-1,0 0 0,0-1 0,0 1 1,0-1-1,1 0 0,-1 0 0,1 0 1,-1-1-1,1 1 0,8 0 0,-3-1 4,0-1 0,0-1 0,0 0 0,0 0 0,0-1 0,-1 0 0,1 0-1,0-1 1,-1-1 0,0 0 0,0 0 0,0-1 0,-1 0 0,1 0-1,-1-1 1,0 0 0,-1 0 0,1-1 0,-1 0 0,-1 0 0,8-10-1,-8 9 60,0 0-1,-1 0 0,0 0 0,0-1 0,-1 0 0,0 1 0,-1-2 0,0 1 0,0 0 0,-1-1 0,0 1 0,0-1 0,-1 1 0,-1-1 0,0 0 0,0 1 0,0-1 0,-2 0 0,1 1 0,-1-1 0,-6-16 1,5 19-19,0 1 1,0-1-1,-1 1 1,0 0-1,-1 0 1,1 0-1,-1 1 1,0 0-1,0 0 1,-1 0-1,1 1 1,-10-7-1,5 6-6,-1-1 0,1 1 0,-1 1 0,0 0-1,0 1 1,0 0 0,-18-3 0,16 5-274,0-1-1,-1 2 1,1 0 0,0 0-1,0 1 1,0 1 0,0 0-1,0 1 1,0 0 0,1 1-1,-1 0 1,1 1 0,0 1-1,-17 10 1,26-14-50,1-1 1,-1 1-1,1 0 1,0 0-1,0 1 1,0-1-1,0 0 0,0 1 1,0-1-1,1 1 1,-1-1-1,1 1 1,0 0-1,0 0 1,0-1-1,0 1 0,0 0 1,1 0-1,-1 4 1,1-4 4,0-1 1,0 1 0,1-1-1,0 1 1,-1-1 0,1 1 0,0-1-1,0 0 1,0 0 0,0 1-1,1-1 1,-1 0 0,0 0-1,1 0 1,0 0 0,-1-1-1,1 1 1,0 0 0,0-1-1,0 1 1,0-1 0,0 1-1,0-1 1,4 1 0,23 9-1954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10.03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54 283 492,'-6'-16'958,"-22"-53"5382,9-2 6453,18 70-12592,2 0-1,-1 0 1,0-1-1,0 1 1,0 0-1,0 0 1,1-1-1,-1 1 1,1 0 0,-1 0-1,1 0 1,-1 0-1,1 0 1,0 0-1,-1 0 1,1 0-1,0 0 1,0 0-1,0 0 1,0 0-1,0 0 1,0 1-1,0-1 1,0 0-1,1 0 1,34-16 418,-27 13-334,35-14-284,0 2 1,54-12-1,-75 22-107,1 2 0,0 1 1,0 1-1,1 0 0,-1 2 0,27 3 0,-48-2 92,-1-1 1,1 1-1,0 0 0,0-1 0,-1 1 0,1 0 0,0 0 0,-1 1 0,1-1 0,-1 1 0,0-1 0,1 1 1,-1 0-1,0 0 0,0 0 0,0 0 0,0 0 0,-1 0 0,1 0 0,0 1 0,-1-1 0,1 1 0,-1-1 1,0 1-1,0-1 0,0 1 0,0 0 0,-1-1 0,1 1 0,-1 0 0,0 0 0,1 3 0,-1 10-27,0 1 0,-2 0 0,1-1 0,-7 25 0,2-7-39,-5 87-696,6 167 0,3-48 329,1-217 416,0 1 1,-2-1 0,-1 0-1,-7 23 1,10-39 9,-1-1 1,-1 1-1,1-1 0,-1 0 1,0 0-1,-1 0 0,1-1 1,-1 1-1,0-1 0,-1 0 0,1 0 1,-1 0-1,0-1 0,0 1 1,-1-1-1,1 0 0,-1-1 1,-9 5-1,-5 0-304,0-1 0,-1 0-1,-26 3 1,36-8-848,1-1 1,-1 0-1,-1-1 0,-17-2 0,28 2 1010,1 0 0,-1 0 0,1 0 0,-1 0 0,1 0 0,-1 0 0,0 0 0,1 0 1,-1 0-1,1 0 0,-1 0 0,1 0 0,-1-1 0,1 1 0,-1 0 0,1 0 0,-1-1 0,1 1 0,0 0 0,-1-1 0,1 1 0,-1 0 0,1-1 0,0 1 0,-1-1 0,1 1 0,0 0 0,0-1 0,-1 1 0,1-1 0,0 1 0,0-1 0,0 1 0,-1-1 0,1 1 0,0-1 0,0 0 0,0 1 0,0-1 0,0 1 0,0-1 0,0 1 0,0-1 0,0 0 0,14-23-4385,-13 23 4407,18-22-2207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10.6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 53 4,'-11'-29'18604,"12"28"-18305,23-8 5054,2 4-4120,-18 3-2045,2 0 867,0 0 0,0 1 1,0 0-1,0 0 0,0 1 0,-1 0 0,1 1 0,0 1 1,0-1-1,0 1 0,-1 1 0,17 6 0,-21-7-67,0 1 0,0 0 0,0 1-1,0-1 1,0 1 0,-1 0-1,0 0 1,1 0 0,-1 1-1,-1 0 1,1-1 0,-1 1 0,0 1-1,0-1 1,0 0 0,-1 1-1,0-1 1,0 1 0,0 0 0,-1-1-1,0 1 1,1 9 0,-1 2-34,-1 0 0,0 1 0,-1-1 1,-1 0-1,-1 0 0,-1 0 0,0 0 0,-1 0 1,0-1-1,-2 0 0,-11 23 0,-12 13-441,-70 94-1,93-137 410,1-1-18,-7 13-1023,18-16 387,14-5 100,29-5-1009,1 1 0,76 5 0,-36 13-2103,-62-9 1144,0-1-1,0-1 0,32 0 1,-44-5 851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0.5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1 750 956,'37'-93'4015,"-29"68"-3498,2 0-1,0 1 1,2 1-1,0 0 1,28-39-1,2 16-471,1 1 1,3 3-1,1 1 0,2 3 1,1 1-1,2 3 0,2 2 1,0 3-1,86-33 0,-103 48-1,0 1 0,2 2-1,-1 1 1,1 3-1,1 0 1,-1 3 0,75 1-1,-96 6-40,0 0-1,-1 1 1,1 1-1,-1 1 1,1 1-1,-2 0 1,1 1-1,-1 1 1,0 0-1,-1 1 1,0 1-1,22 21 1,-12-8-5,0 0 0,-3 2 0,0 1 0,-1 1 0,31 56 0,-27-33 2,-2 1 0,29 99 0,13 117-21,-19-65 47,-28-134 8,1 11 25,55 140-1,-37-136-52,130 286 19,-149-335 21,2 0 0,1-1-1,1-1 1,2-1 0,1-1-1,42 39 1,-51-54 81,0-1 1,1-1-1,1 0 0,1-1 0,0-1 0,0-1 1,1 0-1,0-2 0,1 0 0,0-2 1,1 0-1,-1-1 0,1-1 0,27 2 0,63 1 154,121-9 0,115-22-306,-175 9-4,397-42 67,-93 7 166,161-24-164,-323 32 260,-67 4-45,85-9-184,146 19-104,-203 14-64,-52 2-82,416 36 0,-187 53 192,-347-50-12,-1 5 1,118 53-1,-152-51-2,-2 3-1,-2 3 1,-2 3-1,-1 2 1,109 106-1,-143-122 35,-3 2 0,0 1 0,37 62 0,-25-27 132,32 79 0,-59-118-148,-1 0 0,-1 1 0,-2 0 0,-1 0 0,-1 1 0,-2 0 0,-1 0 0,-1 0 0,-2 0 0,-5 50 0,-6-1 143,-4 0 1,-3-1-1,-3 0 0,-47 110 1,50-149-85,-1-1 0,-2-1 0,-2-1 0,-2-1 1,-1-1-1,-1-1 0,-2-1 0,-1-2 0,-2-1 0,-37 28 1,-13-2 67,-3-4 0,-168 77 0,-199 50 121,325-132-240,-443 137-182,470-161 145,0-4 1,-1-4-1,-190 2 0,262-18 21,-426-9 23,4-29-124,-35-64 589,275 53-298,-78-20 451,-363-137 0,479 141-197,-921-385 598,777 291-125,228 109-655,-120-90 1,-431-382 664,517 410-1052,-188-223 0,119 80-442,135 176 407,-25-30-24,36 52 91,3-1-1,3-3 1,-47-93 0,16 0-63,-94-235-1,156 360 77,1 1-1,1-1 1,-5-55-1,11 70-595,1 0 0,1 0 0,0 0 0,4-15 0,-3 21-660,0 0 0,1 0 0,0 0 0,1 0 0,0 0 0,0 1 0,7-10 0,-2 4-1159,-4 2 496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1.8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1 119 40,'7'-35'4105,"-2"15"778,1 1 0,10-25 0,-16 44-4864,0 0 0,0 0 0,0 0 0,0 0-1,0 0 1,0 1 0,0-1 0,0 0 0,0 0 0,0 0 0,0 0 0,0 0 0,1 0 0,-1 0 0,0 0 0,0 0 0,0 0 0,0 0 0,0 1 0,0-1 0,0 0 0,0 0 0,0 0-1,0 0 1,0 0 0,0 0 0,0 0 0,0 0 0,0 0 0,1 0 0,-1 0 0,0 0 0,0 0 0,0 0 0,0 0 0,0 0 0,0 0 0,0 0 0,0 0 0,0 0 0,0 0-1,1 0 1,-1 0 0,0 0 0,0 0 0,0 0 0,0 0 0,0 0 0,0 0 0,0 0 0,0 0 0,0 0 0,1 17 145,-1 21-249,2 386 136,19-245-3019,-21-177 2716,0 0 1,0-1-1,1 1 1,-1 0-1,1-1 1,-1 1 0,1-1-1,-1 1 1,1-1-1,0 1 1,0-1-1,1 2 1,17-17-7881,-17 10 7211,1 0 0,-1-1 1,2-6-1,5-15-787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3.5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1 270 716,'9'-66'5579,"-8"-1"4526,1 133-7180,13 121-2704,-16-156-289,-1-16-10,2-15 75,0 0 1,0 1-1,0-1 0,0 0 1,0 0-1,0 0 0,0 0 1,0 0-1,0 0 0,0 0 0,0 1 1,0-1-1,0 0 0,0 0 1,0 0-1,0 0 0,0 0 1,0 0-1,0 1 0,0-1 0,0 0 1,0 0-1,0 0 0,0 0 1,0 0-1,0 0 0,0 0 1,0 0-1,0 0 0,-1 1 1,1-1-1,0 0 0,0 0 0,0 0 1,0 0-1,0 0 0,0 0 1,0 0-1,-1 0 0,1 0 1,0 0-1,0 0 0,0 0 1,0 0-1,0 0 0,0 0 0,0 0 1,-1 0-1,1 0 0,0 0 1,0 0-1,0 0 0,0 0 1,0 0-1,0 0 0,-1 0 0,0-3-45,0-1-1,0 1 0,1 0 0,-1-1 0,1 1 0,-1 0 1,1-1-1,0 1 0,1-1 0,-1 1 0,0 0 0,1-1 1,0 1-1,0 0 0,1-5 0,1-1-98,4-22 1,1 1 0,2 0 0,1 1 0,2 0-1,0 1 1,2 0 0,1 1 0,2 1 0,0 0-1,29-30 1,-44 52 297,1 1 0,-1 0 1,1-1-1,0 1 0,0 1 0,0-1 0,1 1 0,-1-1 0,6-1 1,-9 4-118,1-1 0,-1 1 0,1 0 0,-1 0 1,0 0-1,1 0 0,-1 0 0,1 0 1,-1 0-1,1 0 0,-1 0 0,1 1 0,-1-1 1,1 1-1,-1-1 0,0 1 0,1 0 0,-1-1 1,0 1-1,1 0 0,-1 0 0,0 0 1,0 0-1,0 0 0,0 0 0,0 0 0,0 0 1,0 0-1,0 1 0,-1-1 0,1 0 0,0 0 1,-1 1-1,2 1 0,3 10 36,0 1 0,-1 0 0,0-1-1,-1 1 1,-1 0 0,0 1 0,0 13-1,-5 107 61,0-89-97,2 78 160,5-164-789,1 0 0,1 1 0,21-65 0,-27 102 559,12-36-327,2 1 1,2 1-1,36-63 1,-51 98 404,-1 0 0,1 0 0,-1-1 0,1 1 0,0 0 0,0 0 0,0 0 0,-1 0 0,1 0 0,0 0 0,0 0 0,1 0 0,-1 0 0,0 1 0,0-1 0,0 0 0,0 1 0,1-1 0,-1 1 1,0-1-1,1 1 0,-1 0 0,0-1 0,1 1 0,-1 0 0,0 0 0,1 0 0,-1 0 0,0 0 0,1 0 0,-1 1 0,0-1 0,1 0 0,-1 1 0,0-1 0,1 1 0,-1-1 0,0 1 1,0-1-1,0 1 0,1 0 0,-1 0 0,0 0 0,0 0 0,0 0 0,1 2 0,4 2 70,-1 0 0,-1 1 1,1 0-1,-1 0 0,0 1 0,0-1 0,4 10 0,3 17 45,-1 0-1,9 52 0,7 25-7205,-26-108 6726,1-1 0,0 1-1,0-1 1,-1 1 0,1-1-1,0 1 1,0-1-1,0 0 1,0 0 0,1 1-1,-1-1 1,0 0-1,0 0 1,1 0 0,-1 0-1,1 0 1,-1-1 0,1 1-1,-1 0 1,1-1-1,-1 1 1,1-1 0,0 1-1,-1-1 1,1 0-1,0 0 1,2 0 0,18 1-2114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2.2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346 66 28,'2'-6'802,"0"-1"0,-1 1 0,0 0 0,0 0 0,-1-8 0,0 14-685,1-1 0,-1 0 1,0 0-1,0 1 0,0-1 0,0 0 0,-1 0 0,1 1 0,0-1 0,0 0 0,0 0 0,-1 1 0,1-1 0,0 0 0,-1 1 0,1-1 0,0 0 1,-1 1-1,1-1 0,-1 0 0,1 1 0,-1-1 0,1 1 0,-1-1 0,0 1 0,1-1 0,-1 1 0,1 0 0,-1-1 0,0 1 0,0 0 0,1-1 1,-1 1-1,0 0 0,1 0 0,-1 0 0,0 0 0,0-1 0,0 1 0,1 0 0,-1 0 0,0 1 0,0-1 0,1 0 0,-1 0 0,0 0 0,0 0 1,1 1-1,-1-1 0,0 0 0,1 1 0,-1-1 0,0 0 0,0 2 0,-7 2 163,1 0 0,-1 1 0,1 0 0,1 0 1,-1 1-1,1-1 0,-11 14 0,-37 53 831,47-62-945,-119 189 1497,75-115-1107,51-83-554,-3 4 91,0 0-1,0 0 0,0 0 1,1 1-1,0-1 0,-2 7 1,4-11-68,-1 1 0,1-1 0,0 0 0,0 1 0,0-1 0,0 0 0,1 1 0,-1-1 0,0 0 0,0 1 0,1-1 0,-1 0 1,1 0-1,-1 1 0,1-1 0,0 0 0,-1 0 0,1 0 0,0 0 0,0 0 0,0 0 0,0 0 0,0 0 0,0 0 0,0 0 0,0 0 0,0-1 0,0 1 0,0 0 1,1-1-1,-1 1 0,2 0 0,21 8 98,1-1 0,1-1 1,44 6-1,19 5-486,-34-2-520,13 4-3133,-53-16 973,0-1 0,23 1 0,-18-4 661,-3-3 494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2.82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 11 848,'4'23'13636,"-5"-23"-13334,-13 1 4690,2-7-6558,12 5 1569,0 0-1,0 0 0,0 1 1,1-1-1,-1 0 1,0 1-1,0-1 0,0 0 1,1 1-1,-1-1 0,0 0 1,1 1-1,-1-1 1,0 0-1,1 1 0,-1-1 1,1 1-1,-1-1 0,1 1 1,-1-1-1,1 1 0,-1 0 1,1-1-1,0 1 1,-1-1-1,1 1 0,0 0 1,-1 0-1,1-1 0,0 1 1,-1 0-1,1 0 1,1 0-1,26-9-244,-2 7-978,-9 4-2478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3.9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440 24 128,'-1'-1'224,"1"0"-1,-1 0 1,1 0-1,-1 0 1,1 0-1,-1 0 1,0 0-1,0 0 1,0 1-1,1-1 1,-1 0-1,0 0 1,0 1 0,0-1-1,0 1 1,0-1-1,0 1 1,0-1-1,0 1 1,0-1-1,-1 1 1,1 0-1,0 0 1,0 0-1,-2-1 1,-35-4 676,33 5-661,-10-1 153,-1 0 0,0 1-1,1 1 1,-1 0-1,1 1 1,-1 1 0,1 1-1,-26 8 1,30-7-57,1 0 0,0 0 1,-1 1-1,2 0 0,-1 1 0,1 0 0,0 1 0,1 0 1,-1 0-1,1 1 0,1 0 0,-9 13 0,4 0-111,0 1 0,2 1 0,0-1 0,2 1 0,1 1 0,0 0 0,2 0 0,1 0 0,1 0 0,1 1 0,2 31 0,4 18-26,3-1 1,25 115-1,-29-173-130,1 1 0,1-1 0,0 0 0,1-1 0,11 22 1,-14-32-61,0 0 0,0-1 0,1 1 0,-1-1 0,1 0 0,0 1 1,1-2-1,-1 1 0,1 0 0,-1-1 0,1 0 0,0 0 1,0-1-1,0 1 0,1-1 0,-1 0 0,0 0 0,1-1 1,6 1-1,13 1-790,0-1 1,0-2-1,-1-1 1,50-7-1,-29 0-4512,79-27 0,-94 24 3068,-2-1 456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4.3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 34 1772,'-16'-34'13912,"15"48"-12696,-4 292 2777,2 162-6576,4-453 1563,0 1 0,1-1 0,6 25 1,-7-36 580,0 0 0,0-1 0,1 1 0,-1-1 0,1 0 0,0 1 0,0-1 0,0 0 0,4 4 0,-4-6 150,-1 0 1,0 0 0,1 0-1,-1 0 1,1 0-1,-1 0 1,1 0-1,-1-1 1,1 1-1,-1 0 1,1-1 0,0 0-1,-1 1 1,1-1-1,0 0 1,-1 0-1,1 0 1,0 0-1,-1 0 1,1 0-1,3-1 1,18-7-1939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4.7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163 144 1092,'3'-32'2084,"0"14"721,-2 0 0,0 0 0,-1 0 0,-4-22 2423,2 52-4416,0 18-393,32 383 633,-15-270-3351,-3 1-3316,-14-112 2139</inkml:trace>
  <inkml:trace contextRef="#ctx0" brushRef="#br0" timeOffset="1">61 532 1072,'-17'-12'1972,"4"1"404,-1 1 373,7 3-117,-3 0-324,10 1-424,0 3-379,3 3-481,11 0-728,3 0-984,10 0-1113,4 3-843,6-3-420,7 4-116,3-2 255,8 0 613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5.3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42 104 956,'11'-4'1437,"23"-10"4471,-11 3 2729,-22 11-8482,0 0-1,0 0 1,1 0 0,-1 0-1,0-1 1,0 1-1,0 0 1,0 1-1,0-1 1,0 0 0,1 0-1,-1 0 1,0 1-1,0-1 1,0 1-1,0-1 1,0 1 0,0-1-1,0 1 1,0-1-1,0 1 1,-1 0 0,1 0-1,0-1 1,0 1-1,0 0 1,-1 0-1,1 0 1,-1 0 0,1 0-1,0 0 1,0 1-1,17 36-5,-14-27-165,-1 0 0,0 0 0,-1 1-1,0 0 1,-1-1 0,-1 1 0,1 0 0,-2-1 0,0 1 0,0 0-1,-1-1 1,-5 19 0,2-16-19,0-1 1,-1 0-1,0 0 0,-1 0 0,-1-1 1,0 0-1,-1 0 0,0-1 0,-19 18 1,10-13 0,12-11-5,0 0 0,0 0 0,1 0 0,-1 1 0,2 0 0,-1 0 0,0 0 0,-5 11 0,10-16 3,0-1-1,0 1 1,-1-1 0,1 0-1,0 1 1,0-1 0,0 1-1,0-1 1,0 1 0,0-1-1,0 0 1,0 1 0,0-1 0,0 1-1,0-1 1,0 1 0,0-1-1,0 1 1,0-1 0,0 0-1,0 1 1,1-1 0,-1 1-1,0-1 1,0 0 0,1 1-1,-1-1 1,0 1 0,0-1-1,1 0 1,-1 1 0,0-1 0,1 0-1,0 1 1,18 1-1331,23-10-1319,-22 0 971,1-1 1,-1 0-1,35-23 0,51-46-1402,-63 45 3356,0-2 2086,-4-3 3404,-39 38-5632,0-1 1,1 1-1,-1 0 0,1 0 0,-1 0 0,0 0 1,1 0-1,-1 0 0,1 0 0,-1 1 0,0-1 0,1 0 1,-1 0-1,1 0 0,-1 0 0,0 0 0,1 1 1,-1-1-1,0 0 0,1 0 0,-1 1 0,0-1 0,1 0 1,-1 0-1,0 1 0,1-1 0,-1 0 0,0 1 1,0-1-1,0 1 0,1-1 0,-1 0 0,0 1 0,0-1 1,0 0-1,0 1 0,0-1 0,0 1 0,0 0 1,13 27 201,-5-11-2,-3-8-309,1-1 0,0-1 0,1 1-1,0-1 1,0 0 0,1 0 0,0-1 0,0 0 0,0-1 0,1 1 0,-1-2-1,1 1 1,0-1 0,1 0 0,-1-1 0,1 0 0,0-1 0,-1 0-1,1-1 1,0 0 0,11 0 0,-8 0-166,1-1-1,-1 0 1,1-1 0,-1-1-1,0 0 1,1-1-1,-1-1 1,0 1 0,-1-2-1,1 0 1,-1-1 0,0 0-1,0 0 1,-1-2-1,13-9 1,-17 10 171,-1 1 1,-1-1-1,0-1 1,0 1-1,0-1 1,-1 1-1,0-1 0,0-1 1,-1 1-1,0 0 1,0-1-1,-1 0 0,0 1 1,-1-1-1,0 0 1,0 0-1,-1 0 0,-1-11 1,0 9 154,0-1 1,0 1 0,-1 0 0,-1 0-1,0 0 1,0 0 0,-1 0-1,-1 1 1,0-1 0,0 1-1,-1 0 1,0 1 0,-13-16-1,15 21-131,0-1 0,0 1 0,-1 1 0,1-1-1,-1 1 1,0 0 0,0 0 0,0 0 0,0 1-1,0-1 1,-1 1 0,1 0 0,-1 1 0,0 0 0,1 0-1,-1 0 1,0 0 0,0 1 0,1 0 0,-1 0-1,0 1 1,0-1 0,1 1 0,-1 0 0,-6 3 0,6-2-253,0 1 0,1 0 0,0 0 1,-1 0-1,1 1 0,0-1 1,1 1-1,-1 1 0,1-1 1,0 1-1,0-1 0,0 1 1,0 0-1,1 0 0,-4 8 1,4-8-257,1-1-1,0 1 1,-1 0 0,2 0 0,-1 0 0,0 0 0,1 1 0,0-1 0,0 0 0,1 1-1,0-1 1,0 0 0,0 1 0,0-1 0,1 0 0,0 0 0,0 1 0,0-1 0,1 0 0,-1 0-1,5 7 1,12 12-1754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5.9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20 238 1052,'-1'-7'546,"-6"-25"4589,2 0 1,-1-38-1,6 67-4958,1 0-1,-1 1 1,1-1-1,0 1 1,0-1-1,0 1 1,0 0-1,1-1 1,-1 1-1,1 0 1,-1 0-1,1 0 1,0 0 0,0 0-1,0 0 1,0 0-1,0 1 1,0-1-1,0 1 1,1 0-1,-1-1 1,0 1-1,5-1 1,8-5 67,1 2-1,24-6 1,-35 10-129,29-7-55,-1 2 0,1 1 0,36 1 0,-51 3-83,1 2 0,-1 0-1,1 1 1,-1 1 0,0 1-1,34 11 1,-48-12 18,0-1-1,0 1 1,-1-1-1,1 1 1,-1 0-1,0 1 1,0-1-1,0 1 1,-1 0-1,1 0 1,-1 0-1,0 0 1,0 1-1,0-1 1,0 1 0,-1 0-1,0 0 1,0 0-1,0 0 1,-1 0-1,0 0 1,0 0-1,0 0 1,0 8-1,0 13 11,-1-1-1,-1 0 0,-9 48 0,7-52 12,-8 46 61,4 1 0,2 1 0,4-1 0,2 0 0,12 81-1,-12-146-93,0 1 0,0 0 0,-1-1 0,0 1 0,0 0 0,0-1 0,0 1 0,0 0 1,-1-1-1,1 1 0,-3 6 0,2-8-19,-1-1 0,1 0 0,0 1 0,-1-1 0,1 0 0,-1 0 0,1 1 0,-1-1 0,0-1 0,0 1 0,1 0 0,-1 0 0,0-1 1,0 1-1,0-1 0,0 1 0,0-1 0,0 0 0,1 0 0,-1 1 0,0-2 0,0 1 0,-3 0 0,-18-1-657,-1-1-1,1-1 1,0-1-1,-24-7 1,29 6-748,0-1 0,0-1 0,0-1 1,1 0-1,-23-15 0,37 21 1057,0 0 1,0-1-1,0 1 0,0-1 1,0 1-1,0-1 0,1 0 1,-1 0-1,1 0 1,0 0-1,0-1 0,0 1 1,1 0-1,-3-8 0,1-19-1884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6.3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1 123 360,'2'-6'929,"0"0"0,0 0 0,1 0 0,0 0 0,0 1 0,1-1-1,-1 1 1,1 0 0,0 0 0,1 0 0,6-5 0,-4 4-90,0 1 1,1 0-1,0 0 0,-1 1 0,2 0 0,-1 0 1,15-4-1,-13 5-587,0 1 0,0 0 1,0 0-1,0 1 0,1 0 0,-1 1 1,0 0-1,1 1 0,-1 0 0,0 1 1,1 0-1,-1 0 0,0 1 0,17 8 1,-22-9-242,-1 1 0,1-1 0,-1 1 0,0 0 0,0 1 0,0-1 0,-1 1 0,1 0 0,-1-1 0,0 2 0,0-1 0,0 0 0,0 1 1,3 8-1,-3-5-15,-1 0 1,0-1 0,0 1 0,-1 0 0,0 0 0,-1 0 0,1 1 0,-3 13 0,-2 2-17,-1 1 0,0-1 0,-3 0 0,0-1 0,-12 26 0,-40 64 87,37-72 80,-20 47-1,42-86-167,0-1-1,1 0 1,-1 0-1,1 1 1,0-1-1,-1 0 1,1 0-1,0 1 1,0-1-1,0 0 1,0 1-1,0-1 1,0 0-1,0 1 0,0-1 1,1 0-1,-1 1 1,0-1-1,1 0 1,-1 0-1,1 0 1,-1 1-1,1-1 1,0 0-1,0 0 1,-1 0-1,1 0 1,0 0-1,0 0 1,0 0-1,0 0 0,0 0 1,0-1-1,0 1 1,0 0-1,1-1 1,-1 1-1,0-1 1,0 1-1,1-1 1,-1 1-1,0-1 1,3 0-1,6 2-479,1 0 0,-1-1-1,1 0 1,14-1 0,-21-1 267,236-10-10673,-116 3 6514,-36 4 2041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6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0 182 16,'158'-52'15114,"-72"21"-9760,2 6-4061,89-2-891,-23 5-6072,-124 12 116,-62-4-4861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7.1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221 1 60,'-71'42'1144,"13"0"276,11-2 252,16-5 9,18-4-61,19-3-96,15-8-120,19-9-196,18-4-288,6-5-300,8-6-340,-5-3-532,-2-2-760,-1-2-792,-10 2-408,-6 0-192,-4 1 23,-7 3 273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9:23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1 107 1264,'47'-35'22722,"-43"31"-21330,-1 1-940,0-1-860,1 0-988,-28-52-22602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7.7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559 64 1232,'8'-15'2567,"1"-6"2646,-9 21-5095,0-1 1,0 0-1,0 0 0,-1 0 0,1 1 0,0-1 1,0 0-1,-1 0 0,1 1 0,0-1 0,-1 0 1,1 1-1,-1-1 0,1 0 0,-1 1 1,1-1-1,-1 1 0,1-1 0,-1 1 0,0-1 1,1 1-1,-1-1 0,0 1 0,1 0 0,-1-1 1,0 1-1,0 0 0,1-1 0,-2 1 0,-6-2 78,1 0 0,-1 0 0,0 0-1,0 1 1,0 0 0,0 1-1,0 0 1,-11 1 0,-64 12 381,82-12-563,-22 4 222,0 1 1,1 1 0,-1 1 0,2 1 0,-1 1-1,1 1 1,1 1 0,0 1 0,0 1-1,-33 30 1,41-31-156,0-1-1,0 2 1,1 0-1,1 0 0,0 1 1,1 0-1,1 1 1,0 0-1,2 0 1,-1 1-1,2 0 1,0 0-1,1 0 0,1 0 1,-1 23-1,4 4-9,2 1 0,2-1 0,14 62 0,-9-60-61,-2 0 0,-2 0 0,-1 49 0,-11-34 0,4-42-15,1 1 1,1 0-1,1 0 0,1 20 0,0-34-11,0-1-1,0 0 0,0-1 1,0 1-1,1 0 0,0 0 0,0-1 1,0 1-1,1-1 0,-1 1 0,1-1 1,0 0-1,0 0 0,1 0 0,-1-1 1,1 1-1,0-1 0,0 0 1,0 0-1,7 4 0,7 2-117,0-2 0,0 0 1,1-1-1,0-1 0,0-1 0,0-1 0,0 0 1,1-2-1,36-1 0,-25-1-1013,0-3 0,-1 0 0,1-2 0,-1-1 0,44-16 0,-50 12-746,1 0 0,-2-2-1,35-24 1,-18 7-67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8.12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 55 1544,'-1'-6'1002,"-10"-25"2244,11 30-2974,0 0-1,0 0 1,0 1-1,-1-1 1,1 0 0,0 0-1,-1 0 1,1 0-1,0 1 1,-1-1-1,0 0 1,1 1-1,-1-1 1,1 0-1,-1 1 1,0-1 0,1 1-1,-1-1 1,0 1-1,1-1 1,-1 1-1,0-1 1,0 1-1,0 0 1,-1-1 0,1 2-72,0-1 1,0 1-1,1 0 1,-1 0 0,0-1-1,0 1 1,1 0 0,-1 0-1,1 0 1,-1 0 0,1 0-1,-1 0 1,1 0-1,-1 0 1,1 0 0,0 0-1,0 0 1,0 1 0,-1-1-1,1 1 1,-2 32 855,1-24-557,-12 388 1660,15-351-2864,10 73 0,-9-104-118,0 0 0,2 0 0,-1-1 0,2 0 0,0 0 0,1 0 0,0-1 0,13 18-1,-17-28 343,0 1 0,1-2 0,-1 1 0,1 0 0,0-1-1,0 1 1,0-1 0,1 0 0,-1 0 0,1-1 0,0 0 0,-1 1-1,1-1 1,0-1 0,0 1 0,0-1 0,7 1 0,22-2-1741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8.4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1 177 280,'16'-88'4944,"-12"62"-14,2-36 4545,-1 83-8075,5 32-822,9 141 30,5 25-2354,-14-166 659,4 29-2252,-10-30-3271,-4-51 6500,0-1 0,0 0 0,0 1 0,0-1 0,0 0 0,0 1 0,0-1 0,0 0 1,0 0-1,0 1 0,0-1 0,0 0 0,0 1 0,0-1 0,0 0 0,0 0 0,0 1 0,0-1 0,-1 0 0,1 0 0,0 1 1,-6 2-2530,5-3 2529,-12-7-2181,-4-7 580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8.8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152 216 576,'-91'-10'4998,"31"5"1979,90 3-1932,38-9-4767,-13 2-902,78-12-2298,145-18-5025,-92 32 6071,-182 7 2075,1 0 0,0 0-1,0 1 1,0-1 0,-1 1-1,1 0 1,0 1 0,-1-1 0,1 1-1,7 4 1,-10-4 12,0 0 1,1 0-1,-1 0 0,-1 0 0,1 0 1,0 0-1,-1 0 0,1 1 1,-1-1-1,1 1 0,-1-1 1,0 1-1,0 0 0,0-1 0,-1 1 1,1 0-1,-1 0 0,1-1 1,-1 7-1,-4 67 3396,2-61-3114,1 0 0,0 0 0,1 0 0,3 22 0,-2-32-488,0 0 1,1 0 0,0 0-1,-1 0 1,2 0 0,-1 0-1,0 0 1,1-1 0,0 1-1,0-1 1,1 0 0,-1 0-1,1 0 1,0 0 0,0-1-1,8 6 1,-5-4-194,1-1 1,1 0-1,-1 0 1,0-1-1,1 0 1,0-1-1,0 0 1,0 0-1,0-1 0,0 0 1,0 0-1,0-1 1,0-1-1,0 1 1,0-1-1,0-1 1,0 0-1,11-3 1,-10 2 57,-1-1 0,1 1 1,0-1-1,-1-1 1,0 0-1,0 0 1,-1-1-1,1 0 1,-1-1-1,0 1 1,-1-2-1,0 1 1,0-1-1,0 0 1,9-16-1,-11 14 339,0-1 0,-1-1 0,-1 1 0,0-1 0,0 1 1,-1-1-1,0 0 0,-1 0 0,-1 0 0,0 1 0,0-1 0,-1 0 0,-1 0 0,0 0 0,0 0 0,-1 1 0,-1 0 1,-9-21-1,10 25-183,-1 0 1,1 1-1,-2-1 1,1 1-1,-1 0 1,1 0-1,-2 0 1,1 1-1,-1-1 1,1 1-1,-2 1 1,1-1-1,0 1 1,-1 0-1,0 1 1,0-1-1,0 1 1,0 1-1,0-1 1,-1 1-1,1 1 1,-1-1-1,1 1 1,-1 1-1,0-1 1,1 1-1,-1 1 1,0-1-1,1 1 1,-9 2-1,7 0-525,0 0 0,0 0-1,0 0 1,1 1 0,0 1-1,0-1 1,0 1 0,0 1-1,1-1 1,-13 13 0,16-14 42,0 0 0,0 1 0,0-1 0,1 1 0,-1 0 0,1 0 0,0 0 0,1 0 0,-1 1 0,1-1 0,0 1 0,0-1 0,1 1 0,0 0 0,0 0 0,0 0 0,1-1 0,0 9 0,8 14-1391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9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1 176 1516,'20'-26'2920,"-6"6"445,-1 2 247,-6 3 72,3 2-871,4 4-1081,-4 2-852,7 0-620,7 1-688,3 1-892,7-3-1116,0 3-709,3-1-247,4-1-8,9-2 331,5-6 677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4:59.63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258 80 1264,'-12'-5'739,"-18"-10"6223,29 15-6845,1-1 1,0 1-1,0 0 0,0 0 0,0-1 0,-1 1 1,1 0-1,0-1 0,0 1 0,0 0 0,0-1 1,0 1-1,0 0 0,0-1 0,0 1 0,0 0 1,0-1-1,0 1 0,0 0 0,0-1 0,0 1 0,1-1 1,13-10 2304,8 3-2006,0 0 0,1 2 0,0 0 0,0 1 0,0 2 0,0 0 0,1 2 0,35 1 0,-46 1-407,0 0 1,1 1-1,-1 0 1,0 1-1,0 0 1,0 1-1,-1 1 1,1 0-1,-1 1 1,16 9-1,-21-10-4,0 0-1,0 1 1,0 0-1,-1 0 1,0 0-1,0 1 1,0 0-1,-1 0 1,0 1 0,-1-1-1,0 1 1,0 0-1,0 0 1,-1 0-1,0 1 1,3 14-1,-3 1 20,0 0 0,-1 0 0,-2 0 0,-5 47-1,-24 98 145,5-40-15,14-32 43,3 135 0,7-227-227,0 0 1,0 0-1,-1 0 1,1 1 0,-1-1-1,0 0 1,-1 0-1,1 0 1,-1 0-1,-5 8 1,5-9-3,0-1-1,-1-1 1,1 1 0,-1 0 0,0-1 0,0 1-1,0-1 1,0 0 0,0 0 0,0 0 0,-1 0-1,1-1 1,-1 1 0,1-1 0,-7 2 0,-10 1-201,-1 0 0,0-1 0,0-2 0,-38 0 0,-87-16-2502,84 8 626,7 2-144,30 4 669,1-1-1,-1-1 0,1-2 0,-32-9 0,33 2-185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00.89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549 1 364,'-14'13'1178,"11"-11"-292,0 0 0,1 1-1,-1-1 1,0 0 0,0 0-1,0-1 1,-1 1 0,1-1-1,0 1 1,-1-1 0,1 0-1,-1 0 1,1-1 0,-1 1 0,1-1-1,-8 0 1,-40 2-873,-1 2 0,1 2 0,0 2 1,-54 16-1,99-22 31,1-1 0,-1 1 0,1 1-1,0-1 1,-1 1 0,1 0 0,0 0 0,1 0 0,-1 0 0,0 1 0,1 0 0,0 0 0,-4 6 0,3-3 50,0 0 0,1 1 0,0 0 1,1 0-1,0 1 0,0-1 1,0 0-1,0 10 0,-17 70 336,5 1 0,4 1 0,3-1-1,6 118 1,3-189-272,1 0 0,1 0 0,0 0-1,2-1 1,0 1 0,14 31 0,-16-41-125,1-1 1,1 1-1,-1-1 1,1 0-1,0-1 1,1 1 0,0-1-1,0 0 1,0-1-1,1 1 1,-1-1-1,1 0 1,0-1-1,1 0 1,-1 0-1,15 5 1,0-3-198,0-1 0,0-1 0,0-1 0,1-1 1,31-1-1,116-15-2108,-104 7 653,-28 4 122,38-4-3212,-68 5 3564,0 1-1,0-1 0,0 0 1,0-1-1,0 0 1,11-6-1,-5 0-807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01.3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88 30 168,'-15'-30'13924,"13"44"-12003,-31 240 3218,17-162-5305,5 1-1,1 120 1,10-203-274,1-1 1,0 0 0,0 0-1,1 0 1,0 0 0,1 0-1,0-1 1,0 1 0,1-1-1,6 10 1,-8-14-38,0-1-1,0 0 1,1 0 0,0 0-1,0 0 1,0-1-1,0 1 1,0-1 0,0 0-1,0 0 1,1 0 0,-1 0-1,1 0 1,0-1 0,-1 0-1,1 1 1,0-1 0,0-1-1,0 1 1,-1 0 0,1-1-1,0 0 1,0 0 0,0 0-1,7-2 1,13-3-1852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01.6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1 126 836,'6'-44'3450,"-4"26"709,1 0 0,10-27 3354,-10 51-6094,3 17-1096,-4-15 120,61 221 1057,-2 2-4389,-58-219 2290,7 34-2820,-10-18-2199,0-27 5458,0-1-1,0 1 0,0-1 1,0 1-1,0-1 1,0 1-1,-1-1 1,1 0-1,0 1 1,0-1-1,0 1 1,-1-1-1,1 0 1,-6 4-2409,6-3 2409,-1-1-1,1 0 1,-1 0-1,0 0 1,-16-5-2931,-5-3 1103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02.0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112 92 1392,'-34'-5'2264,"10"-1"537,4 1 375,3 0-200,4 1-352,9-2-483,8 1-601,9-2-600,11-1-476,6-1-536,8-2-764,6 2-920,0 2-813,3 3-499,4 6-212,3 1 80,-6 3 443,-1 1 741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3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70 1280,'1'-4'13200,"12"-6"-9659,21-9-3624,-21 13 98,0 0 0,0 1-1,0 0 1,0 1 0,1 0 0,26-3 0,-35 7-33,1 0 0,-1 0-1,1 1 1,-1 0-1,1 0 1,-1 0 0,1 0-1,-1 1 1,0 0-1,0 0 1,0 0 0,0 1-1,0 0 1,-1 0 0,1 0-1,-1 0 1,1 1-1,-1-1 1,-1 1 0,7 7-1,0 3 11,-1 0 0,1 1-1,-2 0 1,0 1 0,-1 0 0,-1 0-1,0 0 1,-1 1 0,-1 0-1,-1-1 1,2 25 0,0 22 133,-9 113-1,2-117-164,-1 37 99,12 111 0,-5-162-50,3-2 0,1 1-1,3-1 1,28 77 0,-37-117-13,0 0-1,0 0 1,0 1 0,0-1 0,0 0 0,0-1 0,1 1 0,-1 0-1,1-1 1,0 1 0,0-1 0,0 0 0,0 0 0,0 0 0,7 2 0,-8-3-11,-1 0 1,1-1 0,-1 0 0,1 1 0,0-1-1,-1 0 1,1 0 0,0 0 0,-1 0 0,1 0-1,-1 0 1,1-1 0,0 1 0,-1 0 0,1-1-1,-1 1 1,1-1 0,-1 0 0,1 1-1,-1-1 1,1 0 0,-1 0 0,0 0 0,0 0-1,1 0 1,-1 0 0,0 0 0,0-1 0,0 1-1,0 0 1,0-1 0,0 1 0,-1-1 0,1 1-1,0-1 1,-1 1 0,1-1 0,0-1 0,-3-3-119,-6 8 80,-8 8-2,7-1 49,0 0 0,1 1 1,0-1-1,1 2 0,0-1 0,1 1 1,0 0-1,0 0 0,1 1 0,1 0 1,0 0-1,1 0 0,-3 15 0,2 2 42,0 0-1,2 1 0,1-1 0,5 46 0,21 78-14,2 13-17,-26-146 49,0 1 0,-1-1 0,-1 1 0,-1-1-1,-1 1 1,-5 20 0,4-26 62,-1-1-1,0 1 1,-1-1 0,-1 0 0,0 0-1,0-1 1,-19 24 0,19-29-94,0 0 0,-1-1 1,-1 1-1,1-2 1,-1 1-1,0-1 0,0 0 1,-1-1-1,1 0 0,-1-1 1,-1 0-1,-10 3 0,4-2-443,1-2 0,-29 4 1,39-7-55,1 1 1,0-1-1,-1 0 1,1-1-1,-1 1 1,1-1-1,0 0 1,0-1-1,-1 1 1,1-1 0,0 0-1,-7-3 1,11 4 260,0 0 1,0 0 0,0 0-1,0 0 1,0 0-1,0 0 1,1 0 0,-1-1-1,0 1 1,0 0-1,1 0 1,-1-1 0,1 1-1,-1 0 1,1-1-1,0 1 1,-1 0 0,1-1-1,0 1 1,0-1-1,0 1 1,0 0 0,0-1-1,0 1 1,1-1-1,-1 1 1,0 0 0,1-1-1,-1 1 1,1 0-1,-1-1 1,1 1 0,0 0-1,-1 0 1,1 0-1,0 0 1,0-1 0,1 0-1,17-21-1957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02.4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184 3 1176,'50'-3'22725,"-29"8"-23284,3 3 413,-1 2 1,0 0-1,33 22 0,-48-27 7,-1 0 0,1 1-1,-1-1 1,0 1-1,0 1 1,-1-1-1,0 1 1,0 1-1,-1-1 1,1 1-1,-2 0 1,9 16 0,-13-20 123,1 0 1,0 1 0,-1-1 0,0 0-1,0 1 1,0-1 0,0 0-1,-1 1 1,1-1 0,-1 0 0,0 0-1,-1 0 1,1 0 0,-1 0 0,0 0-1,0 0 1,0 0 0,0 0 0,-1-1-1,1 1 1,-5 4 0,-8 8 14,-1 0 0,0-2 0,-19 14 0,9-7-43,-30 30-119,-22 18-713,75-67 692,-1 0-1,1 0 0,-1-1 0,0 0 0,0 0 0,0 0 0,0 0 0,0 0 0,0-1 0,0 0 0,0 0 0,0 0 0,0 0 0,1 0 0,-1-1 0,-6-1 0,-3-1-1331,0-1-1,0 0 0,-17-9 1,25 12 992,1-1 1,0 0 0,-1-1 0,1 1 0,1-1-1,-1 0 1,0 0 0,0 0 0,1 0 0,0-1-1,0 1 1,0-1 0,0 0 0,-2-5 0,-1-12-1367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02.7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46 17 264,'-11'-17'8318,"11"18"-8186,-11 17 4853,6-4-4625,-1 14 841,1-1 1,1 1 0,0 40 0,5-30-928,1-1 1,2 0-1,1 0 1,13 43 0,-17-73-244,1 1 1,1-1-1,0 0 1,0 0-1,0-1 1,0 1 0,1-1-1,0 1 1,1-1-1,0 0 1,-1-1 0,2 1-1,-1-1 1,1 0-1,9 6 1,-9-7-38,1-1 1,0 0 0,0 0-1,0-1 1,0 0-1,0 0 1,0-1 0,1 0-1,-1 0 1,0-1-1,1 0 1,-1 0-1,0 0 1,1-1 0,13-3-1,-6-1-61,-1 1 1,1-2-1,-1 0 0,0 0 0,0-2 0,-1 1 1,0-2-1,0 0 0,-1 0 0,0-1 0,15-18 1,-19 20 62,0-1 0,-1 0-1,0 0 1,0-1 0,-1 0 0,-1 0 0,1 0 0,-2-1 0,1 0 0,-2 0 0,1 0 0,-2 0 0,1 0 0,-1-1 0,-1 1 0,0-13-1,-1 21 13,0 0 0,-1-1 0,1 1 0,-1 0 0,0 0 0,0 0 0,0 0 0,0-1 0,-1 2 0,1-1-1,-1 0 1,0 0 0,0 0 0,0 1 0,0-1 0,-3-2 0,0 1-5,1 1 0,0 0 0,-1 0 0,0 0 0,0 1 0,0-1 0,0 1 0,0 1 0,-6-3 0,-4 1-96,1 1 1,-1 0-1,0 1 0,0 1 1,0 0-1,-20 4 0,15-2-527,-1 2 0,1 1 0,-29 11 0,40-13-81,1 1 0,0 0-1,0 0 1,0 0 0,1 1 0,-1 1-1,1-1 1,1 1 0,-1 0-1,-9 12 1,15-17 475,0 0 1,0 1-1,0-1 0,0 0 0,0 1 0,0-1 1,0 1-1,0-1 0,1 1 0,-1-1 1,1 1-1,-1-1 0,1 1 0,0 0 0,-1-1 1,1 1-1,0 0 0,0-1 0,0 1 1,0 0-1,1-1 0,-1 1 0,0 0 0,1 2 1,11 10-2063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03.14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5 225 1060,'0'-1'341,"-1"0"0,1 0-1,-1 1 1,1-1 0,-1 0-1,1 0 1,0 0 0,-1 0 0,1 0-1,0 0 1,0 0 0,0 0-1,0 0 1,0 0 0,0-1 0,0 1-1,0 0 1,0 0 0,0 0 0,0 0-1,1 0 1,-1 0 0,0 0-1,1-1 1,1 1 110,-1-1 1,0 0-1,1 1 0,-1-1 0,1 1 1,-1 0-1,1-1 0,0 1 1,0 0-1,-1 0 0,4-1 0,6-3 635,0 1 0,0 1 0,18-3 0,-24 5-999,111-14 1419,-28 5-2458,-67 7-971,-1-1-1,24-8 0,-43 11 1644,1 1-1,-1 0 1,0-1-1,1 1 1,-1-1-1,0 1 1,0-1-1,0 0 0,1 1 1,-1-1-1,0 0 1,0 0-1,0 0 1,0 0-1,0 0 1,-1 0-1,1 0 1,0 0-1,0 0 0,-1 0 1,1 0-1,0 0 1,-1-1-1,0 1 1,1 0-1,-1-1 1,1 1-1,-1 0 1,0-1-1,0 1 0,0 0 1,0-1-1,0 1 1,0 0-1,0-1 1,-1 1-1,1 0 1,0 0-1,-1-2 1,-5-12-1686</inkml:trace>
  <inkml:trace contextRef="#ctx0" brushRef="#br0" timeOffset="1">317 2 260,'-2'-1'329,"-1"1"0,0 0 1,1-1-1,-1 1 0,0 1 0,1-1 1,-1 0-1,0 1 0,1-1 0,-1 1 0,0 0 1,1 0-1,-1 0 0,1 0 0,0 0 0,-1 0 1,1 1-1,0-1 0,0 1 0,0 0 1,0-1-1,0 1 0,0 0 0,0 0 0,0 0 1,1 1-1,-1-1 0,-1 4 0,-5 8 892,1 1 0,0-1 1,-7 25-1,10-28-748,-10 31 775,3 1 0,-11 69 0,17-69-2077,0 48 1,5-85 188,1 0 0,-1 0 1,1 0-1,0-1 0,0 1 0,5 10 0,-6-14 271,1 0 1,0 0-1,0 0 1,0 0-1,0-1 0,0 1 1,1 0-1,-1-1 0,0 1 1,1-1-1,-1 1 0,1-1 1,-1 0-1,1 0 0,0 1 1,0-1-1,0 0 1,-1-1-1,1 1 0,0 0 1,0 0-1,0-1 0,2 1 1,13 0-2082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03.5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52 251 488,'10'-66'5646,"1"-3"5391,-10 65-10534,0 1-1,0-1 1,0 1-1,1-1 1,-1 1 0,1-1-1,0 1 1,0 0-1,0 0 1,1 0 0,4-5-1,-2 3-121,1 0-1,-1 1 0,1 0 0,0 0 0,12-6 1,-2 3-204,1 1-1,0 1 1,1 0 0,18-3 0,-18 5-150,-1 1 0,1 1 0,-1 0 1,1 1-1,0 1 0,-1 1 0,1 0 0,-1 1 1,0 1-1,18 6 0,-23-5-78,-1 0 1,0 0-1,0 1 1,-1 1-1,1 0 1,-2 0-1,1 1 1,-1 0-1,0 0 1,0 1-1,-1 1 1,-1-1 0,0 1-1,0 0 1,7 15-1,-2 2-62,-1 0 0,-1 0 0,-2 1 0,-1 0 0,-1 1 0,3 32 0,1 176-415,3 206-40,-12-439 505,-1 1 0,0-1-1,0 0 1,-1 0 0,1 1-1,-1-1 1,0 0 0,0 0-1,0 0 1,0 0 0,-1 0-1,0 0 1,0 0 0,0 0-1,0-1 1,0 1 0,-1-1-1,0 0 1,1 1 0,-1-1-1,0 0 1,-1-1 0,1 1 0,-1-1-1,1 1 1,-1-1 0,0 0-1,1 0 1,-1-1 0,0 1-1,0-1 1,0 0 0,-1 0-1,1 0 1,0 0 0,-7 0-1,-206 7-6754,62-6 249,0 11 877,80-4 3598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34.2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204 37 456,'4'-36'10031,"-11"52"-7809,-7 26-1016,2 0 0,2 1 0,-6 57 0,0 135-637,11 87-1106,-4 72-2550,1-271-309,-28 144-1,28-229 1868,-1-1-1,-2 1 0,-19 41 0,14-47 304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36.7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1 342 1040,'1'-25'8212,"0"25"-7932,-1 0-1,1-1 1,0 1 0,0 0-1,-1 0 1,1-1 0,0 1-1,0 0 1,-1 0 0,1 0-1,0 0 1,0 0 0,0 0-1,-1 0 1,1 0 0,0 1-1,0-1 1,-1 0 0,2 1-1,34 5 27,0-1 1,67 0-1,75-12-284,-120 3-37,1782-56-5560,-1386 49 5461,0 0-12,198-20-370,-70 1 10,-117 36-75,-283-8 162,210-30 1,-14 0-824,258-15 1542,-243 34 228,-205 12-527,78-20 477,30-1 84,-52 26-323,122-1 605,-170-11-619,409-6-56,-199 24 280,499 2 650,0-17 84,39 27 309,-604-9-862,176 9 111,125 4-623,1081-31 1550,-1303-14-1875,385-7 825,535 64 1610,-1178-33-2211,230 19-30,-389-23-14,-1-1 0,1 1 0,0-1 0,0 1 0,0 0 0,-1 0 0,1 0-1,0 0 1,-1 0 0,1 0 0,-1 1 0,1-1 0,-1 0 0,0 1 0,0-1 0,1 1 0,-1-1 0,0 1 0,0 0-1,-1-1 1,1 1 0,0 0 0,0 0 0,-1-1 0,1 1 0,-1 3 0,3 5-33,-2 1 0,1 1-1,-1 14 1,-1-15 13,2 108-215,7 96-120,44 103-273,-9-59-717,-39-213 851,-2-1 0,-1 1 0,-3-1 0,-2 1-1,-8 47 1,-7-7-422,-46 139 0,13-55 104,28-55-6878,22-107 5905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38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2914 3811 1116,'24'-18'7183,"5"3"-4119,37-5-2223,-31 11 756,47-19 486,139-67 1,-133 48-1723,-1-4-1,151-118 1,-211 146-314,-1-1 0,-2-2 0,0 0 0,-2-1 0,0-2 0,33-60 0,-33 45-73,-1-1 1,-3 0-1,-2-2 1,16-68-1,-27 85 15,-1-1 1,-2 0-1,0 1 0,-2-1 0,-2 0 0,-1 0 1,-1 1-1,-1 0 0,-17-51 0,-8-6-62,-79-158 0,78 187 67,-3 2 1,-1 0-1,-45-49 1,-138-141-104,175 200 69,-4-3 90,-3 3-1,-2 2 1,-2 2-1,-96-57 1,-256-101 149,199 112-231,-352-99-1,433 155-158,-437-108-129,-5 27 344,332 92-69,-23-4 48,259 24-19,-1 1 0,1 0 0,0-1 0,0 1 0,-1 0-1,1-1 1,0 1 0,0-1 0,-1 1 0,1 0 0,0-1 0,0 1 0,0-1 0,-1 1 0,1-1-1,0 1 1,0-1 0,0 1 0,0 0 0,0-1 0,0 1 0,0-1 0,0 1 0,0-1 0,0 1-1,1-1 1,-1 1 0,0-1 0,0 1 0,0 0 0,0-1 0,1 1 0,-1-1 0,0 1 0,0 0-1,1-1 1,-1 1 0,0 0 0,1-1 0,15-25-1019,-11 20 804,115-195-3378,-17-12 5683,-103 213-2070,0-1 0,1 1-1,-1 0 1,0-1 0,0 1 0,1-1 0,-1 1 0,0-1-1,0 1 1,0 0 0,0-1 0,1 1 0,-1-1-1,0 1 1,0-1 0,0 1 0,0-1 0,0 1-1,0-1 1,0 1 0,-1-1 0,1 1 0,0-1-1,0 1 1,0 0 0,0-1 0,0 1 0,-1-1 0,1 1-1,-1-1 1,-12 5-11,-25 24-79,34-25 99,-55 50 188,3 3-1,-85 106 1,110-124-4,16-20-88,-16 19 242,-32 50 0,63-86-342,-1 0 0,0 1 0,0-1 0,1 1 1,-1-1-1,1 1 0,-1-1 0,1 1 0,-1 0 0,1-1 0,0 1 0,0 0 0,0-1 0,0 1 0,0-1 0,0 1 0,1 0 0,-1-1 0,0 1 0,1-1 1,-1 1-1,1-1 0,0 1 0,0-1 0,-1 1 0,1-1 0,0 0 0,0 1 0,0-1 0,0 0 0,0 0 0,1 0 0,-1 0 0,0 0 0,2 1 0,5 4 32,0-1-1,1 0 1,0 0-1,14 5 1,-19-8-32,86 30-557,1-4 0,100 18 1,56 15-8175,-173-40 3565,-57-19 3319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39.8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52 104,'-2'-13'1896,"-1"-11"2290,3 23-3995,0 1 0,0-1 1,0 0-1,0 1 0,0-1 1,0 1-1,0-1 0,1 0 1,-1 1-1,0-1 0,0 1 1,1-1-1,-1 1 0,0-1 1,0 1-1,1-1 0,-1 1 1,1-1 190,0 0-190,-1 1-1,0 0 0,1-1 1,-1 1-1,1 0 0,-1-1 1,1 1-1,0 0 0,-1 0 1,1-1-1,0 1 0,0 0-56,0 0 0,0 0-1,-1 0 1,1 0 0,0 0-1,-1 1 1,1-1 0,0 0-1,0 0 1,-1 1 0,1-1-1,-1 0 1,1 1-1,0-1 1,-1 0 0,1 1-1,-1-1 1,1 1 0,-1-1-1,1 1 1,-1-1 0,1 1-1,-1 0 1,1-1 0,0 2-1,9 21 593,-7-16-268,10 28 72,-1 0 0,-2 0 0,10 64 0,3 117 203,-11-86-356,46 290 177,-25-243-3600,-33-176 2886,0-1 0,0 1 0,0-1 0,0 1 0,0 0 0,0-1 0,0 1 0,1-1 0,-1 1 1,0-1-1,0 1 0,0-1 0,1 1 0,-1-1 0,0 1 0,1-1 0,-1 1 0,0-1 0,1 1 0,-1-1 0,0 1 0,1-1 0,-1 0 0,1 1 0,-1-1 0,1 1 1,8-12-3374,2-25-916,-7 4 2064,2-7 310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0.3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99 736,'7'-16'1078,"-3"6"411,1 1 0,-2-1 0,0-1 0,0 1 0,0 0 0,0-13-1,-22 62 2198,0-1-3296,-172 314 1535,61-125-1207,125-219-699,2-3 4,1-1-1,0 0 0,0 1 0,0-1 0,0 1 0,-1 8 0,3-12-22,0-1 0,0 1 0,0 0 0,0-1 0,0 1 0,0 0 0,0-1 0,0 1 0,0-1 0,0 1 0,1 0 0,-1-1 0,0 1 0,0-1 0,1 1 0,-1-1 0,1 1 1,-1 0-1,0-1 0,1 1 0,-1-1 0,1 1 0,1 0-11,-1-1 0,1 1 0,-1 0 0,1-1 0,0 1 0,-1-1 0,1 0 0,-1 1 0,1-1 0,0 0 1,-1 0-1,4 0 0,86-8-723,-44 3 534,81 2 0,-112 5-454,0 0 0,0 0 1,19 7-1,-24-6-359,-1 1 1,0 0-1,0 1 1,0 0-1,14 10 0,22 26-6160,-29-31 5443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0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330 86 1100,'0'-7'839,"0"-1"304,0 1-1,0 0 1,-1-1-1,0 1 1,0 0-1,-3-10 1,4 16-970,-1 0 1,1 0-1,-1 0 1,1 0 0,-1 0-1,0 0 1,0 0 0,1 0-1,-1 0 1,0 0-1,0 1 1,0-1 0,0 0-1,0 0 1,0 1-1,0-1 1,0 1 0,-1-2-1,0 2-89,0 0 1,0 0-1,0-1 0,0 1 0,0 0 0,0 1 1,0-1-1,0 0 0,0 0 0,0 1 0,0-1 0,0 1 1,0 0-1,-3 1 0,-8 5 205,1 0-1,0 1 1,0 1-1,1 0 1,-1 0 0,2 1-1,0 1 1,0-1-1,-10 16 1,-6 11 235,-34 66 0,49-84-445,1 2 1,1-1-1,1 1 1,0 0-1,2 1 1,-6 32-1,11-49-104,1 0 0,-1 0 0,1 0 0,0 1 1,0-1-1,1 0 0,0 0 0,0 0 0,0 1 0,0-1 0,1 0 0,-1 0 0,1-1 0,1 1 0,-1 0 0,1-1 0,0 1 0,0-1 0,0 0 0,0 0 1,1 0-1,0 0 0,-1-1 0,1 1 0,1-1 0,-1 0 0,0 0 0,1-1 0,0 1 0,-1-1 0,1 0 0,0 0 0,6 1 0,-3-1-164,-1 0-1,1-1 0,0 0 1,0 0-1,0-1 0,0 0 1,0 0-1,0 0 0,0-1 1,-1-1-1,11-2 0,6-4-433,-1 0-1,28-16 0,7-3 2138,-57 27-1474,-1 0-1,1 0 1,-1 0 0,0 0 0,1 0 0,-1 0 0,0 0 0,1 0-1,-1 1 1,0-1 0,1 0 0,-1 0 0,0 0 0,1 0 0,-1 1-1,0-1 1,1 0 0,-1 0 0,0 0 0,1 1 0,-1-1 0,0 0-1,0 1 1,0-1 0,1 0 0,-1 0 0,0 1 0,0-1 0,0 0-1,0 1 1,1-1 0,-1 1 0,0-1 0,0 0 0,0 1 0,0-1-1,0 0 1,0 1 0,0-1 0,0 0 0,0 1 0,0 0 0,1 25 312,-1-16-179,1-2-100,1 21-453,1-1 0,9 38 0,-10-58-333,0-1 1,0 1 0,1-1-1,0 0 1,1 0 0,0 0-1,0 0 1,0 0 0,1-1-1,0 0 1,0 0 0,0 0-1,10 8 1,-12-12 340,0-1-1,-1 1 1,1-1-1,0 1 1,0-1-1,0 0 1,0 0-1,0 0 1,0 0 0,0-1-1,1 1 1,4-1-1,16-2-1359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18.7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1552,'0'3'9773,"3"-1"-9057,-3 0-328,4 0-220,-1 1-352,1-3-568,-1 4-776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4.9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0 392,'0'18'12073,"1"10"-6068,4 145-5037,-3 32-521,3 66-73,19-59-421,-22-197-216,2 10-774,3-11-2669,7-41-7272,-7 8 8746,0-4 424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1.7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283 12 540,'0'-11'11248,"-23"23"-8992,-6 18-1795,2 1 0,1 2 0,1 1 0,2 1 0,1 1 0,2 0 0,1 2 0,-20 61 0,32-82-479,2 1-1,0 0 1,1 0 0,1 1-1,-2 34 1,5-48-51,0-1 0,0 0 0,0 1 0,1-1 1,-1 1-1,1-1 0,0 0 0,1 1 0,-1-1 0,1 0 1,0 0-1,0 0 0,0 0 0,0 0 0,1-1 0,-1 1 1,1-1-1,0 1 0,0-1 0,0 0 0,1 0 0,-1-1 0,1 1 1,-1 0-1,1-1 0,0 0 0,0 0 0,0 0 0,0-1 1,6 2-1,-1-1-248,0-1 1,0 0-1,0-1 0,0 0 1,0 0-1,1-1 1,-1 0-1,0 0 0,0-1 1,0-1-1,-1 1 1,1-2-1,-1 1 0,15-9 1,-6 3 111,-2 0 1,1-2-1,-1 0 0,-1 0 1,0-2-1,17-19 1,-22 10 3148,-19 30-1437,5-1-1249,0-1 1,0 1-1,1 0 0,0 0 0,1 0 0,-1 1 0,1-1 1,1 1-1,-1 0 0,2 0 0,-1 0 0,1 0 1,-1 14-1,2-3-537,0 0 1,1 0 0,2-1-1,7 36 1,-9-51-96,0 1-1,0-1 1,0 0-1,0 0 1,0 1-1,1-1 1,-1 0 0,1 0-1,0-1 1,0 1-1,0 0 1,0 0-1,1-1 1,-1 0-1,1 1 1,0-1 0,-1 0-1,1 0 1,0 0-1,0-1 1,0 1-1,0-1 1,0 0-1,1 1 1,-1-2 0,0 1-1,1 0 1,-1 0-1,0-1 1,1 0-1,-1 0 1,1 0-1,-1 0 1,0 0-1,1-1 1,4-1 0,15-4-1646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2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54 300,'-18'-31'10701,"19"31"-10643,57 26 3486,-39-22-3214,0-1 0,0-1 0,0 0 0,1-1 0,-1-1 0,0-1 0,28-5-1,43-12-1426,-1-6-4231,-45 12 228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2.52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21 632,'-3'2'308,"0"1"1,-1-1-1,2 1 1,-1 0-1,0 0 0,1 0 1,-1 0-1,1 1 1,-4 6-1,6-9-230,0-1 0,0 1 1,0 0-1,-1-1 0,1 1 0,0-1 1,0 1-1,0 0 0,0-1 0,0 1 1,1 0-1,-1-1 0,0 1 0,0-1 1,0 1-1,0-1 0,1 1 0,-1 0 0,0-1 1,1 1-1,-1-1 0,0 1 0,1-1 1,-1 1-1,1 0 0,1 0 15,0 0-1,0 0 1,0 0 0,0 0 0,0 0-1,1 0 1,-1-1 0,0 1-1,0-1 1,0 1 0,4-1 0,16 2 602,0-2 0,1-1 0,42-6 0,68-20 220,-98 19-1005,29-6-1289,34-8-4821,-81 18 4395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3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620 1 188,'-28'8'7841,"-21"-7"-3620,15-1-2284,17 2-1578,1 0 0,-1 1 0,1 1 1,0 0-1,1 2 0,-1-1 1,1 2-1,0 0 0,0 1 0,-20 14 1,16-7-361,0 1 0,1 1 1,1 0-1,1 1 0,0 1 0,-20 32 1,6-4 187,3 1 0,-34 78 0,49-96-98,1 1 0,2 1 0,1 0 0,2 0 0,-4 56 0,10 31 95,6-1 1,23 128-1,-21-190-150,50 441 42,-57-489-114,0 1 0,1-1 0,0 1 0,0-1 0,1 0 0,0 0 0,1 0 0,0 0 0,0-1 0,9 13 0,-9-16-35,0 0-1,0 0 1,0 0-1,1-1 1,-1 0 0,1 0-1,0 0 1,0 0-1,0-1 1,0 0 0,1 0-1,-1 0 1,0-1 0,1 1-1,-1-1 1,1-1-1,7 1 1,13 0-1262,0-2 0,38-5 0,-12-3-4332,68-21 0,-86 19 3757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4.0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36 364,'-31'-35'13229,"31"35"-13090,-5 16 2806,-1 127 966,15 73-3044,19 49-1530,-18-210-1518,19 61 1,-28-114 1922,-1 0 1,1 0-1,-1 1 0,1-1 1,0 0-1,0 0 0,0 0 1,0 0-1,0 0 0,1 0 1,-1 0-1,1-1 1,-1 1-1,1 0 0,-1-1 1,1 1-1,0-1 0,0 0 1,0 0-1,0 1 0,0-1 1,0 0-1,0-1 1,0 1-1,0 0 0,1 0 1,2 0-1,-1-2-106,0 1 0,-1-1 1,1 1-1,0-1 0,-1 0 0,1-1 0,-1 1 1,0 0-1,1-1 0,-1 0 0,0 0 0,0 0 0,0 0 1,0 0-1,0-1 0,4-4 0,23-27-1720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4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0 152 380,'10'-61'3281,"-8"42"635,1 1 0,10-36 0,-5 95-100,4 187-1748,4 39-1928,-14-256-230,27 213-857,-2-78-4050,-24-138 2677,-3-33-2790,-21-52 289,2 27 2897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4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128 377 696,'-24'-11'1042,"11"6"266,1-1-1,1 0 1,-1 0-1,1-1 0,0-1 1,-19-16-1,30 24-1211,0-1-1,-1 1 0,1-1 1,0 1-1,-1-1 0,1 1 1,0-1-1,0 1 0,-1-1 1,1 0-1,0 1 0,0-1 1,0 1-1,0-1 1,0 0-1,0 1 0,0-1 1,0 1-1,0-1 0,0 0 1,0 1-1,0-1 0,0 1 1,1-1-1,-1 1 0,0-1 1,0 0-1,1 1 0,-1-1 1,0 1-1,1-1 0,-1 1 1,0-1-1,1 1 0,-1 0 1,1-1-1,-1 1 1,1-1-1,-1 1 0,1 0 1,-1-1-1,1 1 0,-1 0 1,1-1-1,30-11 1176,-27 10-1086,71-23 768,254-81-3276,-314 102 1993,-1 1 1,1 0 0,0 1-1,0 0 1,17 1 0,-27 1 321,-1 0 0,1 1 0,-1-1 0,1 1-1,-1 0 1,1 1 0,-1-1 0,0 1 0,0 0 0,0 0 0,0 0 0,0 0 0,0 1 0,0-1 0,-1 1 0,1 0 0,-1 0 0,0 1-1,0-1 1,0 1 0,2 4 0,6 13 490,-2 0 0,0 1 0,-1 0 1,-2 1-1,0 0 0,5 46 0,5 19 488,-11-67-857,0-1 0,2 1 1,0-1-1,1-1 0,1 0 1,20 32-1,-26-47-115,0 1 0,1 0 1,-1-1-1,1 0 0,0 0 0,1 0 0,-1 0 0,1-1 0,-1 1 0,1-1 1,0 0-1,0-1 0,1 1 0,-1-1 0,0 0 0,1-1 0,0 1 0,-1-1 1,1 0-1,0 0 0,-1-1 0,1 0 0,0 0 0,0 0 0,-1 0 1,1-1-1,0 0 0,-1 0 0,7-3 0,2-1-15,0 0 1,-1-1-1,1-1 0,-1 0 0,-1-1 1,0 0-1,0-1 0,0-1 1,-1 0-1,-1 0 0,0-1 1,0 0-1,-1-1 0,0 0 0,-1 0 1,0-1-1,-1 0 0,-1 0 1,9-24-1,-10 20 7,-1 1 1,0-1 0,-1 1-1,0-1 1,-2 0 0,0 0-1,0 0 1,-2 0 0,0 0-1,-1 0 1,-1 0-1,-1 0 1,0 1 0,-1-1-1,0 1 1,-15-27 0,14 31 2,-1 1 1,-1 0 0,0 0-1,0 1 1,-1-1 0,-1 2-1,1 0 1,-2 0-1,1 0 1,-1 1 0,0 1-1,-1 0 1,-13-6 0,17 10-152,-1 0 1,1 0 0,0 1-1,-1 0 1,1 0 0,-1 1-1,0 0 1,0 1 0,1 0-1,-1 0 1,0 1 0,1 0-1,-1 0 1,1 1 0,-1 0-1,1 1 1,0 0 0,-1 0-1,2 1 1,-1 0 0,-8 5-1,11-5-323,0-1-1,0 1 0,0 0 1,0 1-1,1-1 0,-1 1 1,1 0-1,0 0 0,1 1 1,-7 10-1,9-13 171,0 1 1,-1-1-1,1 0 0,0 1 0,1-1 1,-1 1-1,1-1 0,-1 1 0,1 0 0,0-1 1,0 1-1,1-1 0,-1 1 0,1-1 1,0 1-1,0-1 0,0 1 0,0-1 1,0 0-1,1 1 0,2 3 0,12 12-1429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5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38 127 1516,'-11'-18'1647,"8"14"-588,0-1-1,0 0 1,0 0-1,0 0 1,1 0-1,0 0 1,0 0-1,0-1 1,-1-7 0,4 12-889,-1 0 0,1 1 1,0-1-1,0 1 0,0-1 0,0 1 1,0-1-1,0 1 0,0 0 1,0-1-1,0 1 0,0 0 1,0 0-1,0 0 0,0 0 1,0 0-1,0 0 0,0 0 1,0 0-1,0 0 0,0 0 0,1 1 1,3-1 217,113-4 321,0-10-6527,-6-6-3233,-78 12 6541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5.9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1240,'0'-1'311,"1"0"0,-1 0-1,0 0 1,1 0 0,-1 0 0,1-1-1,-1 1 1,1 0 0,0 0 0,-1 0-1,1 0 1,0 0 0,0 1 0,-1-1-1,1 0 1,0 0 0,0 0 0,0 1-1,0-1 1,0 1 0,0-1 0,0 1-1,1-1 1,1 0 0,34-10 1399,-29 10-1120,19-6 11,0 1-1,1 2 0,0 1 1,0 1-1,0 1 1,0 1-1,32 5 1,-49-3-532,-1 0 1,1 1-1,-1 0 1,1 0-1,-1 1 1,0 1-1,-1-1 1,1 2 0,-1-1-1,0 1 1,0 1-1,-1-1 1,0 2-1,0-1 1,-1 1-1,0 0 1,0 0-1,0 1 1,-1 0-1,-1 0 1,8 17-1,-4-3 54,0 1-1,-2 1 1,-1-1-1,5 33 1,3 105 245,-4-38-186,4-26-148,3-1-1,6 0 1,3-2 0,4-1-1,45 94 1,-51-136-104,0-1-333,29 93 0,-52-141 368,0 1 1,0-1-1,0 0 1,-1 1-1,1-1 1,-1 0-1,0 0 1,0 1-1,0-1 1,0 1-1,-1-1 1,0 0-1,1 0 1,-1 1-1,0-1 1,-3 5-1,2-5 17,0 0 0,-1-1 0,1 1 0,-1-1 0,1 0 1,-1 1-1,0-1 0,0 0 0,0-1 0,0 1 0,0 0 0,0-1 0,0 0 0,-1 0 0,1 0 0,-4 1 1,-29 4-89,0-2 1,-1-1 0,1-2 0,-1-1 0,-39-6 0,45 3-166,21 3 171,-27-2-1642,-1-1 1,0-2-1,-71-19 1,103 22 1190,1 0 1,0 0 0,0 0 0,0-1 0,-6-4 0,10 6 394,0 0 1,-1 1-1,1-1 0,0 0 1,0-1-1,1 1 1,-1 0-1,0 0 1,0 0-1,0 0 0,1-1 1,-1 1-1,1 0 1,-1-1-1,1 1 0,-1-1 1,1 1-1,0 0 1,0-1-1,-1 1 0,1-1 1,0 1-1,1-1 1,-1 1-1,0-2 1,11-24-1627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6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487 93 168,'10'-40'4389,"-9"36"-3604,-1 1 0,0-1 0,1 1 0,-1 0 0,-1-1 0,1 1 0,0-1 0,-1 1 0,0 0 0,-1-4 0,2 6-637,-1 0 0,0 0 1,1 0-1,-1 1 0,0-1 1,0 0-1,0 0 0,0 1 0,1-1 1,-1 1-1,0-1 0,0 1 0,0-1 1,0 1-1,0 0 0,0-1 1,0 1-1,0 0 0,0 0 0,-1 0 1,1 0-1,-1 0 0,-28 1 593,26 0-541,-32 5-88,0 1 1,1 2-1,0 2 1,0 1-1,1 2 1,1 1-1,-53 33 0,78-44-100,0 1 0,1 0-1,0 0 1,0 1 0,1 0-1,-1 0 1,1 1-1,0-1 1,1 1 0,0 1-1,0-1 1,0 1 0,1 0-1,0 0 1,1 0 0,0 0-1,0 1 1,1-1 0,0 1-1,0-1 1,1 1-1,0 0 1,0 12 0,4 43 102,16 87 0,-10-92-77,-3 0 0,0 60 1,-16 33-2,1 77-20,8-221-33,2-1 0,-1 1 1,1 0-1,0 0 0,1-1 0,0 1 1,0-1-1,0 1 0,1-1 1,0 0-1,1 0 0,-1 0 0,2 0 1,-1-1-1,1 0 0,-1 0 1,2 0-1,-1 0 0,1-1 0,-1 0 1,2 0-1,-1 0 0,0-1 1,1 0-1,0 0 0,12 5 0,5 0-86,0-1-1,0-1 1,1-1-1,0-2 1,43 4-1,-24-6-1707,1-2 0,61-8 0,-95 6 848,0 1 0,0-2 1,0 0-1,11-4 0,-18 5 535,1 1 0,-1-1 0,0-1 0,0 1 0,-1-1 0,1 1 0,0-1 0,-1 0 0,0-1 0,1 1 0,-1 0 0,4-7 0,5-17-1410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5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478 50 656,'5'-30'4387,"-3"10"1884,-17 38-3023,-59 101-714,-127 158 0,43-68-2210,149-196-353,6-10-27,0 1 1,0-1 0,1 1-1,-1 0 1,1 0-1,0 0 1,0 0-1,0 0 1,1 1-1,-1-1 1,1 0-1,-1 6 1,2-9 39,1 0 0,-1-1 0,0 0 0,0 1 0,1-1 0,-1 1 0,0-1 0,1 1 0,-1-1 0,1 0 0,-1 1 1,0-1-1,1 0 0,-1 1 0,1-1 0,-1 0 0,1 1 0,-1-1 0,1 0 0,-1 0 0,1 0 0,0 0 0,-1 0 0,1 1 0,-1-1 0,1 0 0,-1 0 1,2-1-1,23 3-6,-15-2-16,138 13-223,93 7-236,-81-11-3813,-80-2-6020,-70-7 8178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6.8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29 100 1868,'-15'-49'4707,"2"-2"6465,13 56-9132,2 18-476,7 35-878,54 324 1205,-31-166-2808,-21-138 6,9 48-2102,1-46-2239,-20-77 4776,0 0 1,0 1-1,1-1 0,-1 0 0,1 0 0,0 0 1,0-1-1,0 1 0,0 0 0,1-1 0,4 5 1,-6-6 269,1-1 0,-1 1 1,0 0-1,1 0 0,-1-1 1,1 1-1,-1-1 0,1 1 1,-1-1-1,1 0 1,-1 0-1,1 1 0,-1-1 1,1 0-1,0 0 0,-1-1 1,1 1-1,-1 0 1,1 0-1,-1-1 0,1 1 1,-1-1-1,1 1 0,-1-1 1,0 0-1,1 0 0,-1 1 1,2-3-1,20-18-1704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7.2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1 210 532,'0'-10'590,"1"-85"5062,5-1 5174,-6 96-10774,0 0 0,0 0 0,0-1 0,0 1 0,0 0 0,0-1 0,0 1 1,0 0-1,0 0 0,0-1 0,0 1 0,0 0 0,0 0 0,0-1 0,0 1 0,0 0 1,0 0-1,0-1 0,0 1 0,0 0 0,1 0 0,-1-1 0,0 1 0,0 0 1,0 0-1,1-1 0,-1 1 0,0 0 0,0 0 0,0 0 0,1 0 0,-1 0 0,0-1 1,0 1-1,1 0 0,-1 0 0,0 0 0,0 0 0,1 0 0,-1 0 0,0 0 1,0 0-1,1 0 0,-1 0 0,1 0 0,10 12 750,8 23-440,-6 2-227,-1 1-1,-2-1 1,9 62 0,2 122-394,-18-184 171,4 104-548,2 28-1290,5-57-2129,-12-102 3189,-2-6 343,0 0 1,1-1-1,-1 1 0,1 0 1,0-1-1,0 1 0,0-1 1,0 1-1,1-1 0,-1 0 1,1 1-1,0-1 0,0 0 1,4 5-1,1-8-2140,-6-7 376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7.7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133 129 1300,'-41'-13'2568,"11"4"385,2 1 255,8-1-12,10 4-728,7-4-847,9 1-689,11-1-516,10-2-500,11-2-700,6 2-749,13 0-867,4 4-504,4 2-136,-1 5 83,-3 0 429,-3 0 604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8.0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16 121 1484,'-4'-4'1897,"2"2"-1264,1 1-1,0-1 1,0 1-1,0-1 0,0 0 1,0 1-1,0-1 1,1 0-1,-1 0 0,1 0 1,-1 0-1,0-2 1,2 2-360,-1 0 0,1 1-1,-1-1 1,1 1 0,0-1 0,-1 0 0,1 1 0,0 0 0,0-1 0,0 1 0,0-1 0,0 1 0,0 0 0,1 0 0,-1 0 0,0 0 0,1 0 0,-1 0 0,2-1 0,10-7-128,0 2 0,0-1 0,0 2 0,1-1 0,0 2 0,0 0 0,1 1 1,-1 0-1,1 1 0,0 1 0,0 0 0,0 1 0,0 1 0,18 1 0,-31-1-150,-1 0-1,1 0 0,-1 1 0,1-1 1,-1 0-1,1 1 0,0-1 0,-1 1 1,0 0-1,1-1 0,-1 1 0,1 0 1,-1 0-1,0 0 0,1 0 0,-1 0 1,0 0-1,0 0 0,0 1 0,0-1 0,0 0 1,0 0-1,0 1 0,-1-1 0,1 1 1,0-1-1,-1 1 0,1-1 0,-1 1 1,1-1-1,-1 1 0,0 0 0,0-1 1,0 1-1,0-1 0,0 1 0,0 0 1,0-1-1,0 1 0,-1-1 0,1 1 1,0-1-1,-1 1 0,0-1 0,0 2 0,-4 11-9,0-1 0,-2 0-1,1 0 1,-10 12-1,8-11 7,-4 5-8,8-15 2,0 1 0,1-1 1,0 1-1,0 0 0,0 1 1,1-1-1,0 0 0,0 1 1,0-1-1,1 1 0,-2 10 1,3-15-25,0 0 0,1 0 0,-1 0 0,1 0 0,-1-1 0,1 1 0,-1 0 1,1 0-1,-1 0 0,1-1 0,0 1 0,-1 0 0,1-1 0,0 1 0,0-1 0,0 1 0,-1-1 1,1 1-1,0-1 0,0 0 0,0 1 0,1-1 0,26 6-775,-17-4 391,2 1 234,-1 0 0,1 1 0,-1 0 0,0 1 0,0 1 1,-1 0-1,1 0 0,-1 1 0,10 8 0,-17-11 234,0-1 0,0 1 0,0 0 0,-1 0 0,1 1 0,-1-1 0,0 1 0,0-1 0,-1 1 0,1 0-1,-1 0 1,0 1 0,-1-1 0,1 0 0,-1 0 0,0 1 0,0-1 0,-1 1 0,1-1 0,-1 1 0,-1-1 0,1 1 0,-3 9-1,0-3 64,0 0 0,-2 0 0,1-1-1,-1 1 1,-1-1 0,0 0 0,-1-1-1,0 0 1,-13 15 0,5-8-471,-1-2 0,-1 1 0,0-2 1,-27 17-1,44-30 203,-1 0 1,0-1-1,1 1 1,-1-1-1,0 1 1,0-1-1,0 1 1,1-1-1,-1 0 1,0 1-1,0-1 1,0 0-1,0 1 1,0-1-1,1 0 1,-1 0-1,0 0 1,0 0-1,0 0 1,-1 0-1,2-1-22,-1 1 0,1-1 0,0 1 0,0-1 0,0 1 0,-1-1 0,1 1 0,0-1 0,0 0 0,0 1 0,0-1 0,0 1 0,0-1 0,0 1 0,0-1 0,0 1 0,0-1 0,0 1 0,1-1 0,-1 0 0,0 1 0,0-1 0,1 0 0,19-39-4231,5 0 2289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8.4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1 180 1416,'34'-46'14791,"-34"61"-14305,1 0-1,1 0 1,1-1-1,0 1 1,0-1-1,2 0 1,9 23-1,-6-22-613,0 0 0,0 0 0,1-1-1,1-1 1,0 1 0,22 20-1,-24-26-84,0-1 1,0 0-1,0 0 0,1-1 0,0 0 0,0-1 0,1 0 0,0 0 0,-1-1 0,1 0 0,1-1 0,-1 0 0,0-1 0,1 0 0,0 0 0,-1-1 0,1-1 0,0 0 0,0 0 0,-1-1 0,1 0 0,0-1 0,-1 0 0,19-7 0,-19 4 215,0 1 0,-1-2 0,0 0 0,0 0 0,-1 0 0,0-1 0,0 0 0,0-1 0,-1 0-1,0 0 1,-1-1 0,0 1 0,8-17 0,-4 6 294,-1 0 0,-1-1 0,-1 0 1,0-1-1,6-37 0,-12 50-172,0 0 0,0 0 0,-1 1 0,0-1 0,0 0 0,-1 0 0,0 0 1,0 0-1,-1 1 0,0-1 0,-1 1 0,1-1 0,-7-11 0,6 14-76,0 1 0,-1-1-1,1 1 1,-1-1 0,0 1-1,0 1 1,-1-1 0,1 0-1,-1 1 1,0 0 0,1 0-1,-2 0 1,1 1 0,0 0-1,0 0 1,-1 0 0,1 0-1,-1 1 1,-9-1 0,0 1-162,-1 1 1,1 0-1,0 2 1,-1-1 0,1 2-1,0 0 1,0 1 0,0 0-1,1 1 1,0 1-1,-27 15 1,20-10-1049,1 2 1,1 0-1,0 2 0,0 0 0,2 0 1,0 2-1,-17 21 0,28-29 86,0-1-1,0 1 1,1-1-1,-7 18 1,7-5-927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8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20 302 1708,'-2'-2'622,"0"0"0,0 0 1,0 0-1,0 0 0,0-1 0,0 1 0,1-1 0,-3-4 0,4 6-451,0 0 0,0 0-1,0 1 1,-1-1-1,2 0 1,-1 0-1,0 0 1,0 1-1,0-1 1,0 0 0,0 0-1,1 1 1,-1-1-1,0 0 1,0 1-1,1-1 1,-1 0 0,1 1-1,-1-1 1,1 0-1,-1 1 1,1-1-1,-1 1 1,1-1 0,-1 1-1,1-1 1,0 1-1,-1-1 1,1 1-1,0 0 1,-1-1-1,1 1 1,0 0 0,0-1-1,-1 1 1,1 0-1,0 0 1,0 0-1,1 0 1,19-4 359,1 1-1,1 0 1,-1 2 0,0 1-1,0 1 1,26 3-1,61 1-2610,-34-13-2252,-70 8 3693,1-1 0,-1 0 1,0-1-1,0 0 0,0 1 0,0-2 0,0 1 1,0 0-1,0-1 0,-1 0 0,7-5 1,-3-7-1423,-4-1 438</inkml:trace>
  <inkml:trace contextRef="#ctx0" brushRef="#br0" timeOffset="1">329 4 772,'-2'-1'349,"0"1"0,0-1 0,0 0 1,0 1-1,0 0 0,0-1 0,0 1 0,0 0 0,0 0 0,0 0 0,0 0 1,0 1-1,0-1 0,0 1 0,0-1 0,0 1 0,0-1 0,-3 3 1,3-2-15,0 1 0,0 0 0,0 0 0,0 0 0,1 0 1,-1 0-1,0 1 0,1-1 0,0 0 0,0 1 0,-1-1 1,1 1-1,1-1 0,-2 4 0,-5 20 925,2 0 0,1 0 0,-2 41-1,7 82-418,0-117-750,6 101-1408,-4-112 26,0-1 1,1 1-1,1-1 0,9 25 1,-13-42 943,0 0 1,1 0 0,-1 0 0,0 0-1,1 0 1,-1 0 0,1-1-1,0 1 1,0-1 0,0 1 0,0-1-1,1 0 1,-1 0 0,1 0-1,-1 0 1,1 0 0,0 0 0,0-1-1,-1 1 1,1-1 0,0 0-1,0 0 1,7 1 0,13-4-1653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5:49.22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38 244 1704,'-12'-32'2127,"8"21"-872,0 1 0,0-1 0,1 0 0,0 0 0,1-1 0,0 1 0,1 0 0,0-1 0,1-12 0,1 20-1099,0 0 0,1 1 0,-1-1 0,1 1 0,0 0 0,0-1 0,0 1 0,0 0 0,1 0 0,-1 0 0,1 1 0,0-1 0,0 1 0,0-1 0,0 1 0,0 0 0,0 0 0,1 0 0,-1 1 0,1-1 0,-1 1 0,5-2 0,9-2-47,0 0 0,0 1 0,25-2 0,-8 3-82,0 1 1,1 2-1,-1 1 0,1 2 0,34 7 1,-47-5-21,-1 0 1,0 1-1,0 1 1,-1 0-1,1 2 1,-2 1-1,1 0 1,-1 1-1,17 15 1,-24-15 13,0 0 1,-1 1 0,-1 0-1,0 1 1,-1 0-1,0 0 1,-1 1-1,-1 1 1,0-1 0,0 1-1,-2 0 1,0 0-1,-1 1 1,4 26-1,-1 16 92,-3-1-1,-5 100 0,0-132-91,-8 196 154,-1 354 96,19-397-263,1 79-291,-10-240 189,0 0 0,-2 1 1,0-1-1,0 0 0,-8 24 0,8-36 36,1 0 0,-1-1-1,0 1 1,-1 0-1,1-1 1,-1 1 0,0-1-1,0 0 1,0 0 0,-1 0-1,1 0 1,-1-1 0,0 1-1,0-1 1,0 0 0,0 0-1,-1-1 1,1 1 0,-1-1-1,0 0 1,0 0-1,-6 1 1,-3 0-438,1-2-1,0 1 0,-1-2 1,1 0-1,-26-3 1,-70-17-3412,67 11 2338,-251-48-7345,194 40 6924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26.6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1 856,'12'15'16977,"-10"-14"-16335,4-3-50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27.6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9 184,'-19'-1'559,"13"1"-64,1 0 0,-1 0 0,1-1 0,-23-6 11609,26 16-8959,1-5-2992,1 1 1,-1 0 0,1 0 0,0-1 0,0 1-1,1 0 1,-1-1 0,1 1 0,1 5 0,1 2 49,36 318 1385,32 184-1326,-64-482-457,-3-18-570,-1 1 0,0 0 0,0 19 0,0-68-8898,8-31 4887,-1 22 2499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28.1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98 828,'24'-45'3934,"3"-8"9983,-49 77-13889,-20 39-70,-4-2 1,-2-3-1,-3-1 1,-2-3-1,-68 54 1,120-107-18,0 0 0,0 0 0,-1 0 0,1-1 0,0 1 0,0 0 0,0 0 0,0 1 1,0-1-1,0 0 0,0 0 0,1 0 0,-1 1 0,0-1 0,1 0 0,-1 1 0,1-1 0,-1 0 0,1 1 1,0-1-1,-1 1 0,1 2 0,1-2 1,0-1 0,0 1 0,1-1 0,-1 1 1,1-1-1,-1 1 0,1-1 0,-1 0 0,1 0 0,-1 0 1,1 0-1,0 0 0,0 0 0,0 0 0,-1-1 0,4 2 0,38 15-199,1-2-1,0-2 1,55 9-1,-74-19-1075,1 0 1,44-2-1,-53-2-168,1-1 0,-1-1 0,0 0 0,30-10 0,-6-3-725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6.1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372 7 1464,'-3'-6'15795,"3"16"-15880,14 132 3585,29 202-2693,-43-341-809,9 44-72,6 94 0,-18-126-407,-4-18-115,-12-28-371,13 20 878,-3-1-24,-1 0 0,0 0 0,-1 1-1,0 0 1,0 1 0,-1 0-1,-1 1 1,0 1 0,0 0-1,0 0 1,-1 1 0,-20-6-1,26 10 92,-1 0 0,1 0 0,-1 1 0,0 1 0,0-1 0,1 1 0,-1 1 0,0 0 0,0 0 0,0 1 0,0 0-1,0 0 1,0 1 0,1 0 0,-1 1 0,1 0 0,0 0 0,-1 1 0,1 0 0,1 0 0,-1 1 0,-11 9 0,16-12 8,1 0 1,-1 0 0,1 0 0,-1 1 0,1-1-1,0 1 1,0-1 0,0 1 0,1 0 0,-1-1-1,0 1 1,1 0 0,0 0 0,0 0 0,0 0 0,0 0-1,0 1 1,1-1 0,-1 0 0,1 0 0,0 1-1,0-1 1,0 0 0,0 0 0,1 0 0,-1 1-1,1-1 1,0 0 0,0 0 0,0 0 0,0 0 0,0 0-1,1 0 1,0 0 0,2 3 0,0 0-113,1 0 1,1-1-1,-1 0 0,1 0 1,0 0-1,0 0 1,0-1-1,1 0 0,0 0 1,-1-1-1,1 0 1,1 0-1,-1 0 0,10 1 1,1-1-681,0-1 0,0 0 1,1-2-1,-1 0 1,1-1-1,33-7 0,110-34-5742,-128 32 5455,21-6-393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28.6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361 14 524,'-20'-6'4615,"-6"-1"135,23 7-4642,-1 0 0,1 0 0,-1 1-1,1-1 1,-1 1 0,1 0 0,-6 2 0,-8 5 79,1 0 1,1 0 0,-1 1 0,1 1 0,1 1-1,-23 21 1,17-12 94,0 0 0,2 2 0,-25 36 0,36-47-170,0 1 0,1 0 0,0 0 1,1 0-1,0 0 0,1 1 0,0 0 0,-2 16 1,6-25-73,-1 0 0,1 0 0,0 0 0,0 1 0,0-1 0,1 0 0,0 0 0,-1 0 0,1 0 0,1 0 0,-1 0 0,0-1 0,1 1 0,0 0-1,0-1 1,0 1 0,0-1 0,1 1 0,-1-1 0,1 0 0,0 0 0,0 0 0,0-1 0,0 1 0,1-1 0,-1 1 0,1-1 0,-1 0 0,1-1 0,5 3 0,2 0-84,1-1 0,0 0 0,1-1 0,-1-1 0,0 1 0,0-2 0,1 0 0,-1 0 0,0-1 1,1-1-1,-1 0 0,0-1 0,12-4 0,12-5-412,-1-1 1,65-35 0,-70 30 457,-23 13 323,1 0 0,-1 0-1,1 1 1,0 0-1,0 1 1,12-4 0,-19 7-273,-1 0-1,1 0 1,-1 0 0,1 0-1,-1 1 1,1-1 0,-1 0 0,1 0-1,-1 0 1,1 1 0,-1-1 0,0 0-1,1 1 1,-1-1 0,1 0 0,-1 1-1,0-1 1,1 0 0,-1 1-1,0-1 1,0 1 0,1-1 0,-1 1-1,0-1 1,0 1 0,0-1 0,1 1-1,-1-1 1,0 1 0,0-1 0,0 1-1,0-1 1,0 1 0,3 24 41,-3-15 35,3 5 115,-2-2-1101,1 0 0,0 0 0,1 0 0,1 0 1,8 21-1,-10-31 494,0 0 0,0 1 0,0-2 0,0 1 0,0 0 0,1 0 1,-1-1-1,1 1 0,0-1 0,0 0 0,0 0 0,0 0 0,0 0 1,0 0-1,0-1 0,1 1 0,-1-1 0,0 0 0,1 0 0,-1 0 0,1-1 1,0 1-1,-1-1 0,1 0 0,-1 0 0,7-1 0,23-4-1808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29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35 772,'-32'-35'14412,"58"43"-13410,-16-5-433,23 6-618,1-2 0,0 0 0,45 1-1,-18-5-3928,1-2-4288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29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1012,'-20'18'1580,"0"-1"280,3-3 121,6 1-133,5-2-176,2-4-200,8 0-204,6 0-224,7-3-368,10-3-560,7-3-644,10-3-760,10-5-744,7-1-436,10-2-104,4-3 191,-1-3 381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29.8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479 69 932,'1'-3'604,"0"1"0,-1-1 0,1 1-1,-1-1 1,0 0 0,0 1 0,0-1 0,0 0 0,0 1 0,0-1-1,-1 1 1,1-1 0,-1 0 0,0 1 0,0-1 0,0 1-1,0 0 1,0-1 0,-3-3 0,3 5-246,-1-1 1,1 1-1,0 0 0,-1 0 1,0 0-1,1 0 0,-1 0 1,1 0-1,-1 0 0,0 1 1,0-1-1,0 1 1,1-1-1,-4 1 0,-22 1-656,12 2 327,0 1 1,1 1-1,-1 1 0,1 0 0,0 1 0,1 0 0,0 1 0,-24 18 0,12-5-28,1 2-1,0 0 0,-23 30 0,22-22-1,2 1 0,-39 68 0,56-89-17,1-1 0,0 1 0,1 0 0,0 1 0,1-1 0,0 1 0,1 0 0,0-1 0,1 1-1,0 0 1,1 0 0,0 0 0,1 0 0,3 16 0,-3-22-74,1-1 1,0 1-1,0 0 1,0-1-1,1 1 1,0-1-1,0 1 0,1-1 1,-1 0-1,1-1 1,0 1-1,0-1 1,1 1-1,-1-1 1,7 4-1,-4-4-223,-1-1 0,1 1 0,1-1 0,-1 0 0,0-1 0,1 0 0,0 0 0,-1 0 0,1-1 0,12 0 0,0-1-463,-1-2-1,1 0 1,-1-1-1,0-1 1,0 0-1,0-2 1,-1 0-1,30-14 1,53-34 967,-60 32 2955,-41 21-3082,1 1 1,-1 0-1,0 0 0,1 0 0,-1-1 0,1 1 0,-1 0 1,1 0-1,-1 0 0,1 0 0,-1 0 0,1 0 0,-1 0 0,1 0 1,-1 0-1,0 0 0,1 0 0,-1 0 0,1 0 0,-1 0 1,1 1-1,-1-1 0,1 0 0,-1 0 0,0 0 0,1 1 1,-1-1-1,1 0 0,-1 0 0,0 1 0,1-1 0,-1 0 1,0 1-1,1-1 0,-1 1 0,0-1 0,0 0 0,0 1 1,1-1-1,-1 1 0,0-1 0,0 1 0,0-1 0,0 1 1,0-1-1,1 0 0,-1 2 0,3 28 468,-2-20-315,2 19 150,-1-10-583,0 0-1,1 0 0,1 0 0,10 28 1,-12-43-55,0 0 1,-1 0 0,2 0 0,-1 0-1,0-1 1,1 1 0,-1-1 0,1 0-1,0 1 1,0-1 0,0 0 0,1-1 0,-1 1-1,1-1 1,-1 1 0,1-1 0,0 0-1,0 0 1,0-1 0,0 1 0,0-1-1,0 0 1,1 0 0,-1 0 0,7 0 0,30-4-1849,5-5 199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0.2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29 178 964,'-8'-24'4453,"8"24"-4363,0-1 0,0 1 0,0 0 0,0-1 0,0 1 0,-1 0 0,1-1 0,0 1 0,0-1 0,-1 1 1,1 0-1,0 0 0,0-1 0,-1 1 0,1 0 0,0-1 0,-1 1 0,1 0 0,0 0 0,-1 0 0,1-1 0,0 1 0,-1 0 0,1 0 1,-1 0-1,1 0 0,0 0 0,-1 0 0,1 0 0,-1 0 0,1 0 0,0 0 0,-1 0 0,1 0 0,-1 0 0,1 0 0,0 0 0,-1 0 1,1 0-1,-1 0 0,1 1 0,0-1 0,-1 0 0,1 0 0,0 0 0,-1 1 0,1-1 0,0 0 0,0 0 0,-1 1 0,1-1 0,0 0 1,-1 1-1,1-1 0,0 0 0,0 1 0,0-1 0,-1 1 0,1 1 59,-1 0 0,1 0 0,-1 0 0,1 0 0,0 0-1,0 0 1,0 0 0,0 0 0,0 0 0,0 0 0,0 0 0,1 0 0,-1 0 0,1 0 0,-1 0 0,1-1 0,2 5 0,17 29 629,-14-27-840,1-1-1,0 0 1,0 0-1,1-1 1,0 1-1,0-2 1,1 1-1,0-1 1,-1-1-1,2 1 1,-1-2-1,0 1 1,1-1-1,0 0 1,0-1-1,-1-1 1,1 1 0,0-1-1,1-1 1,-1 0-1,14-2 1,-8 1 37,0-1 0,0-1 0,1 0 0,-2-2 0,1 1 0,0-2 0,-1 0 0,0-1 0,-1-1 0,1 0-1,-2 0 1,21-17 0,-28 19 245,0 0-1,-1-1 0,1 0 1,-1 0-1,0 0 0,-1-1 1,0 1-1,0-1 0,-1 0 1,0 0-1,0 0 0,-1-1 1,0 1-1,2-12 0,-4 16-162,0 0-1,1 1 0,-2-1 1,1 0-1,0 1 0,-1-1 1,1 0-1,-1 1 0,0-1 1,0 0-1,0 1 0,-1-1 1,1 1-1,-1 0 0,0 0 1,0-1-1,0 1 0,-1 0 1,1 1-1,-1-1 0,1 0 1,-1 1-1,0-1 0,0 1 1,0 0-1,0 0 0,0 0 1,-1 0-1,1 1 0,0-1 1,-1 1-1,1 0 0,-1 0 1,0 0-1,-5 0 0,-5 0-254,1 0-1,0 1 1,-1 0-1,1 1 1,0 1 0,-1 0-1,1 0 1,0 2-1,-15 5 1,7-1-1092,0 0 0,1 2 0,0 0 0,-32 23 0,49-31 921,-1 0-155,1 0 0,0 1 0,0-1-1,0 1 1,0-1 0,0 1 0,0 0 0,1 0-1,-1 1 1,1-1 0,-3 6 0,6-4-1215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0.6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79 620,'-20'-43'4563,"18"39"-3677,0 1-1,0 0 1,0-1 0,-1 1-1,1 0 1,-1 0-1,0 1 1,0-1-1,-6-4 1,8 7-794,1 0 0,-1 0 0,1 0 1,-1 0-1,1 0 0,-1 0 1,1 1-1,-1-1 0,1 0 1,-1 0-1,1 1 0,-1-1 0,1 0 1,-1 1-1,1-1 0,-1 0 1,1 1-1,0-1 0,-1 1 0,1-1 1,-1 1-1,1-1 0,0 1 1,0-1-1,-1 1 0,1-1 1,0 1-1,0-1 0,0 1 0,0-1 1,-1 1-1,1 0 0,0-1 1,0 1-1,0-1 0,0 1 0,0-1 1,1 2-1,-6 30 173,5-28-53,-2 24-517,1 0 0,2 0-1,6 44 1,-3-48-1387,1 0 1,1 0-1,1 0 0,14 30 0,-18-48 1091,-1-1-1,1 0 0,0 0 0,0 0 0,1-1 0,0 1 1,0-1-1,6 6 0,8 1-1501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0.9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62 2072,'3'-22'2772,"-3"4"325,-7-4 5271,4 29-7071,-4 10-577,4 8-360,-4 10-384,0 7-624,4 2-904,6 6-929,4 1-479,3-2-224,7-3 67,10-7 465,4-7 804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1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0 114 32,'1'-3'512,"-1"0"-1,1 0 1,0 1-1,0-1 1,0 0-1,1 1 1,-1-1-1,1 1 1,-1-1-1,1 1 1,0 0-1,0-1 1,0 1-1,0 0 1,0 0-1,3-1 1,41-30 4717,-42 30-4962,4-2 107,1 1 1,0-1-1,0 1 1,0 1-1,1 0 1,-1 0-1,1 1 1,0 0-1,11-1 0,-17 3-363,1 0 0,-1-1 0,0 2-1,0-1 1,1 0 0,-1 1-1,0 0 1,0 0 0,0 0-1,0 0 1,0 1 0,0-1-1,0 1 1,0 0 0,0 1-1,-1-1 1,1 0 0,-1 1 0,0 0-1,0 0 1,0 0 0,0 0-1,3 5 1,-3-2-23,-1-1 1,1 1-1,-2 0 0,1 0 0,0-1 1,-1 1-1,0 0 0,-1 0 0,1 0 1,-1 0-1,-1 0 0,1 0 1,-1 0-1,0 0 0,-3 12 0,-3 6 6,-1 0 0,-15 30 0,23-54 6,-27 51 38,19-36-190,0-1 0,1 1 0,0 0 0,-5 23 0,11-37 28,1 0-1,0 0 1,0 1-1,0-1 1,0 0 0,0 0-1,0 1 1,0-1 0,0 0-1,1 0 1,-1 0 0,0 1-1,1-1 1,-1 0-1,1 0 1,-1 0 0,1 0-1,0 0 1,-1 0 0,1 0-1,0 0 1,0 0-1,-1 0 1,1 0 0,0 0-1,0-1 1,0 1 0,0 0-1,0-1 1,1 1 0,-1-1-1,0 1 1,0-1-1,0 1 1,0-1 0,1 0-1,-1 0 1,0 1 0,0-1-1,2 0 1,7 1-875,0 0 1,0-1-1,18-2 1,-24 2 714,23-2-668,0-2 1,-1-1-1,0-1 0,0 0 1,-1-3-1,0 0 0,42-22 1,-51 22 1081,-1 0 1,0-2 0,0 0 0,25-26-1,-30 26 469,0-1 0,-1 0 0,-1 0 0,1-1 0,-2 0 0,10-22 0,-12 22 823,-1 1 0,0-1 0,-1 0 0,0 0-1,-1 0 1,1-24 0,10 136 146,-11-87-1693,0 0 1,1 1-1,1-1 0,0-1 1,1 1-1,0-1 0,0 1 0,12 15 1,-13-22-45,0 0 1,0-1 0,0 1-1,1-1 1,0 0 0,0 0-1,0-1 1,1 1 0,-1-1-1,1 0 1,0-1-1,0 1 1,-1-1 0,2 0-1,-1-1 1,0 1 0,0-1-1,13 0 1,-3-1-220,0 0 0,0-1 0,-1-1-1,1 0 1,0-2 0,-1 1 0,21-9 0,-30 10 531,0 0 0,0-1 0,0 0-1,0 0 1,-1 0 0,1 0 0,-1-1 0,0 0 0,0 0 0,0-1 0,-1 1 0,1-1 0,-1 0 0,0 0 0,-1-1 0,1 1 0,-1-1 0,0 0 0,0 0 0,3-10 0,-4 4 635,0 0 0,0 0-1,-1 0 1,-1 0 0,0 0 0,-3-18 0,1 2-406,3 23-819,3 18-213,5 47-32,-7-45-1,0 1 0,1 0 0,0-1 0,1 0 0,9 22 0,-11-33 394,-1-1 0,1 0 0,0 0-1,1 0 1,-1 0 0,0 0 0,1 0 0,0-1 0,-1 1 0,1-1 0,0 0 0,0 1 0,0-1 0,1-1 0,-1 1 0,0 0 0,1-1 0,-1 0 0,1 0 0,0 0-1,-1 0 1,1 0 0,0-1 0,-1 0 0,1 0 0,0 0 0,0 0 0,4-1 0,22-5-1419,1-3 279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2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0 200 1104,'14'-40'13709,"-14"54"-13587,2 0-1,-1-1 1,2 1 0,0-1 0,0 0 0,2 0 0,10 24 0,-6-18-82,2 1 0,0-2 0,2 0 0,16 20 0,-28-37-55,-1 0 0,1 0 1,0 0-1,0 0 0,0 0 0,0 0 0,0 0 0,0 0 0,0-1 0,0 1 1,1 0-1,-1-1 0,0 1 0,0-1 0,1 1 0,-1-1 0,0 1 1,1-1-1,-1 0 0,2 0 0,-1 0-35,-1 0 0,0-1 0,0 1 0,0-1 0,0 1 1,0-1-1,0 1 0,0-1 0,0 0 0,0 0 0,0 1 0,0-1 0,0 0 0,-1 0 1,1 0-1,0 0 0,-1 0 0,2-2 0,2-7-358,1 0-1,-2 0 1,0-1 0,3-12-1,-3 9 181,1-1-90,6-23 272,1 1-1,1 0 1,20-39 0,-26 65 179,0 1 0,1 0 0,0 0 0,0 0 0,1 1 0,10-9 0,-13 13-92,1 1 1,0-1 0,0 1 0,0 1 0,0-1 0,0 1 0,1 0-1,0 1 1,-1-1 0,1 1 0,10-1 0,-12 2 0,0 0-1,0 1 1,0 0-1,0 0 1,0 0 0,0 0-1,0 1 1,-1 0 0,1 0-1,0 0 1,0 1-1,0 0 1,-1 0 0,1 0-1,-1 0 1,5 3 0,-3 0 22,0 0 0,-1 0 0,0 0 0,0 1 0,0 0 0,0 0 0,-1 0 0,0 0 0,5 12 0,1 6-254,-1 1 0,-1 0 0,-1 1 0,6 49 1,-13-71 209,1 0-511,-1 0 0,1 0 0,0 1 1,0-1-1,0 0 0,3 6 0,-3-9 294,0 0-1,0 0 0,-1 0 1,1 0-1,0 0 0,0 0 0,0-1 1,0 1-1,0 0 0,0-1 0,0 1 1,0-1-1,0 1 0,0-1 0,0 1 1,0-1-1,1 0 0,-1 1 0,0-1 1,0 0-1,0 0 0,1 0 1,-1 0-1,0 0 0,0 0 0,0 0 1,1-1-1,0 1 0,22-7-1853,2-5 297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2.5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0 109 1256,'19'-37'13413,"-18"53"-11108,0-5-2340,0 1 0,0-1 0,1 1 0,1-1 1,0 0-1,0 0 0,1 0 0,1 0 1,-1-1-1,2 0 0,-1 0 0,2 0 1,-1-1-1,1 1 0,1-2 0,-1 1 0,2-1 1,-1 0-1,1-1 0,0 0 0,17 10 1,-18-12-171,1 0-1,0-1 1,0 0 0,0 0 0,1-1 0,-1 0 0,1-1 0,0 0 0,-1-1 0,1 0 0,0 0 0,0-1 0,0 0 0,0-1 0,0 0 0,0 0 0,-1-1 0,1-1 0,-1 0 0,1 0 0,-1-1 0,0 0 0,0 0 0,0-1 0,10-8 0,-10 6 238,0-1-1,-1-1 1,0 1 0,0-1 0,-1-1 0,0 0 0,0 0 0,-1 0-1,-1 0 1,0-1 0,4-13 0,-4 12 515,-2 0 1,1 0-1,-2 0 1,0 0-1,0-1 1,-1 1-1,-1-1 1,0 1-1,0 0 0,-4-19 1,4 29-491,-1 0 1,1 1-1,0-1 0,-1 1 1,1-1-1,-1 1 1,0-1-1,1 1 0,-1-1 1,0 1-1,0 0 0,-2-3 1,3 4-54,-1 0 0,1-1-1,0 1 1,-1 0 0,1 0 0,0 0 0,-1 0 0,1 0 0,0 0 0,-1-1 0,1 1 0,-1 0 0,1 0 0,0 0-1,-1 0 1,1 0 0,0 0 0,-1 1 0,1-1 0,0 0 0,-1 0 0,1 0 0,-1 0 0,1 0 0,0 0-1,-1 1 1,1-1 0,0 0 0,0 0 0,-1 1 0,1-1 0,0 0 0,-1 1 0,0 1-26,-1 0 0,0 1 0,1-1 0,-1 0 0,1 1 0,0 0 0,0-1 0,0 1 0,0 0 0,1-1 0,-1 1 0,0 5 0,0 10-144,1 0 1,1-1-1,1 1 0,0 0 0,7 25 0,-6-33-126,0 0-1,1 0 0,0 0 1,1 0-1,-1 0 0,2-1 1,0 0-1,0 0 1,0-1-1,12 12 0,-14-17-44,-1 0 1,1-1-1,0 1 0,0-1 0,0 0 1,0 0-1,0-1 0,0 1 0,0-1 1,1 0-1,-1 0 0,0 0 0,1 0 1,-1-1-1,1 0 0,-1 0 0,1 0 0,-1-1 1,6 0-1,2-2-453,-1 1 1,1-2-1,-1 0 0,0 0 1,0-1-1,11-7 0,9-7-652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6.5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88 1788,'-2'-1'184,"-2"-2"1238,0 1 0,0-1 0,0 0 0,1 0 0,-1 0 0,-4-19 5360,8 21-6603,23-9 1082,23 1-983,49-3 0,7-2-5397,-84 12 1321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2.8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0 283 872,'4'-4'1138,"0"1"-1,0-1 1,0 1-1,0 1 1,9-6-1,-7 17 2582,-1 15-2451,-5-24-1044,34 150 6046,-38-161-6028,1 1-314,-1 0 1,2-1 0,0 1-1,-2-19 1,4 20-1,0-1 0,1 1 0,0 0 0,1 0 0,0 0 0,1 0 0,-1 0-1,2 0 1,-1 1 0,1-1 0,1 1 0,-1 0 0,1 0 0,1 0 0,-1 1 0,1 0 0,1 0 0,-1 1 0,1-1 0,0 1-1,1 1 1,-1-1 0,1 1 0,0 1 0,0 0 0,1 0 0,0 0 0,10-2 0,18-5-15,0 2 0,63-7 0,-61 11-1749,0-2-1,44-13 1,-80 19 1516,0 0-1,-1 0 1,1 0 0,-1 0-1,1 0 1,-1-1 0,0 1-1,1-1 1,-1 0 0,0 0-1,2-2 1,-3 3 152,0-1 0,-1 1 0,1 0 0,0 0 0,-1-1 0,1 1 0,-1 0 0,1 0 0,-1-1 0,0 1 1,0-1-1,1 1 0,-1 0 0,0-1 0,0 1 0,-1 0 0,1-1 0,0 1 0,0-1 0,-1 1 0,1 0 0,0 0 0,-1-1 0,0-1 0,-17-26-2076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3.2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9 488,'-8'-9'7041,"7"9"-6834,-3 14 3441,4 23-947,4 60 33,-2-21-2760,16 100 1,-18-174-141,0 0 1,0 0-1,1 0 1,-1 0 0,1 0-1,-1 0 1,1 0-1,0 0 1,0 0 0,0 0-1,0 0 1,0 0-1,1 0 1,-1-1 0,0 1-1,1-1 1,-1 1-1,1-1 1,2 3 0,-2-4-80,-1 1 0,1-1 0,0 0 0,-1 1 1,1-1-1,0 0 0,-1 0 0,1 0 0,0 0 0,-1 0 1,1-1-1,0 1 0,-1 0 0,1-1 0,-1 1 0,1-1 1,-1 1-1,1-1 0,1-1 0,4-2-412,-1-1-1,1 0 0,-1 0 1,0 0-1,-1-1 1,1 1-1,-1-1 1,-1-1-1,6-7 1,7-17 487,-2-1 0,0 0 1,9-37-1,-8 12 4127,1-9 7912,-12 77-10546,2 24-1466,-7-32 354,6 29-1207,2 47-1,-8-68-4,0 0-1,0 0 1,-2 0-1,1 0 1,-1 0-1,-1 0 1,0 0 0,-5 11-1,7-20 734,0 0-1,0 0 1,0 0-1,0 0 1,0 0 0,-1 0-1,1 0 1,-1-1-1,0 1 1,1 0 0,-1-1-1,0 0 1,0 1-1,0-1 1,0 0-1,0 0 1,0 0 0,-4 1-1,-19 3-1643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3.7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1 1556,'-3'3'643,"0"0"1,0 0-1,1 0 0,-1 1 1,1-1-1,-1 1 0,1 0 1,1 0-1,-1 0 0,0 0 0,1 0 1,0 0-1,0 0 0,0 0 1,0 0-1,1 1 0,-1 4 0,0 12 741,1 0 0,4 23 0,-4-42-1275,3 24 496,1 0 1,14 44-1,-13-54-1134,1 0 0,14 27-1,-19-43 413,-1 1-1,0 0 1,1-1-1,-1 1 1,0-1-1,1 1 1,-1 0-1,1-1 1,-1 1-1,1-1 1,-1 1-1,1-1 1,-1 1 0,1-1-1,-1 0 1,1 1-1,0-1 1,-1 0-1,1 1 1,-1-1-1,1 0 1,0 0-1,0 0 1,-1 1-1,1-1 1,0 0-1,-1 0 1,1 0-1,0 0 1,-1 0-1,1 0 1,1-1-1,0 0-157,0 0-1,0 0 1,0 0-1,-1 0 1,1-1-1,0 1 1,-1-1-1,1 1 1,-1-1-1,3-3 1,26-47-3278,-29 51 3520,30-82-2444,-11 25 3372,6 4 5311,-26 54-6117,0 0 0,0-1 0,1 1 0,-1 0 0,0 0 0,0-1 0,0 1 0,1 0 0,-1 0 0,0 0 0,0 0 0,1-1 0,-1 1 0,0 0 0,0 0 0,1 0 0,-1 0 0,0 0 0,0 0 1,1 0-1,-1 0 0,0 0 0,1 0 0,-1 0 0,0 0 0,0 0 0,1 0 0,-1 0 0,0 0 0,1 0 0,-1 0 0,0 0 0,0 0 0,1 0 0,-1 0 0,0 0 0,0 1 0,1-1 0,-1 0 0,0 0 0,0 0 0,0 0 0,1 1 0,-1-1 0,0 0 0,0 0 0,0 1 0,1-1 0,8 13 1236,25 70 294,-27-63-3204,1 0 0,0-1-1,20 32 1,-24-45 997,1 0-1,-1-1 0,1 1 1,1-1-1,-1 0 1,1 0-1,-1-1 1,1 0-1,0 0 0,1 0 1,-1-1-1,1 0 1,0 0-1,-1 0 1,9 1-1,34 6-1866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39.4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22 728,'-6'0'13775,"12"11"-13324,-2 1 0,1 0 0,-2 0 1,1 0-1,-2 0 0,0 1 0,2 22 0,0 3-105,26 318 709,7 49-2740,-37-404 1463,0 0 0,1 0 0,-1 0 0,0 0-1,0 0 1,0 0 0,1 0 0,-1 0 0,0 0 0,1 0-1,-1 0 1,1 0 0,0 0 0,-1 0 0,1 0 0,0 0-1,-1 0 1,1 0 0,0-1 0,0 1 0,0 0-1,-1-1 1,1 1 0,0 0 0,0-1 0,0 1 0,0-1-1,0 0 1,2 1 0,-2-1-136,1 0-1,-1 0 0,1-1 1,-1 1-1,1-1 1,-1 1-1,0-1 1,1 0-1,-1 1 1,0-1-1,0 0 0,1 0 1,-1 0-1,0 0 1,0 0-1,0 0 1,0 0-1,0 0 1,0 0-1,-1-1 1,2-1-1,6-12-1788</inkml:trace>
  <inkml:trace contextRef="#ctx0" brushRef="#br0" timeOffset="1">373 580 1408,'1'-4'552,"7"-21"10084,-7 34-7251,18 212 349,-17-207-3646,-1-1-191,1 1 1,1-1-1,0-1 0,1 1 1,0 0-1,1-1 0,8 15 0,-11-24-51,0 0 0,0 1-1,0-1 1,0 0-1,1 0 1,-1-1-1,1 1 1,0-1 0,0 1-1,0-1 1,0 0-1,1 0 1,-1 0 0,0 0-1,1-1 1,-1 1-1,1-1 1,0 0-1,-1 0 1,1 0 0,0-1-1,0 1 1,0-1-1,0 0 1,-1 0 0,1 0-1,0 0 1,7-3-1,1 0-155,0-1 0,-1 0 0,0-1-1,0 0 1,0-1 0,0 0 0,-1-1-1,0 0 1,-1 0 0,1-1 0,9-11-1,11-14 1078,44-64 0,-45 57 1518,-20 25-945,-7 12-933,-1 0 1,1 1-1,-1-1 0,1 0 1,0 1-1,0 0 0,0-1 1,0 1-1,4-2 0,2 27 407,6 55-814,-12-62-187,1 1 0,0 0 1,1-1-1,1 0 0,8 20 0,-11-33 54,-1 0 0,0-1 0,1 0-1,-1 1 1,1-1 0,0 0 0,0 0 0,0 0 0,0 0-1,0 0 1,0-1 0,1 1 0,-1 0 0,0-1-1,1 0 1,-1 0 0,1 1 0,0-1 0,2 0 0,0 0-183,0-1 0,-1 1 0,1-1 1,0 0-1,-1-1 0,1 1 0,0-1 1,-1 0-1,1 0 0,6-3 0,2-1-670,0-1-1,0-1 0,-1 0 0,0-1 1,-1 0-1,18-16 0,-18 14 324,-1-1 0,0 0 0,-1-1 0,-1 0 0,0 0-1,0-1 1,8-21 0,-8 15 711,-1-1-1,-2 0 0,0 0 1,4-35-1,-6 17 2560,-2-66 0,-12-34 7018,10 136-9346,1 0 0,0 0 0,0-1 0,0 1 0,0 0 0,1 0-1,-1 0 1,1-1 0,-1 1 0,2-2 0,-2 4-255,0 0-1,0-1 1,0 1-1,0 0 1,0 0-1,0 0 1,0 0-1,0 0 1,0 0-1,0 0 1,1 0-1,-1 0 1,0-1-1,0 1 1,0 0-1,0 0 1,0 0-1,0 0 1,0 0-1,0 0 1,0 0-1,1 0 1,-1 0-1,0 0 1,0 0-1,0 0 1,0 0-1,0 0 1,0 0-1,0 0 1,1 0-1,-1 0 1,0 0-1,0 0 1,0 0-1,0 0 1,0 0-1,0 0 1,0 0-1,1 0 1,-1 0-1,0 0 1,0 0-1,0 0 1,0 0-1,0 0 1,0 1-1,0-1 1,0 0-1,0 0 1,0 0-1,1 0 1,4 15 177,1 35-136,-1 1-1,-2 58 1,0 5-213,-3-113 144,2 42-546,2 0 1,17 76 0,-21-117 447,1 0-1,-1 0 1,1 0-1,0 0 1,0 0 0,0 0-1,0 0 1,0 0-1,1 0 1,-1 0-1,0 0 1,1-1-1,0 1 1,-1-1 0,1 1-1,0-1 1,0 0-1,0 1 1,-1-1-1,1 0 1,1 0 0,2 1-1,-1-1-120,0-1 0,0 1 0,0-1-1,1 0 1,-1 0 0,0 0 0,0-1 0,1 1-1,-1-1 1,0 0 0,5-2 0,6-3-507,-1 0-1,1-1 1,-1-1 0,-1 0 0,19-14 0,-14 8 314,-1-1 1,0 0 0,17-22 0,-28 30 783,-1-1 1,0 0-1,0 0 1,5-11-1,-8 14 362,0-1-1,0 0 1,0 0-1,-1 0 1,0 0-1,0 0 1,0-9-1,-1 15-701,0 0 0,-1 0 0,1-1 0,0 1 0,0 0 0,0 0 0,0 0 0,0-1 0,0 1 0,0 0 0,-1 0 0,1 0 0,0-1 0,0 1 0,0 0 0,-1 0 0,1 0 0,0 0 0,0 0 0,0 0 0,-1-1 0,1 1 0,0 0 0,0 0 0,-1 0 0,1 0 0,0 0 0,0 0 0,0 0 0,-1 0 0,1 0 0,0 0 0,0 0 0,-1 0 0,1 0 0,0 0 0,0 0 0,-1 0 0,1 0 0,0 1 0,0-1 0,0 0 0,-1 0 0,1 0 0,0 0 0,0 0 0,0 1 0,-1-1 0,1 0 0,0 0 0,0 0 0,0 0 0,0 1 0,-1-1 0,1 0 0,0 0 0,0 0 0,0 1 0,-14 12 5,11-6-7,-1-1 0,1 1-1,0 0 1,0-1 0,1 1-1,0 0 1,0 1 0,0-1-1,1 0 1,0 0 0,1 1-1,0-1 1,0 0 0,0 1-1,1-1 1,0 0 0,1 1-1,-1-1 1,1 0 0,1 0-1,-1 0 1,1-1 0,1 1-1,-1-1 1,1 1 0,0-1-1,0 0 1,1 0 0,0-1-1,0 0 1,0 1 0,1-2-1,-1 1 1,1-1 0,0 0-1,1 0 1,-1 0 0,1-1-1,9 4 1,-1-3-142,0 0-1,0-1 1,1-1-1,0 0 1,-1-1-1,1-1 1,29-3-1,-33 2-634,-1-1 0,1 0 0,-1-1-1,0 0 1,1-1 0,-1 0-1,-1 0 1,1-2 0,-1 1 0,0-1-1,11-9 1,-20 15 573,0-1-1,0 0 1,0 0-1,0 0 1,0 0-1,0 0 1,0 0-1,0-1 1,0 1-1,-1 0 1,1 0-1,0-1 1,-1 1-1,1 0 1,-1-1 0,1 1-1,-1 0 1,0-1-1,0 1 1,1-1-1,-1 1 1,0-1-1,0 1 1,0 0-1,-1-1 1,1 1-1,0-1 1,-1-1-1,-13-20-1937</inkml:trace>
  <inkml:trace contextRef="#ctx0" brushRef="#br0" timeOffset="2">481 27 436,'-21'-18'5268,"4"9"1378,17 10-6427,-1-1-1,0 1 0,1-1 1,-1 1-1,1-1 0,-1 1 0,1 0 1,0-1-1,-1 1 0,1 0 1,0-1-1,-1 1 0,1 0 0,0 0 1,0-1-1,0 1 0,-1 0 1,1 0-1,0-1 0,0 1 0,0 0 1,0 0-1,0-1 0,0 1 1,1 0-1,-1 0 0,0-1 0,1 2 1,1 32 206,-2-31-94,27 186-715,-17-130-2402,-9-54 2150,0 0 0,0 0 0,0 0-1,1-1 1,0 1 0,0 0 0,0-1 0,0 0 0,4 5 0,-5-8 401,0 1-1,0-1 1,0 0 0,0 0-1,0 0 1,0 0 0,1 0-1,-1 0 1,0-1 0,0 1-1,1 0 1,-1-1 0,1 1-1,-1-1 1,1 1 0,-1-1-1,1 0 1,-1 1 0,1-1-1,-1 0 1,1 0 0,-1 0-1,1 0 1,-1 0 0,1-1-1,-1 1 1,1 0 0,-1-1-1,1 1 1,-1-1 0,0 1-1,1-1 1,1-1 0,18-13-1606</inkml:trace>
  <inkml:trace contextRef="#ctx0" brushRef="#br0" timeOffset="3">654 115 1072,'17'-48'15269,"-14"63"-13420,4 11-793,0 7-652,3 5-696,-3 4-948,6 4-1177,1-2-619,6-2-292,14-5-16,7-8 331,6-2 737</inkml:trace>
  <inkml:trace contextRef="#ctx0" brushRef="#br0" timeOffset="4">3033 457 748,'16'-38'19362,"-17"38"-19165,-20 8 245,11 1-425,0-1 1,0 1 0,0 1-1,1 0 1,-14 21 0,10-14-5,-7 8 5,2 1 0,0 1 0,2 1-1,1 0 1,1 1 0,1 1 0,2 0 0,1 0 0,2 1 0,-7 41 0,14-64-67,1 1 1,0-1-1,0 0 1,0 0-1,1 1 1,1-1-1,-1 0 1,1 0-1,1 0 1,-1-1-1,1 1 1,0 0-1,8 12 1,-8-16-48,0 0 1,0-1 0,1 1 0,-1 0 0,1-1 0,0 0 0,0 0 0,0 0 0,0 0 0,0-1-1,1 0 1,-1 1 0,1-2 0,0 1 0,-1 0 0,1-1 0,0 0 0,0 0 0,0-1-1,0 1 1,0-1 0,0 0 0,9-1 0,-2-1-108,-1-1 1,1 1-1,-1-2 0,1 0 0,-1 0 1,0-1-1,-1-1 0,1 0 0,-1 0 1,0-1-1,12-10 0,5-7 1235,-1-1-1,34-43 0,-60 67-1000,1 1 0,-1-1 0,0 1 0,0-1 0,1 1 0,-1 0 0,0-1-1,1 1 1,-1 0 0,1-1 0,-1 1 0,0 0 0,1 0 0,-1-1 0,1 1 0,-1 0-1,0 0 1,1 0 0,-1 0 0,1-1 0,-1 1 0,1 0 0,-1 0 0,1 0 0,-1 0-1,1 0 1,-1 0 0,1 0 0,-1 0 0,1 0 0,-1 1 0,1-1 0,0 0 0,10 17 306,2 39-652,-10-41 226,-2-12 103,2 10-545,0 0 1,1 0-1,1 0 1,7 15-1,-11-26 216,1 1 0,-1-1-1,1 1 1,-1-1-1,1 0 1,0 1 0,0-1-1,0 0 1,0 0-1,0-1 1,0 1 0,1 0-1,-1-1 1,1 1-1,-1-1 1,1 0 0,-1 0-1,1 0 1,0 0-1,0 0 1,-1-1-1,1 1 1,0-1 0,0 1-1,0-1 1,4-1-1,1 0-410,-1 0 1,0-1-1,0 0 0,0 0 0,-1-1 0,9-4 0,16-10-1342</inkml:trace>
  <inkml:trace contextRef="#ctx0" brushRef="#br0" timeOffset="5">3498 924 60,'24'-39'4203,"-3"3"7041,-20 36-11107,-1 0 0,1 0-1,0 0 1,0 0-1,-1 0 1,1 1 0,0-1-1,-1 0 1,1 0 0,0 1-1,-1-1 1,1 0-1,0 1 1,-1-1 0,1 0-1,-1 1 1,1-1-1,-1 1 1,1-1 0,-1 1-1,1-1 1,-1 1-1,1-1 1,-1 1 0,0 0-1,1-1 1,-1 1 0,0-1-1,1 1 1,-1 1-1,19 27-233,-16-24 373,3 5-301,0-1-1,1 0 1,0 0-1,0 0 1,1-1 0,0 0-1,1-1 1,18 13-1,-24-18-7,0 0 0,0-1-1,1 1 1,-1-1 0,0 0 0,1 0-1,-1 0 1,1 0 0,0-1-1,-1 1 1,1-1 0,-1 0 0,1 0-1,0 0 1,-1-1 0,1 1-1,-1-1 1,1 0 0,-1 0 0,1 0-1,-1-1 1,1 1 0,-1-1-1,0 1 1,0-1 0,0 0-1,0 0 1,0-1 0,0 1 0,-1-1-1,4-3 1,2-4 37,0-1 0,0 0 0,-1-1 0,0 1 0,-1-1 0,-1-1 0,0 1 0,0-1 0,-1 0 0,-1 0 0,0 0 0,-1 0 0,0 0 0,-1-1 0,-1 1 0,0-1 0,-1 1 0,-3-17 0,4 28-1,0 0 1,-1 0-1,0 0 1,1 0-1,-1 0 0,0 0 1,0 0-1,0 1 0,0-1 1,0 0-1,0 1 0,0-1 1,-1 1-1,1-1 1,-1 1-1,1 0 0,-1-1 1,1 1-1,-1 0 0,0 0 1,-2-1-1,1 1-4,0 0 0,0 1 0,0 0 1,1-1-1,-1 1 0,0 0 0,0 0 0,0 0 0,0 1 0,0-1 0,0 1 0,0 0 0,-3 1 0,-2 1-8,-1 0 0,1 1 0,0 1-1,0-1 1,1 1 0,-1 1 0,1-1-1,-10 10 1,7-3-2,0 1 1,0 0-1,1 0 0,-12 26 0,17-31-17,0 1-1,1-1 0,0 1 0,0 0 0,1 0 0,0 1 1,1-1-1,0 0 0,0 15 0,2-22-29,-1 1 0,1 0 0,-1-1 1,1 1-1,0-1 0,0 1 0,0-1 0,0 0 0,0 1 1,1-1-1,-1 0 0,1 0 0,0 0 0,-1 0 0,1 0 0,0 0 1,0 0-1,0-1 0,0 1 0,1-1 0,-1 1 0,0-1 0,1 0 1,-1 0-1,1 0 0,-1 0 0,1 0 0,-1-1 0,4 1 1,8 2-369,1-2 0,0 1 1,29-2-1,-33-1 272,421-20 40,-430 20 259,1 1 0,-1 0-1,0-1 1,0 0-1,1 1 1,-1-1-1,0 0 1,0 0 0,0 0-1,0 0 1,0-1-1,0 1 1,0 0 0,0-1-1,-1 1 1,1-1-1,0 0 1,-1 0 0,0 0-1,1 1 1,-1-1-1,0 0 1,0-1 0,0 1-1,0 0 1,0 0-1,-1 0 1,2-4 0,16-29-736,-4 18-46,1 0 0,0 2-1,2 0 1,-1 1 0,2 0-1,0 1 1,0 2 0,1-1-1,35-14 1,-30 17 495,1 0 0,0 2 0,0 0 0,42-5 0,-61 11 326,0 1 0,0-1 0,-1 1 0,1 0 0,0 0 0,0 1-1,0 0 1,-1 0 0,1 0 0,0 0 0,-1 1 0,1 0 0,-1 0 0,8 5 0,-9-4-23,-1 0 1,0 1-1,0-1 0,0 1 1,0-1-1,0 1 1,-1 0-1,1 0 0,-1 0 1,0 0-1,-1 1 0,1-1 1,-1 0-1,1 1 1,-2-1-1,1 1 0,0-1 1,-1 8-1,2 36 518,-3-1-1,-6 51 1,-2 50-330,9-127-407,2 0 0,0 0 0,1 0 1,1 0-1,8 22 0,-1-17-204,-8-20 115,0-1 0,-1 1 0,0-1 0,0 1 1,0 0-1,0 7 0,-2-13 134,0 0 0,0 1 0,0-1 0,0 0 0,0 0 0,0 0-1,0 1 1,0-1 0,0 0 0,-1 0 0,1 0 0,0 0 0,0 1 0,0-1 0,0 0 0,0 0 0,-1 0 0,1 0 0,0 0 0,0 0 0,0 1 0,-1-1 0,1 0 0,0 0 0,0 0 0,0 0 0,-1 0 0,1 0 0,0 0 0,0 0 0,0 0 0,-1 0 0,1 0 0,0 0 0,0 0 0,-1 0 0,1 0 0,0 0 0,0 0 0,0 0 0,-1-1 0,1 1 0,0 0 0,0 0 0,0 0 0,0 0 0,-1 0 0,1 0 0,0-1 0,0 1 0,0 0 0,0 0 0,0 0 0,-1 0 0,1-1 0,0 1 0,0 0 0,0 0-1,0 0 1,0-1 1,-11-10-261,2-7-1,0 0-1,2-1 1,0 0 0,2 0-1,0 0 1,1-1 0,0 0-1,2 0 1,1 0 0,0 0-1,3-25 1,2-1 797,3-1 0,1 1 0,25-77 0,-29 110 71,1-1 0,0 1 0,1-1 0,15-23 0,-18 33-536,0 0 0,0 0 0,1 0 0,-1 1-1,1-1 1,0 1 0,0 0 0,0 0 0,0 0-1,1 0 1,-1 1 0,1 0 0,0 0 0,-1 0-1,1 1 1,0-1 0,8 0 0,1 1-112,1 0 0,-1 1 0,1 0 0,-1 2 0,0-1 0,1 2 0,-1 0 0,0 0 0,24 11 1,-26-10-76,-1 1 0,-1 1 0,1 0 0,-1 0 0,0 1 0,0 0 0,-1 1 0,0 0 0,0 0 1,-1 1-1,0 0 0,7 12 0,-12-17 79,-1 0 1,0 0-1,0 0 0,0 1 1,-1-1-1,1 1 1,-1-1-1,0 1 0,0-1 1,-1 1-1,1 0 1,-1 0-1,0-1 0,0 1 1,-1 0-1,-1 8 1,0-6 91,-1 0 0,0-1 1,0 1-1,0-1 1,0 1-1,-1-1 0,0 0 1,-1-1-1,1 1 1,-8 6-1,2-3-98,0 0 1,0-1-1,-1 0 0,0-1 1,-1 0-1,1-1 0,-1 0 1,-1-1-1,1 0 0,-1-1 1,-21 4-1,9-10-2137,24 2 2025,1 0 1,-1 0-1,0-1 1,1 1-1,-1 0 1,1-1-1,-1 1 1,1-1-1,-1 1 1,1-1-1,0 1 1,-1-1-1,1 1 0,-1-1 1,1 1-1,0-1 1,-1 1-1,1-1 1,0 0-1,0 1 1,0-1-1,-1 0 1,1-2-273,1 1 1,-1-1-1,0 0 1,1 1-1,-1-1 1,1 1-1,0-1 1,0 1-1,0-1 0,0 1 1,0 0-1,1-1 1,2-3-1,16-22-1950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40.3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28 964,'29'-23'15685,"-21"19"-13725,-7 14-1617,0 0 0,1-1 1,0 1-1,5 13 0,3 19-79,-3 13 21,-2 0 0,-5 104 1,-1-142-1266,1-1 1,1 1-1,0 0 1,4 16 0,35-54-15425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41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20 1040,'-3'-18'12534,"2"32"-9013,2 6-3708,5 68 840,4-1 0,38 156 1,-48-242-655,-1 0 0,1-1-1,1 1 1,-1-1 0,0 1 0,0 0 0,0-1 0,0 1 0,0-1 0,0 1 0,1-1 0,-1 1 0,0 0 0,1-1-1,-1 1 1,0-1 0,1 1 0,-1-1 0,0 0 0,1 1 0,-1-1 0,1 1 0,-1-1 0,1 0 0,-1 1 0,1-1 0,-1 0-1,1 1 1,-1-1 0,1 0 0,0 0 0,0 0-27,0-1 1,0 0-1,0 0 0,0 1 1,0-1-1,0 0 0,-1 0 1,1 0-1,0 0 0,-1 0 1,1 0-1,-1 0 0,1-1 1,0 0-1,16-57-1159,-15 51 999,48-220-3121,-21 74 6832,-28 149-3289,10 70 604,-6-2-809,14 62 0,-15-106-33,0-1-1,2 1 1,0-1-1,2 0 0,0 0 1,0 0-1,20 28 0,-21-39-53,-1 1-1,1-1 0,0-1 0,0 1 1,1-1-1,0 0 0,0-1 0,0 0 1,1 0-1,0-1 0,0 0 0,0 0 1,0-1-1,20 4 0,-21-6-21,1 0 0,-1 0 0,1-1 0,-1 0 0,1 0 0,-1-1 0,1 0-1,-1 0 1,1-1 0,-1 0 0,0-1 0,0 0 0,0 0 0,0-1 0,0 0 0,-1 0 0,10-7-1,-6 1 315,0 0-1,0-1 0,-1 0 1,-1 0-1,0-1 0,0-1 0,-1 1 1,-1-1-1,0-1 0,-1 1 0,0-1 1,-1 0-1,5-23 0,-10 36-164,0 0 1,0-1-1,0 1 0,1 0 1,-1 0-1,1-1 0,-1 1 1,1 0-1,-1 0 0,1 0 1,0 0-1,-1 0 0,1 0 1,0 0-1,0 0 0,1-2 0,-1 3-59,-1 0 0,1 0 0,-1 1-1,1-1 1,-1 0 0,1 0 0,-1 0-1,1 0 1,-1 1 0,0-1 0,1 0-1,-1 1 1,1-1 0,-1 0 0,0 1-1,1-1 1,-1 0 0,0 1-1,1-1 1,-1 0 0,0 1 0,0-1-1,1 1 1,-1-1 0,0 1 0,0-1-1,0 0 1,0 1 0,13 45-423,-4 27-189,10 50-675,-19-119 1283,6 21-854,0-1 0,1 0-1,2 0 1,0-1 0,13 22-1,-20-40 533,0-1 0,1 0 0,-1-1-1,1 1 1,0 0 0,0-1 0,0 0-1,1 1 1,-1-1 0,1 0 0,0-1-1,0 1 1,-1-1 0,2 0 0,-1 0-1,0 0 1,0 0 0,1-1 0,-1 1-1,1-1 1,-1-1 0,1 1 0,-1 0-1,1-1 1,0 0 0,-1 0 0,1-1-1,-1 1 1,1-1 0,0 0 0,-1 0-1,1 0 1,-1-1 0,8-3 0,28-15-1526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41.5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86 748,'1'-22'1561,"-1"14"-392,1 0 1,-1 0-1,0 1 0,-1-1 1,0 0-1,-10-8 4302,11 16-5402,-5 18 1223,2 18-333,1 1 0,2 0 0,8 65 0,2-37-1698,23 81 1,-31-138-1,1 0 0,0 0 0,0-1 1,0 1-1,1-1 0,0 1 0,7 9 0,-9-15 340,0 0-1,0 0 0,0 0 0,1 0 0,-1 0 0,0 0 0,1 0 0,0-1 0,-1 1 0,1-1 0,0 0 1,0 0-1,-1 0 0,1 0 0,0-1 0,0 1 0,0-1 0,0 1 0,0-1 0,0 0 0,0 0 0,0 0 1,6-2-1,17-4-1800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41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70 748,'4'-16'2516,"-4"5"425,3-8 3667,-3 12-3932,3 2-895,-3-1-697,4 3-468,-1 1-436,4 2-616,0 2-860,0 1-1101,3 3-571,7 12-3476,-11-7 3579,1 7 701</inkml:trace>
  <inkml:trace contextRef="#ctx0" brushRef="#br0" timeOffset="1">122 348 956,'4'33'2064,"2"-7"557,-6-4 367,0-4-132,4-5-480,-1 0-484,1-4-579,6-2-797,0-1-956,4-1-1393,-1-3-767,1-2-416,-1-2-156,-3-3 139,1-2 549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9T08:06:46.45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0.3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1 388,'-16'33'2123,"2"2"1,1 0-1,-17 73 1,22-62-647,1-1 0,0 88 0,10-72-1103,2 0 0,2 0 0,3-1 0,3 0 0,27 77 0,-39-134-412,29 89-1598,-18-30-3414,-12-61 4920,0 0 0,0-1 0,0 1 0,0-1 0,0 1 0,0 0 0,0-1 0,0 1 0,0-1 0,0 1 1,0 0-1,0-1 0,0 1 0,0-1 0,-1 1 0,1 0 0,0-1 0,0 1 0,-1-1 0,1 1 0,0-1 0,-1 1 0,1-1 0,-1 1 0,1-1 1,-1 0-1,1 1 0,-1-1 0,1 0 0,-1 1 0,1-1 0,-1 0 0,1 1 0,-1-1 0,1 0 0,-1 0 0,0 0 0,1 0 0,-1 0 0,1 0 1,-1 1-1,0-1 0,1 0 0,-1-1 0,1 1 0,-1 0 0,0 0 0,1 0 0,-1 0 0,0-1 0,-12-5-1532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6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148 1 412,'-24'15'1059,"9"-6"-42,0 0 0,1 1-1,0 1 1,1 0 0,0 1-1,-20 24 1,32-35-941,1 0 0,-1-1-1,0 1 1,1 0 0,-1 0 0,1-1-1,-1 1 1,1 0 0,0 0 0,-1-1 0,1 1-1,0 0 1,0 0 0,0 0 0,-1 0-1,1 0 1,0 0 0,0-1 0,0 1-1,0 0 1,0 0 0,1 0 0,-1 0-1,0 0 1,0-1 0,1 1 0,-1 0 0,0 0-1,1 0 1,-1 0 0,0-1 0,1 1-1,-1 0 1,1-1 0,0 1 0,-1 0-1,1-1 1,0 1 0,-1-1 0,1 1-1,0-1 1,-1 1 0,1-1 0,0 1 0,0-1-1,0 0 1,0 1 0,-1-1 0,1 0-1,1 0 1,5 2 221,0 0 0,0-1 0,0 0 0,1 0-1,6-1 1,65-4 18,82-13-1,-91 7-4690,138-1 1,-138 15 1884,-2 2 299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1.3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25 255 1244,'-25'-15'8126,"36"22"-5150,2 0-2555,1 0-1,0-1 1,0-1-1,1 0 1,-1-1-1,1-1 0,0 0 1,0-1-1,0 0 1,18-1-1,5-2-662,0-1 0,73-14 0,-85 11-521,0-2 0,49-19 0,-62 20 535,0 0 1,-1-1-1,0 0 1,0-1-1,-1 0 0,0-1 1,14-14-1,-24 22 247,0 1 1,-1-1-1,1 1 0,0-1 1,-1 0-1,1 1 0,0-1 1,-1 0-1,1 1 0,-1-1 1,1 0-1,-1 0 0,1 1 1,-1-1-1,0 0 0,0 0 1,1 0-1,-1 0 1,0 0-1,0 1 0,0-3 1,-15 4 373,-27 20 146,30-11-417,0 1 0,0 0-1,1 0 1,0 2 0,1-1 0,1 1-1,0 1 1,1 0 0,0 0 0,1 0-1,0 1 1,-4 18 0,8-22-124,0-1 0,1 0 0,0 1 0,1 0 0,1-1 0,-1 1 0,2 0 0,1 16-1,0-20-83,0 1 0,0-1 0,0 0 0,1 0 0,0 0 0,0 0 0,1-1 0,0 1-1,0-1 1,0 0 0,1 0 0,10 10 0,-9-11-114,0 0 0,0-1 0,0 1 0,0-2-1,1 1 1,-1-1 0,1 0 0,0 0 0,0 0 0,0-1 0,0-1 0,8 2 0,-2-1-210,0-2 0,-1 1 0,1-2 1,0 0-1,-1 0 0,21-5 0,-8-1-156,-1-1 0,1-2 0,-1 0-1,-1-1 1,0-1 0,30-22-1,-31 18 615,-1-2-1,0 0 0,27-32 0,-31 29 2037,26-39-1,-46 93 4559,0 52-4768,16 267-780,1 1-1306,-14-349 219,0-1 9,0 0 0,0 0-1,0 0 1,0 0 0,0-1-1,-1 1 1,0 0 0,1 0 0,-1 0-1,0 0 1,-2 3 0,1-8-1,1-1 1,0 0 0,-1 1-1,1-1 1,0 0-1,0 0 1,1 0 0,-1 0-1,0-4 1,-16-109-1556,-5-210 1,29 14-745,0 236 2514,4 1 1,21-82-1,-30 150-54,0 0 1,0 0-1,1 0 0,0 1 0,0-1 1,0 1-1,1 0 0,8-11 1,-10 14-141,0 1 1,1 0 0,-1 1-1,0-1 1,1 0 0,-1 1-1,1-1 1,0 1 0,-1 0-1,1 0 1,0 0 0,0 0-1,0 0 1,0 0 0,0 1-1,0 0 1,0 0 0,0-1-1,0 2 1,0-1 0,0 0-1,-1 1 1,7 1 0,9 3-16,0 0-1,-1 2 1,0 0 0,0 1-1,-1 1 1,0 0 0,0 2 0,-1-1-1,0 2 1,17 17 0,-25-22-29,0 1 1,-1 0 0,0 0-1,0 1 1,-1-1 0,0 1-1,-1 0 1,1 0 0,2 11-1,-5-13-13,-1-1 0,0 1 0,0 0 0,0 0 0,-1 0 0,0 0 0,0 0 0,-1 0 0,0 0 0,0-1 0,0 1 0,-1 0 0,0-1 0,-4 9-1,-2 1-50,0-1-1,0 1 0,-2-2 0,-20 26 0,25-34-96,-1 0 0,1 0 1,-1 0-1,-1-1 0,1 0 1,-1 0-1,0-1 0,0 0 1,0 0-1,-1 0 0,1-1 1,-13 3-1,19-5 27,0-1 1,0 0-1,-1 1 0,1-1 1,0 0-1,0 0 0,-1 0 1,1 0-1,0 0 0,-1 0 1,1 0-1,0 0 0,0-1 1,-1 1-1,1 0 0,0-1 1,0 1-1,0-1 0,0 1 1,-1-1-1,1 0 0,0 1 1,0-1-1,0 0 0,0 0 1,1 0-1,-1 0 0,0 0 1,0 0-1,0 0 0,1 0 1,-1 0-1,0 0 0,1 0 1,-1 0-1,1-1 0,0 1 1,-1 0-1,1-2 0,-1-3-367,1 1 0,-1 0-1,1-1 1,0 1-1,1-1 1,0 1-1,0-1 1,2-6-1,11-28-1516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2.0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0 107 508,'22'-28'1741,"-7"11"3200,22-38 0,-30 48-2393,-4 13-1201,-2 20-550,-1-22-694,-7 429 1389,15-147-1424,-8-285-90,-1 0-1,1 0 1,0 0 0,0 0 0,0 0 0,0 0 0,0-1-1,0 1 1,0 0 0,1 0 0,-1 0 0,0 0 0,0 0-1,1 0 1,-1 0 0,1 0 0,-1-1 0,1 1 0,-1 0-1,1 0 1,-1 0 0,1-1 0,0 1 0,-1 0 0,1-1-1,0 1 1,0-1 0,-1 1 0,1-1 0,0 1 0,0-1-1,0 1 1,0-1 0,-1 0 0,1 0 0,0 1 0,0-1-1,0 0 1,0 0 0,0 0 0,0 0 0,0 0 0,0 0 0,0 0-1,0 0 1,0 0 0,0-1 0,0 1 0,-1 0 0,3-1-1,3-2-212,0 0 0,-1 0-1,1-1 1,0 0 0,8-7-1,22-24-427,-1-2 0,-1-2 0,-3-1 0,31-50 0,-44 64 918,16-38 1831,-41 78-1861,0 0 0,1 1 0,0 0 0,1 0 0,1 1 0,1-1 0,-2 19 0,3-21-160,1 0-1,0 0 1,1 0 0,0 1-1,2-1 1,-1 0 0,1-1-1,1 1 1,0 0 0,7 15-1,-8-25-101,-1 0 0,1 0 0,0 0 0,0-1 0,1 1 0,-1-1 0,0 1 0,1-1 0,-1 0 0,1 0 0,0 0 0,0 0 0,0-1 0,0 1-1,0-1 1,0 0 0,0 0 0,1 0 0,-1 0 0,0 0 0,0-1 0,1 1 0,-1-1 0,1 0 0,-1 0 0,0 0 0,1 0 0,5-2 0,6-1-437,0 0 0,0-1 0,0-1 0,26-12 0,-20 8-262,-1-2 0,0 0 1,-1-2-1,0 0 0,-1-1 0,0 0 0,29-33 1,-35 33 1685,-1-1 1,-1 0 0,11-20 0,-23 40-516,1 1 0,-1 0-1,1-1 1,0 1 0,-1 10-1,1 56-2244,1-54 502,2-1 0,0 0 0,1 1-1,0-1 1,2 0 0,9 25 0,-1-22-483,1-6 336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2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0 195 980,'13'-27'992,"0"3"723,-1-1 0,-1 0 0,-2 0 0,11-44 1,-24 105-388,0 48 0,5-25-1395,14 88 1,-15-143 17,1 0 1,0 0-1,0 0 1,0 0-1,0 0 1,1 0-1,-1 0 1,1-1-1,0 1 1,0 0-1,4 4 1,-4-7-48,-1 0 0,1 0 0,0 1 0,-1-1 0,1 0 0,0-1-1,0 1 1,-1 0 0,1 0 0,0-1 0,0 1 0,0-1 0,0 0 0,0 1 0,0-1 0,0 0 0,0 0 0,0 0 0,0 0 0,0-1 0,0 1 0,0-1 0,0 1 0,0-1 0,3-1 0,7-3-488,0-1 0,0 0 0,-1 0 0,1-2 0,-2 1 1,1-1-1,-1-1 0,0 0 0,-1 0 0,0-1 0,0 0 1,-1-1-1,12-20 0,-9 12 882,-1-1 1,14-39-1,-16 36 2376,-2-1-1,5-30 1,-7 39 1298,-4 43-2402,0-14-1625,2 59-836,16 90 0,-18-161 783,0 0 0,1 0 0,-1 0 0,0 0 0,1 0 0,0 0 0,-1 0 0,1 0 0,0 0 0,0 0 0,0 0 0,0-1 0,1 1 0,-1 0 0,0-1 0,1 1 0,1 1 0,-1-2 5,-1-1 0,0 1 0,1-1 1,-1 0-1,1 1 0,0-1 0,-1 0 0,1 0 0,-1 0 0,1 0 0,-1 0 0,1 0 0,-1 0 0,1-1 0,-1 1 0,1-1 0,-1 1 0,1-1 0,-1 1 0,1-1 0,-1 0 0,0 0 0,0 0 1,2-1-1,16-11-443,-1-1 0,-1 0 0,0-1 0,-1-1 0,-1-1 0,15-21 0,-3 1 2152,-3-1 0,22-45 0,-49 93-1136,1 1 1,0 0 0,0-1 0,1 1 0,1 0 0,-1 0-1,2 0 1,2 17 0,-2-12-551,2 0 1,0 0-1,1 0 1,0 0-1,1 0 1,11 22-1,-13-34-7,-1 1 0,1 0 0,1-1 0,-1 0-1,1 0 1,0 0 0,-1 0 0,2 0 0,-1-1 0,0 0 0,1 0 0,-1 0 0,1 0-1,0-1 1,0 0 0,6 2 0,-3-2-13,0 0 0,-1-1 0,1 0 0,0-1-1,0 0 1,0 0 0,-1 0 0,1-1 0,0-1 0,10-2 0,-2-1 5,0 0 0,-1-2 1,1 0-1,-1 0 1,0-2-1,-1 0 0,0 0 1,-1-1-1,24-23 1,-29 24 92,-1 0 1,1-1-1,-1 1 1,-1-2-1,0 1 1,-1-1-1,0 0 1,6-19-1,-9 24 9,0 0-1,-1 0 1,0-1 0,0 1-1,0 0 1,-1-1 0,0 1-1,0 0 1,0-1 0,-1 1-1,0 0 1,-1-1-1,1 1 1,-1 0 0,0 0-1,-1 0 1,1 0 0,-4-5-1,5 10 1,0 0 0,1 0 0,-1 0 0,0 0 0,0 0 0,1 0 0,-1 0 0,0 0 0,0 0 0,0 0 0,0 1 0,0-1-1,0 0 1,0 1 0,-1-1 0,1 1 0,0-1 0,0 1 0,0-1 0,-1 1 0,1 0 0,0 0 0,0-1 0,-1 1 0,0 0 0,-1 1 17,1 0 1,0-1 0,0 1-1,0 0 1,0 0 0,0 0-1,1 0 1,-1 1 0,0-1 0,0 0-1,1 1 1,-1-1 0,-1 3-1,-4 4 103,1 1-1,0-1 0,1 1 0,-9 19 0,6-8 29,0 0 0,2 1 0,-7 36 0,11-45-213,1 0 1,0 1-1,1-1 0,0 0 0,1 0 0,0 0 1,1 0-1,4 14 0,-5-21-78,1-1-1,0 0 1,0 0 0,0 1-1,0-2 1,1 1 0,-1 0-1,1 0 1,0-1 0,0 1-1,1-1 1,-1 0 0,1 0-1,4 3 1,-1-2-214,0-1-1,0 1 1,0-1 0,1 0 0,-1-1-1,1 0 1,13 2 0,-1-2-514,0-1 0,0 0 0,0-2 0,0 0 1,33-8-1,1-3-521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4.4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24 470 580,'14'-19'1462,"-13"18"-1284,0 1 1,-1-1-1,1 0 1,-1 1-1,1-1 1,-1 0-1,1 0 1,-1 1-1,0-1 1,1 0-1,-1 0 1,0 0-1,0 0 1,1 1-1,-1-1 1,0 0-1,0 0 0,0 0 1,0 0-1,0-1 1,-1 2-36,0 0 0,1 0-1,-1 1 1,0-1 0,1 0 0,-1 1 0,1-1-1,-1 0 1,0 1 0,1-1 0,-1 1 0,1-1 0,-1 1-1,1-1 1,0 1 0,-1-1 0,1 1 0,0 0-1,-1-1 1,1 1 0,0 0 0,-1-1 0,1 2 0,-8 17 982,8-13-994,-1-1 0,1 1 0,0-1 0,0 1 0,0-1 0,1 1 0,0-1 0,0 0 0,0 1 0,1-1 0,-1 0 0,1 0 0,1 1 0,-1-2 0,1 1 0,0 0 0,0 0 0,0-1 0,1 0-1,-1 0 1,1 0 0,0 0 0,0 0 0,1-1 0,-1 1 0,1-1 0,-1-1 0,1 1 0,0-1 0,0 1 0,0-1 0,1-1 0,-1 1 0,0-1 0,1 0 0,-1 0 0,8 0 0,-3-1-163,-1-1 0,1 0 0,0-1 0,0 0 1,-1 0-1,0-1 0,1-1 0,-1 1 0,0-1 0,0-1 0,-1 0 0,0 0 0,1 0 0,13-14 0,-19 16 29,1-1 0,-1 1 0,0-1 0,0 1 0,0-1 0,-1 0 0,0-1-1,1 1 1,-1 0 0,-1 0 0,1-1 0,-1 1 0,1-1 0,-1 0 0,-1 1 0,1-1-1,-1 0 1,1 0 0,-1 1 0,-1-1 0,1 0 0,-1 1 0,0-1 0,0 0 0,0 1-1,0-1 1,-1 1 0,0-1 0,0 1 0,0 0 0,-1 0 0,-3-6 0,3 5 64,0 1 0,-1-1 0,1 1 0,-1 0 1,0 0-1,0 0 0,0 0 0,-1 1 0,1 0 0,-1 0 1,0 0-1,0 0 0,0 1 0,0 0 0,0 0 0,-1 0 1,-8-1-1,7 2 11,0 1 0,0 0 0,0 0-1,0 0 1,0 1 0,1 0 0,-1 1 0,0 0 0,1 0 0,-1 0 0,1 1 0,-12 6 0,9-4-42,0 1 1,0 0-1,1 0 0,-1 1 1,2 0-1,-1 0 0,1 1 1,0 0-1,0 1 0,1-1 0,1 1 1,-1 1-1,1-1 0,1 1 1,0-1-1,0 1 0,1 0 1,-3 16-1,5-23-126,1 1-1,-1-1 1,1 1 0,0-1 0,0 1-1,1-1 1,-1 0 0,1 1 0,-1-1-1,1 0 1,0 1 0,0-1 0,1 0-1,-1 0 1,1 0 0,-1 0-1,1 0 1,0 0 0,0 0 0,1-1-1,-1 1 1,0-1 0,1 1 0,0-1-1,-1 0 1,1 0 0,0 0 0,0 0-1,0-1 1,0 1 0,0-1 0,1 0-1,-1 0 1,0 0 0,1 0-1,-1 0 1,4-1 0,5 2-263,-1-2 0,0 1 0,1-2 1,-1 1-1,0-2 0,0 1 0,1-1 0,-1-1 0,-1 0 0,15-6 1,-11 2 332,-1-1 0,1-1 1,-1 0-1,-1-1 0,0 0 1,0-1-1,-1 0 0,0-1 1,-1 0-1,0-1 1,-1 0-1,-1 0 0,12-26 1,4-14 917,-2-1 0,19-75 1,-36 113-578,4-13 713,-1 0 0,-1-1 0,-1 0 0,1-31 1,-9 59-634,-4 8-243,-4 11-31,2 3-15,0 1 0,2 1 0,0-1 0,-4 38-1,-1 91 23,10-131-248,0 1 1,2-1-1,1 0 1,0 0-1,5 21 1,-6-36 15,1 0 1,-1 1-1,1-1 1,0 0-1,-1 0 1,2 0 0,-1 0-1,1 0 1,-1 0-1,1-1 1,0 1-1,0-1 1,0 0-1,1 0 1,-1 0 0,1 0-1,0-1 1,0 1-1,0-1 1,0 0-1,0 0 1,0 0 0,0-1-1,1 0 1,-1 1-1,9 0 1,0-1-78,-1-1 0,1 0-1,0 0 1,0-2 0,-1 1 0,1-2 0,-1 1 0,1-2 0,-1 0 0,0 0-1,20-11 1,-24 11 171,0-1 1,0 0-1,-1 0 0,1-1 0,-1 0 0,0 0 0,-1-1 0,0 1 0,0-2 0,0 1 1,-1 0-1,0-1 0,0 0 0,-1-1 0,0 1 0,5-17 0,-8 21 89,0-1 0,-1 1 0,0-1-1,0 0 1,0 1 0,0-1 0,-1 0 0,1 1 0,-1-1-1,-1 1 1,1-1 0,0 1 0,-5-9 0,5 12-29,1 0 0,-1-1 0,0 1 0,0 0 1,0 0-1,0 0 0,0 0 0,0 0 1,0 0-1,0 0 0,0 0 0,0 0 0,-1 1 1,1-1-1,0 0 0,-1 1 0,1-1 1,-3 0-1,2 1-11,0 0 1,1 0 0,-1 1 0,0-1-1,0 0 1,0 1 0,1-1 0,-1 1-1,0 0 1,1-1 0,-1 1 0,1 0-1,-1 0 1,1 0 0,-1 0 0,1 0-1,0 1 1,-1-1 0,-1 2-1,-3 5 55,0-1-1,1 1 1,0 0-1,0 0 1,0 1-1,1-1 1,1 1-1,-1 0 1,-3 18-1,3-6-89,0 1 0,1-1-1,1 30 1,2-46-39,0-1-1,0 1 1,1-1-1,-1 1 1,1-1 0,0 1-1,0-1 1,0 1 0,1-1-1,0 0 1,0 1 0,0-1-1,0 0 1,1-1 0,-1 1-1,1 0 1,0-1 0,0 1-1,0-1 1,1 0 0,-1 0-1,7 4 1,-2-3-51,-1-1 1,1 1-1,0-1 0,0-1 1,0 0-1,0 0 1,1-1-1,-1 0 0,0 0 1,1-1-1,12 0 1,1-2-32,-1-1 0,0 0 1,-1-2-1,1 0 0,-1-2 1,0 0-1,0-1 0,-1-1 1,0 0-1,0-2 0,-2 0 1,27-22-1,-23 15 190,-1-1 0,0-1 1,-2-1-1,0 0 0,-1-1 1,-2-1-1,0-1 0,-2 0 0,13-30 1,-21 40 210,-1 0 1,0 0 0,-1 0 0,-1 0 0,0-1-1,-1 1 1,0-1 0,-1 1 0,-1-1 0,0 1-1,-5-19 1,-1 44-328,-2 11 43,-1 16 11,2 0 0,2 1 0,1-1 0,2 1 0,1 0 0,2 0 0,2 0 0,2 0 0,8 39 0,-10-69-139,1 0 1,0 0-1,0 0 0,0-1 0,1 1 1,0-1-1,1 0 0,0 0 0,0-1 1,1 1-1,0-1 0,0 0 1,1-1-1,-1 1 0,9 4 0,-6-5-162,0-1 0,1 0 0,0 0 0,0-1 0,0-1 0,0 0 0,0 0 0,1-1 0,0 0 0,-1-1 0,1 0 0,17-1 0,-17 0 161,0-1-1,-1 0 0,1-1 1,0 0-1,-1 0 1,1-1-1,-1-1 1,0 0-1,0 0 1,0-1-1,-1 0 1,0-1-1,0 0 1,0 0-1,10-10 0,-11 8 563,-1 0-1,0-1 0,-1 1 0,1-1 1,-2 0-1,1-1 0,-2 0 0,1 0 0,5-16 1,-2 2 1264,-5 17-1040,0 0 0,-1 0 0,0 0 0,0-1 0,1-11 0,-3 39-584,-1-2-300,2 1-1,0 0 1,0-1 0,8 30 0,-8-43 44,0-1 0,1 1 0,0-1-1,0 1 1,0-1 0,0 0 0,0 0 0,1 0 0,0 0 0,0-1 0,0 1-1,1-1 1,-1 1 0,1-1 0,-1 0 0,1-1 0,0 1 0,0-1 0,0 1-1,1-1 1,-1 0 0,1-1 0,7 3 0,-2-2-184,0 0 1,0 0-1,1-1 1,-1-1-1,1 0 1,-1 0-1,0-1 0,1 0 1,-1-1-1,0 0 1,0-1-1,0 0 0,0 0 1,-1-1-1,1 0 1,-1-1-1,14-10 1,-10 6 416,0-1 0,-1 0 0,-1-1 0,15-16 0,-12 9 1659,0-1 0,17-30 0,-22 31 41,2 0 2653,-14 38-2924,0-7-1541,1 1-1,1-1 0,0 1 0,2 24 1,-1-33-258,0 0 0,1 0 1,0 0-1,0 0 1,0 0-1,0 0 0,1 0 1,0 0-1,0 0 0,1-1 1,-1 1-1,1-1 0,0 1 1,0-1-1,5 5 0,-6-7-7,0-1 0,0 0-1,0 1 1,0-1 0,0 0-1,0 0 1,1-1 0,-1 1-1,0 0 1,0-1 0,1 0-1,-1 1 1,0-1 0,1 0-1,-1 0 1,0 0 0,1 0-1,-1-1 1,0 1 0,1-1-1,-1 1 1,0-1-1,0 0 1,1 0 0,-1 0-1,0 0 1,0 0 0,0 0-1,0-1 1,-1 1 0,1-1-1,0 1 1,0-1 0,-1 0-1,2-1 1,11-20-2060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4.7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17 268 72,'-6'-29'2500,"2"5"729,-3 2 507,7 4 256,4 1-315,3 3-913,10-1-1064,-1 0-916,5 3-856,-4-1-1040,-4 2-1464,-3 0-829,-13-2-355,-10-2-20,-15-1 247,-19-6 721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5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3 108 916,'-3'7'9389,"20"-8"-5825,10-3-759,7-2-1049,3-1-876,4-4-828,0-2-1032,-4 4-1269,-7-2-731,-6 0-328,-10 0-64,-4-5 199,-7 1 745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5.9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27 1856,'-5'-27'12595,"4"39"-10142,2 26-1062,9 57-1,15 36-2217,-13-75-690,-8-40 1550,2-1-4250,-3-37-3213,-7-11 5105,1-12 351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7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21 210 28,'-7'-80'3825,"-3"-1"3947,7 51-3893,4 12-2346,0 18-1536,-1 0 1,0 0 0,1 0 0,-1 0 0,0 0-1,0 0 1,1 0 0,-1 0 0,0 0-1,1 0 1,-1 0 0,0 0 0,1 0 0,-1 0-1,0 0 1,1 0 0,-1 1 0,0-1-1,0 0 1,1 0 0,-1 0 0,0 0 0,0 1-1,1-1 1,-1 0 0,0 0 0,0 1 0,0-1-1,1 0 1,-1 1 0,23 31-2057,-18-24 1593,20 24-3083,2 0 1,55 51-1,6 4 155,-75-69 4076,0 0 1,-2 1 0,0 0 0,-1 1 0,0 0-1,-2 1 1,11 40 0,-2-10 2243,-17-50-2819,0 0 0,0 0 0,0 0 1,1-1-1,-1 1 0,0 0 0,0 0 0,1-1 1,-1 1-1,1 0 0,-1 0 0,1-1 0,-1 1 1,1 0-1,-1-1 0,1 1 0,0-1 0,-1 1 1,1-1-1,0 1 0,-1-1 0,1 1 1,0-1-1,0 0 0,0 1 0,-1-1 0,1 0 1,0 0-1,0 1 0,0-1 0,0 0 0,1-1-7,0 1 0,0-1 0,0 0 0,0 0 0,-1 0 0,1 0 1,0 0-1,-1 0 0,1 0 0,-1 0 0,1-1 0,-1 1 0,2-2 0,6-9 1,0-1 1,13-21 0,-21 31-50,13-21 147,-1-1 0,-1 0 0,-2-1 0,0 0 0,-2-1 0,7-35 0,-7 35 1665,-8 26-1855,1 1 1,-1 0-1,0 0 1,0 0 0,0 0-1,0 0 1,0-1-1,0 1 1,1 0 0,-1 0-1,0 0 1,0 0 0,0 0-1,0 0 1,1 0-1,-1-1 1,0 1 0,0 0-1,0 0 1,1 0 0,-1 0-1,0 0 1,0 0-1,0 0 1,1 0 0,-1 0-1,0 0 1,0 0 0,0 0-1,1 0 1,-1 0-1,0 0 1,0 0 0,0 1-1,1-1 1,-1 0 0,0 0-1,0 0 1,0 0-1,9 16-261,8 45 68,-3 1 0,-3 0 0,7 112 0,-8 213 301,-14-307 412,-3 1 1,-32 141-1,38-219-508,-1 5 63,0 1 1,-1-1-1,1 0 0,-9 14 1,11-21-93,-1 0 1,1 0-1,-1-1 1,1 1 0,-1 0-1,1-1 1,-1 1-1,0 0 1,1-1 0,-1 1-1,0-1 1,1 1-1,-1-1 1,0 1-1,0-1 1,0 0 0,1 1-1,-1-1 1,0 0-1,0 0 1,0 1-1,-1-1 1,1-1-34,-1 1-1,1-1 1,-1 1 0,1-1 0,0 1-1,-1-1 1,1 0 0,0 0-1,-1 0 1,1 0 0,0 0-1,0 0 1,0 0 0,0 0 0,0 0-1,0-1 1,0 1 0,0-2-1,-7-10-476,1 0 0,1-1 0,0 1 0,1-1 0,1-1-1,0 1 1,0-1 0,2 1 0,0-1 0,0-29 0,2 2-1162,2 0 1,13-70 0,-10 87 1524,1 0-1,2 0 0,0 1 0,2 0 0,0 1 1,2 0-1,0 0 0,25-32 0,-26 40 584,1 0-1,1 2 0,0-1 0,0 2 0,2 0 0,-1 0 0,1 2 0,1-1 0,0 2 0,0 0 1,1 1-1,29-9 0,-38 15-272,0 0 1,0 0 0,1 1-1,-1 0 1,0 0 0,1 1 0,-1 0-1,1 1 1,-1 0 0,0 0-1,1 1 1,13 4 0,-2 3 41,0 0 0,-1 1-1,28 20 1,-18-11-51,-25-17-83,0 1 0,0-1 0,0 0 0,0 0 0,0 0 0,0-1 0,0 1 0,0-1 0,1 0 0,-1 0 0,0-1 0,1 1 0,-1-1 0,6 0 0,-6-1-74,0 0 1,-1 0-1,1-1 1,-1 1-1,1-1 1,-1 0-1,0 0 1,1 0-1,-1 0 1,0 0-1,0-1 0,0 1 1,-1-1-1,1 0 1,-1 0-1,4-6 1,2-3-251,0-1 1,-2-1-1,1 1 1,-2-1-1,0 0 1,0 0-1,-2-1 1,0 1-1,0-1 1,-1 0-1,-1 0 1,-1-26-1,-1 32 174,0 0 1,0 0-1,-1 1 0,0-1 0,0 0 0,-1 1 1,0 0-1,-1-1 0,0 1 0,-5-8 1,5 11 84,1 1 1,-1-1 0,0 1 0,-1-1 0,1 1-1,-1 0 1,0 1 0,0-1 0,0 1 0,0 0-1,0 0 1,-1 1 0,0 0 0,1 0 0,-13-3-1,12 4 59,-1 0 1,1 0-1,-1 0 0,1 1 0,-1 0 0,1 1 0,-1-1 1,1 1-1,-1 0 0,1 1 0,-1 0 0,1 0 0,0 0 1,0 1-1,0 0 0,0 0 0,1 0 0,-6 4 0,4-1 17,0 0 1,0 1-1,1 0 0,0 0 0,0 0 0,0 0 0,1 1 1,1 0-1,-1 0 0,1 0 0,0 1 0,-2 9 0,3-9-105,1 0 1,0 0-1,0 1 0,1-1 0,0 1 0,1-1 0,0 1 0,0 0 0,1-1 1,0 1-1,5 15 0,-4-18-131,0-1 0,1 1 0,0-1-1,0 0 1,0 0 0,1 0 0,0-1 0,0 1 0,1-1 0,-1 0 0,1 0 0,0 0 0,0-1 0,1 0-1,-1 0 1,1 0 0,8 4 0,-2-3-136,-1-1 0,1 0 0,0-1 0,0 0 0,0-1 0,0 0-1,0 0 1,13-2 0,10 0 1261,53-9 0,-87 9-785,1 0 0,-1 0 0,1 0 0,-1 0 0,1-1 0,-1 1 0,1 0 0,-1-1 0,1 1 0,-1-1 0,0 1 0,1-1 0,-1 0 0,0 0 0,1 1 0,-1-1 0,0 0-1,0 0 1,0 0 0,0 0 0,0-1 0,0 1 0,0 0 0,0 0 0,0-1 0,-1 1 0,2-2 0,-1-2-50,0 1 0,0 0 1,1-1-1,-1 1 0,1 0 0,4-6 1,1-4-85,-6 13-51,17-40-821,41-69 0,-53 100 840,1 0 0,0 1 1,0 0-1,1 0 0,1 1 0,-1 0 1,1 0-1,0 0 0,1 2 0,0-1 0,0 1 1,14-6-1,-21 11 18,1 0 1,-1 0-1,0 0 1,1 0 0,-1 1-1,1-1 1,-1 1-1,1 0 1,0 0-1,-1 1 1,1-1-1,-1 1 1,0-1-1,1 1 1,-1 0 0,1 1-1,-1-1 1,0 0-1,0 1 1,0 0-1,0 0 1,0 0-1,0 0 1,0 0-1,-1 0 1,1 1 0,-1-1-1,0 1 1,1 0-1,-1 0 1,0 0-1,2 4 1,5 10-50,-1 0 0,0 1 0,-1-1 0,7 30 0,-14-46 10,12 46-610,-9-33-344,0 1 0,1 0 0,1-1 1,0 0-1,1 0 0,0 0 0,1-1 1,17 25-1,-6-22-1068,2-9 248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7.7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55 1828,'0'0'102,"3"-11"1862,-1 0 0,0 0 1,-2-11 6470,-10 82-5964,9 17-1635,16 139 0,18-23-4551,-30-184 2750,0 1 0,0-1 0,1 1 0,0-1 0,8 12 1,-11-18 597,1-1 0,-1 0 0,1 0 0,0 0 1,0 0-1,0 0 0,0 0 0,0 0 1,0-1-1,0 1 0,4 1 0,-5-3 162,0 1-1,1-1 1,-1 0-1,0 1 0,1-1 1,-1 0-1,1 0 0,-1 0 1,0 0-1,1 0 1,-1 0-1,1-1 0,-1 1 1,0 0-1,1-1 1,-1 1-1,0-1 0,1 1 1,-1-1-1,0 0 0,0 1 1,2-3-1,12-11-1428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8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1 101 800,'5'-1'4493,"-5"1"-4410,5 12 2526,-1 21-35,-3-27-1787,0 5-327,1 0 0,0 0 0,0 0 0,2-1 0,-1 0 0,1 1 0,1-1 0,0-1 0,0 1 0,11 14 0,-12-20-525,-1 1 0,1-2 0,0 1 1,1 0-1,-1-1 0,1 1 0,-1-1 0,1-1 0,0 1 0,0-1 0,0 1 0,0-1 0,1-1 1,-1 1-1,1-1 0,-1 0 0,1 0 0,-1-1 0,1 1 0,-1-1 0,1-1 0,8 0 0,-8 0-103,0 0 0,0 0 0,0-1 0,-1 0 0,1 0 0,0 0 0,-1 0 0,0-1 0,0 0 0,1 0 0,-2 0 0,1-1 0,0 0 0,-1 0 0,0 0 0,0 0 0,0-1 0,0 0 0,-1 0 0,1 0 0,-1 0 0,2-5 0,-2 2 137,-1 1-1,1 0 1,-2 0 0,1-1-1,-1 1 1,0-1-1,-1 0 1,1 1 0,-2-1-1,1 1 1,-1-1 0,0 1-1,0-1 1,-1 1-1,0-1 1,-6-12 0,5 14 107,0 0 1,0 0 0,0 0 0,-1 1-1,0-1 1,0 1 0,-1 0 0,1 0-1,-1 1 1,0-1 0,0 1 0,-1 0-1,1 1 1,-1-1 0,0 1 0,-11-5-1,12 7 1,1-1 1,-1 1-1,0 0 0,0 1 0,0-1 0,0 1 0,0 0 1,0 0-1,0 1 0,0-1 0,0 1 0,0 0 1,0 0-1,0 1 0,1 0 0,-1-1 0,1 2 0,-1-1 1,1 0-1,0 1 0,-1 0 0,-5 5 0,4-2-70,0 0 1,1 0-1,-1 0 0,1 1 0,1 0 0,-1 0 0,1 0 1,1 0-1,-1 1 0,1 0 0,-4 13 0,6-16-101,0-1 0,0 1-1,0 0 1,1-1 0,0 1-1,0 0 1,0-1 0,0 1-1,1 0 1,0-1 0,0 1 0,0-1-1,0 1 1,1-1 0,-1 1-1,1-1 1,1 0 0,-1 0-1,0 0 1,1 0 0,6 6-1,0-2-133,0 0 0,1-1 1,0-1-1,0 1 0,0-2 0,1 1 0,0-2 0,0 1 0,21 4 0,12 1 206,54 5 1,-71-11 213,-1 0 130,-16-2-28,0 0 0,0 0 0,0-1 0,1-1 0,-1 0 0,0 0 0,19-4 0,-28 4-228,-1 0-1,1 0 1,-1 0-1,0-1 1,1 1-1,-1 0 1,0-1-1,1 1 1,-1 0-1,0-1 1,1 1-1,-1 0 1,0-1-1,0 1 1,1-1-1,-1 1 1,0 0-1,0-1 1,0 1-1,0-1 1,1 1-1,-1-1 1,0 1-1,0-1 1,0 1-1,0 0 1,0-1-1,0 1 1,0-1-1,0 1 1,0-1-1,-1 1 1,1-1-1,-7-23 1084,6 22-1074,-1-1 0,1 0 0,1 0 0,-1 1 0,0-1 0,1 0 0,-1 0 0,1-4 0,4-6-389,0 0-1,1 0 0,1 1 0,0-1 0,1 1 0,0 1 0,0-1 1,2 1-1,-1 0 0,1 1 0,1 0 0,0 1 0,15-12 0,-4 5 180,0 1 0,1 1 1,0 1-1,1 1 0,1 1 0,29-10 0,-49 20 296,1-1 0,-1 1 0,1 0 0,0 0-1,0 1 1,-1-1 0,1 1 0,0 0 0,0 0 0,0 1 0,0 0 0,4 0 0,-7 0-77,1 0 0,-1 0 0,0 1 0,0-1 1,0 0-1,0 1 0,0-1 0,0 1 0,0-1 0,0 1 1,-1 0-1,1 0 0,-1 0 0,1 0 0,-1 0 1,0 0-1,1 0 0,-1 1 0,0-1 0,-1 0 1,1 1-1,0-1 0,-1 1 0,1 3 0,1 13 26,-2-1 0,0 0-1,-1 1 1,-1-1 0,-5 23-1,-4 48-2536,11-80 1743,0 0 1,1-1-1,0 1 0,0-1 0,0 1 0,1-1 1,1 0-1,3 9 0,-5-13 283,1-1-1,0 1 1,0 0 0,0-1 0,0 0-1,1 0 1,0 0 0,-1 0 0,1 0-1,0 0 1,5 3 0,16 6-1462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7.2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39 1264,'0'-13'550,"7"-13"9525,-1 43-7507,3 35-631,-3 1 0,1 55 0,-2-25-1304,24 168 17,3-86-5374,-43-207-8915,-5 3 11423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6:58.6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0 302 28,'16'-44'6497,"-7"16"2514,-9 28-8970,0 0 1,0 0-1,1 0 0,-1 0 1,0 0-1,0 0 1,0 0-1,0 0 1,0 0-1,0 0 1,0 0-1,1 0 1,-1 0-1,2 1 872,-2-1-872,0 0 1,0 0-1,0 0 1,0 0-1,0 0 1,0 1-1,0-1 1,0 0-1,0 0 1,0 0-1,0 0 1,0 0-1,0 0 1,0 0-1,0 1 1,0-1-1,0 0 1,0 0-1,0 0 1,0 0-1,0 0 1,6 17 501,4 19-752,-9-31 214,10 54 205,7 100 1,-17-174-483,1 1 0,1 0-1,1 1 1,0-1 0,0 0 0,8-14-1,-4 10-26,6-16-231,1 0 1,2 1-1,2 1 1,32-42-1,-37 55 347,1 2-1,1 0 1,0 0 0,1 2-1,1 0 1,0 1 0,1 1-1,25-14 1,-38 24 262,-1 1 0,1-1-1,0 1 1,-1 0 0,1 1 0,0-1-1,0 1 1,0 1 0,0-1-1,0 1 1,0 0 0,0 0 0,0 1-1,1-1 1,-1 1 0,6 2 0,-8-1-1,0 0 1,0 0 0,-1 0-1,1 0 1,-1 1 0,1-1-1,-1 1 1,0 0 0,0 0-1,0 0 1,0 0 0,-1 0 0,1 1-1,-1 0 1,0-1 0,0 1-1,0 0 1,0 0 0,-1 0-1,1 0 1,-1 0 0,0 0-1,0 7 1,1 3-186,-1 0 0,-1 0 0,0 0 0,-1 0 0,0-1 0,-6 27 0,-31 80-5125,3-13-2255,31-81 5633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0.0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312 3 1668,'-3'-2'6995,"-4"5"-4500,-7 6-1041,-2 5-804,1 0-1,1 1 0,0 0 1,1 1-1,1 1 0,-14 24 1,2 2-265,-27 70 0,29-58-236,3 2-1,2 0 0,3 1 0,-12 102 1,23-125-414,1 1 1,2-1 0,2 1-1,1-1 1,2 0 0,1 0 0,2 0-1,1-1 1,18 42 0,-18-56-573,1-1 0,0 1 1,2-2-1,1 1 0,0-2 1,22 24-1,-23-29 18,0-1 0,1 0-1,1 0 1,0-2 0,0 1 0,0-2-1,1 0 1,30 11 0,17-4-1262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0.6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325 39 936,'0'-2'269,"0"0"0,-1 0 0,0 0 1,1 1-1,-1-1 0,0 0 0,0 0 0,0 0 0,0 1 0,0-1 1,0 1-1,0-1 0,-1 1 0,1-1 0,-1 1 0,1 0 0,-1-1 1,1 1-1,-1 0 0,0 0 0,-2-1 0,0 1 11,1 0 0,-1 1 1,1-1-1,0 1 0,-1-1 0,0 1 0,1 0 1,-1 1-1,1-1 0,-1 1 0,-4 0 0,-3 3 216,1-1 0,-1 1 0,0 1 0,1 0-1,0 0 1,-15 12 0,11-6-169,2 0-1,-1 2 1,2-1 0,0 1-1,0 1 1,1 0 0,1 1-1,0 0 1,-10 23 0,11-18-156,0 1 1,1 1-1,1 0 1,2 0 0,0 0-1,1 0 1,-1 29 0,4-35-261,1 1 0,0-1 1,1 0-1,1 1 0,1-1 1,0-1-1,1 1 0,0 0 1,1-1-1,10 17 0,-10-22-147,0-1 0,1 1 0,1-1 0,-1 0 0,2 0 0,-1-1 0,1-1 0,0 1 0,1-1 0,-1-1 0,1 0 0,1 0-1,-1-1 1,1 0 0,12 4 0,-10-6-7,-1 0 0,1 0-1,0-1 1,0-1-1,0 0 1,1-1 0,-1 0-1,0-1 1,0 0 0,0-1-1,0-1 1,0 0 0,-1-1-1,16-6 1,5-5 1747,-1-2 0,-1 0-1,57-44 1,-71 51-412,-9 11-318,-7 1-718,-1 0 0,1 0 0,-1 0 0,1 0 0,-1 0 0,0 1 0,0-1 0,0 0 0,0 0 0,0 3 0,-1 9-132,1-1 70,3 76-52,-2-81-37,0-1-1,0 1 0,1 0 0,0-1 0,0 1 0,1-1 0,0 0 0,7 14 1,-8-19-34,-1-1 0,0 1 0,1 0 0,0-1 0,-1 1 0,1-1 0,0 1 0,-1-1 0,1 0 0,0 0 0,0 0 0,0 0 0,0 0 0,0 0 0,0-1 0,0 1 0,0-1 0,4 1 0,-1-1-197,-1 0 0,1 0 1,-1-1-1,0 1 0,1-1 0,-1 0 0,0 0 0,8-4 1,4-3-1138,0 0 0,0-2 1,21-16-1,-34 23 1200,40-29-2146,-2-4 333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1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22 187 592,'1'-4'8762,"-3"6"-8272,0 0 0,0 0 0,0 0 0,1 1 0,-1-1-1,0 1 1,1-1 0,-2 5 0,1 0-254,1 0-1,0 1 1,0-1-1,0 1 1,1-1-1,0 1 1,1-1-1,0 0 1,0 1-1,0-1 1,1 0-1,0 1 0,1-1 1,-1 0-1,1 0 1,6 8-1,-5-8-362,1 0-1,0-1 0,0 1 0,0-1 0,1 0 1,0-1-1,0 1 0,1-1 0,-1 0 1,1-1-1,0 0 0,1 0 0,-1 0 0,1-1 1,-1 0-1,1-1 0,0 1 0,0-2 0,0 1 1,0-1-1,0 0 0,16-1 0,-7-1-243,-1-2-1,0 1 0,0-2 1,0 0-1,0-1 0,-1-1 1,1 0-1,-1-1 0,21-14 1,-29 17 389,0-1 1,-1 1-1,1-1 1,-1-1-1,0 1 1,-1-1-1,1 0 1,-1-1-1,0 1 1,-1-1 0,0 0-1,0 0 1,0 0-1,-1-1 1,0 1-1,0-1 1,-1 0-1,0 0 1,0 0-1,-1 0 1,1-9-1,-2 6 88,-1 0-1,0 1 1,-1-1-1,0 0 1,0 1-1,-1-1 1,-1 1-1,1 0 0,-2 0 1,0 0-1,0 1 1,0 0-1,-1 0 1,0 0-1,-11-11 1,12 15-110,0 1 1,0-1 0,0 1-1,-1 1 1,1-1 0,-1 1 0,0 0-1,0 0 1,0 0 0,0 1 0,-1 0-1,1 0 1,0 1 0,-1-1-1,0 2 1,1-1 0,-1 1 0,1 0-1,-1 0 1,0 1 0,1-1 0,-1 1-1,1 1 1,-1 0 0,1 0-1,-8 3 1,5-1-240,1 1 0,-1 0-1,1 0 1,1 0 0,-1 1-1,1 0 1,0 1 0,0 0 0,1 0-1,0 0 1,-11 16 0,13-15-301,0-1 0,0 0 0,0 1 1,1 0-1,0 0 0,0 0 1,1 0-1,0 0 0,1 1 0,-1-1 1,2 0-1,-1 1 0,2 15 1,5-4-1235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1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40 116 624,'-7'-29'2171,"-5"-19"2892,10 43-4007,1 1 0,-1 0 0,0-1 0,0 1 0,-1 0 0,1 0 0,-5-5-1,13 51 1078,1-12-2594,2 0 1,1-1 0,17 37-1,-19-50-836,1 0 0,0-1 0,2 0 1,12 14-1,-21-26 969,0-1 0,0 0 0,0 0 0,0-1 0,0 1 0,0 0 0,1-1 0,-1 1 0,1-1 0,-1 0 0,1 0 0,0 0 0,-1 0 0,1 0 0,0 0 0,0-1 0,0 1 0,-1-1 0,1 0 0,0 0 0,0 0 0,5-1 0,10-8-1512</inkml:trace>
  <inkml:trace contextRef="#ctx0" brushRef="#br0" timeOffset="1">267 198 1244,'17'-29'2100,"-7"5"529,-3 4 223,0 7 2184,-7 22-3316,-3 15-679,-1 7-597,4 6-536,4 5-529,2 0-551,5-2-732,2-1-628,8-6-208,6-6 67,0-5 273,10-5 408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1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0 196 1800,'8'-11'2207,"-1"-1"1,-1 1-1,0-1 0,9-24 1,-10 21-1024,1 0 1,16-26 0,-19 37-1120,-1 0 1,1 1-1,-1 0 1,1-1-1,0 1 0,0 0 1,1 0-1,-1 1 1,0-1-1,1 1 0,7-4 1,-9 5-65,0 1 0,-1-1 0,1 1 0,0 0 0,0 0-1,0 0 1,0 0 0,-1 0 0,1 0 0,0 1 0,0-1 0,0 0 0,-1 1 0,1 0 0,0-1 0,-1 1 0,1 0 0,0 0 0,-1 0 0,1 0 0,-1 0-1,1 0 1,-1 0 0,0 1 0,1-1 0,-1 0 0,0 1 0,0-1 0,0 1 0,1 2 0,3 4-5,-1-1 0,0 1 0,-1 0 0,0 0 0,0 0 0,-1 0 0,0 0 0,0 1 0,-1-1 0,1 15 0,-2 9 34,-6 49 1,3-53-18,0-2-50,1-15-171,1 1-1,0-1 1,0 0-1,1 1 1,1-1-1,0 1 0,0-1 1,4 14-1,-3-22-115,-1-1 0,1 1 1,-1-1-1,1 0 0,0 0 0,0 1 0,0-1 0,0 0 0,0-1 0,0 1 0,1 0 0,-1-1 0,1 1 0,-1-1 0,1 0 0,0 0 0,-1 0 0,1 0 0,0 0 0,0 0 0,-1-1 0,1 1 0,5-1 0,1 0-458,0 1-1,0-2 0,0 1 1,0-1-1,0-1 0,12-3 1,13-7-910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2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0 250 420,'12'-11'891,"-1"0"-1,-1-1 0,15-22 1,-19 25 193,-1 0 1,-1-1 0,1 1-1,-1-1 1,-1 0-1,4-16 1,6-14 4711,-9 70-4688,-4-15-1136,1 1 0,0-1 1,2 0-1,-1 0 0,2 0 1,0-1-1,1 1 0,0-1 1,11 19-1,-13-27-37,0 0 0,1-1 1,-1 1-1,1-1 0,1 0 1,-1 0-1,1 0 0,0-1 0,0 1 1,0-1-1,1-1 0,-1 1 1,1-1-1,0 0 0,0 0 0,0 0 1,0-1-1,1 0 0,-1 0 0,1-1 1,-1 0-1,1 0 0,-1 0 1,8-1-1,-3 0 23,-1-1 0,1 0 0,-1 0 0,1-1 0,-1-1 0,1 0 0,-1 0 0,0-1 0,-1 0 0,1 0 0,-1-1 0,0-1 0,0 0 0,0 0 0,-1 0 0,0-1 0,0-1 0,0 1 0,-1-1 0,-1 0 0,1-1 0,-1 0 0,-1 0 0,1 0 0,-2-1 0,1 1 0,3-14 0,14-79 2675,-9 34 262,-13 68-2890,0 0 1,0 1-1,0-1 0,0 0 0,0 0 1,0 0-1,0 0 0,0 0 0,0 0 1,0 0-1,0 0 0,0 0 0,0 0 1,0 0-1,0 1 0,0-1 0,0 0 1,0 0-1,1 0 0,-1 0 0,0 0 1,0 0-1,0 0 0,0 0 0,0 0 1,0 0-1,0 0 0,0 0 0,0 0 1,0 0-1,0 0 0,0 0 0,0 0 1,1 1-1,-1-1 0,0 0 0,0 0 1,0 0-1,0 0 0,0 0 0,0 0 1,0 0-1,0 0 0,0 0 0,0 0 1,1 0-1,-1-1 0,0 1 0,0 0 1,0 0-1,0 0 0,0 0 0,4 16-80,2 21-298,-3-12 14,10 67-775,-12-84 696,1 0 1,1 0 0,0 0 0,0 0 0,0-1-1,1 1 1,0-1 0,9 12 0,-10-16 26,0 0 1,0 0-1,1-1 0,-1 1 1,0-1-1,1 0 1,0 0-1,0 0 1,-1 0-1,1-1 0,0 1 1,0-1-1,0 0 1,1 0-1,-1-1 1,0 1-1,5-1 1,0 0-409,1 0 1,0-1 0,-1 0 0,1-1 0,-1 0 0,14-4 0,14-8-1078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2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 1024,'8'-33'13527,"-9"35"-13187,0-1 1,0 1-1,0-1 1,0 1-1,1 0 0,-1-1 1,1 1-1,-1 0 1,1-1-1,0 1 1,-1 2-1,2 35 674,20 82-897,-17-103-1042,1-1 0,11 25 0,-16-42 900,0 0 0,1 1 0,-1-1 1,0 0-1,0 0 0,0 1 0,0-1 0,0 0 0,0 0 0,1 0 0,-1 1 0,0-1 0,0 0 0,0 0 0,1 0 1,-1 0-1,0 1 0,0-1 0,0 0 0,1 0 0,-1 0 0,0 0 0,0 0 0,1 0 0,-1 0 0,0 0 0,0 0 1,1 0-1,-1 0 0,0 0 0,0 0 0,1 0 0,-1 0 0,0 0 0,0 0 0,1 0 0,-1 0 0,0 0 0,0 0 1,1 0-1,-1 0 0,0 0 0,0-1 0,0 1 0,1 0 0,-1 0 0,0 0 0,0 0 0,0-1 0,1 1 0,-1 0 1,0 0-1,0 0 0,0-1 0,0 1 0,0 0 0,0 0 0,0-1 0,1 1 0,-1 0 0,0 0 0,0-1 0,0 1 1,0 0-1,10-23 214,-8 17-174,11-22 686,1 1 1,32-46-1,-37 60-530,1 1-1,1 0 0,-1 0 0,2 1 0,0 1 0,0 0 0,19-12 0,-28 20-156,1 0-1,-1 1 1,0-1 0,1 1-1,-1-1 1,1 1-1,0 0 1,-1 1-1,1-1 1,0 1-1,0-1 1,-1 1-1,1 0 1,0 1 0,-1-1-1,1 1 1,0-1-1,6 3 1,-4 0-5,-1-1 1,1 1 0,-1 1-1,0-1 1,0 1-1,0 0 1,-1 0 0,0 0-1,1 0 1,5 9-1,1 3-139,-1 0 0,-1 1 0,0 0 1,-1 1-1,-1-1 0,7 28 0,-4 2-973,4 17-2254,2-27-2236,-15-37 5440,-1 1-1,1 0 0,-1-1 0,1 1 0,-1-1 0,1 0 0,0 1 1,-1-1-1,1 1 0,0-1 0,-1 0 0,1 0 0,0 1 0,0-1 1,-1 0-1,1 0 0,0 0 0,0 0 0,-1 0 0,1 0 0,0 0 1,0 0-1,-1 0 0,1 0 0,0 0 0,0-1 0,-1 1 0,1 0 1,0 0-1,-1-1 0,1 1 0,0 0 0,-1-1 0,1 1 0,0-1 1,-1 1-1,1-1 0,-1 1 0,1-1 0,-1 1 0,1-1 0,-1 0 1,13-13-1403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3.5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1 154 116,'35'-69'5225,"-21"31"633,-9 2 4065,6 79-7666,46 213-6836,-52-243 3827,-1-12 235,4-19 143,-4 6 511,13-34 211,-8 18 40,1 0 0,2 1 0,1 0 0,0 1 0,2 1 0,25-32 1,-38 54-341,0 0 0,1 0 1,0 1-1,0-1 1,0 1-1,0 0 1,0 0-1,0 0 1,1 0-1,-1 0 1,4-1-1,-5 3-43,0 0 0,-1-1-1,1 1 1,0 0 0,-1 0 0,1 0 0,0 1-1,-1-1 1,1 0 0,-1 1 0,1-1-1,0 0 1,-1 1 0,1 0 0,-1-1 0,1 1-1,-1 0 1,1 0 0,-1 0 0,0 0-1,0 0 1,1 0 0,-1 0 0,0 1 0,0-1-1,0 0 1,1 2 0,7 11-46,0 0 0,-1 1 0,0 0-1,-1 0 1,9 31 0,16 88-902,-21-76 85,-9-44 546,-2-12 246,0 0-1,0 1 1,0-1 0,0 0-1,0 1 1,1-1 0,-1 0-1,1 1 1,0-1 0,-1 0-1,1 0 1,0 0 0,1 0-1,0 3 1,-1-6 57,0-1 1,0 1-1,0 0 1,0 0-1,0 0 1,-1-1-1,1 1 1,0 0-1,-1-1 1,1 1-1,-1 0 1,0-1-1,1 1 1,-1-1-1,0-2 1,1-2 35,15-40 612,35-77 0,-44 109-481,0 1 0,1 0 0,0 0 0,1 1 0,1 0 0,0 0 0,1 1 0,-1 1 0,25-18 1,-33 26-140,0 1 0,0 0 0,0 0 0,0 0 0,0 0 0,1 0 0,-1 0 0,0 0 0,1 1 0,-1-1 0,0 1 0,1 0 0,-1-1 0,1 1 0,-1 0 0,1 1 0,-1-1 0,0 0 0,1 1 0,-1-1 0,0 1 0,1 0 0,-1 0 0,0 0 0,0 0 0,0 0 0,1 0 0,-1 0 0,-1 1 0,1-1 0,0 1 0,0 0 0,0-1 0,-1 1 0,1 0 0,2 4 0,4 7-6,0 0 0,-1 1 0,0 0 0,7 25 1,-7-23-9,32 112-383,-4-10-3569,-34-116 3574,-1 0 0,1 0-1,0 0 1,0 0 0,-1 0 0,2 0-1,-1 0 1,0 0 0,0-1-1,0 1 1,1 0 0,-1-1 0,1 1-1,-1-1 1,1 0 0,0 1 0,-1-1-1,1 0 1,0 0 0,0 0 0,0 0-1,0 0 1,0-1 0,3 1-1,-2-1 5,0 0-1,0 0 1,1 0-1,-1-1 1,0 0 0,0 1-1,1-1 1,-1 0-1,0-1 1,0 1-1,0-1 1,0 1-1,5-5 1,5-4 280,0-2 1,0 1 0,-1-2-1,19-23 1,-15 13 3079,22-39 0,-23 34 2969,12-36-1,-20 54-4436,-1 19-1204,1 26-939,-7-28 655,6 21-615,0-1 1,18 48-1,-21-67 417,0-1-1,0 1 0,0-1 0,1 0 0,1-1 0,-1 1 0,1-1 0,0 0 0,0 0 0,1 0 1,0 0-1,0-1 0,0 0 0,13 7 0,-15-10 56,0 0 1,0-1-1,0 1 1,1-1-1,-1 0 0,0 0 1,1 0-1,-1-1 1,1 0-1,-1 1 0,1-2 1,-1 1-1,1 0 1,-1-1-1,1 0 1,6-2-1,-6 1 122,1-1-1,-1 0 1,1 0-1,-1-1 1,0 1-1,0-1 1,-1 0-1,1 0 1,-1-1-1,7-8 1,1-5 523,0-1 0,-2 0-1,0-1 1,-1 0 0,9-33 0,10-42 2048,-25 88-2633,-1 17-186,-2 19-208,-2 1-29,0-13 4,0 1-1,2 0 1,0 0 0,3 20 0,-3-34 178,1 0 0,-1-1 0,1 1 0,0 0-1,1 0 1,-1-1 0,1 1 0,-1-1 0,1 1 0,0-1 0,1 0 0,-1 0 0,0 0 0,1 0 0,0 0 0,-1 0 0,1-1-1,0 1 1,0-1 0,1 0 0,-1 0 0,0 0 0,1 0 0,6 2 0,4-1-644,0-1 0,1 0-1,-1-1 1,0-1 0,1 0 0,-1-1 0,20-3 0,22-6-1023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3.9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166 136 652,'7'-5'856,"-1"-2"-1,0 1 1,-1-1-1,0 1 1,0-2-1,0 1 1,6-13-1,-11 18-619,1 0-1,0 0 1,-1 0-1,1 1 1,-1-1-1,0 0 1,0 0-1,1 0 0,-1 0 1,0 0-1,-1 0 1,1 0-1,0 0 1,0 0-1,-1 0 1,0 1-1,1-1 1,-1 0-1,0 0 1,0 0-1,1 1 1,-1-1-1,-1 0 0,1 1 1,0-1-1,0 1 1,-1 0-1,1-1 1,0 1-1,-1 0 1,0 0-1,1 0 1,-1 0-1,0 0 1,1 0-1,-1 0 0,0 0 1,0 1-1,-3-2 1,-2 0-70,1 1 1,0 0-1,-1 0 0,1 0 1,-1 1-1,0-1 1,1 2-1,-1-1 0,1 1 1,-1 0-1,1 0 1,0 1-1,-1 0 0,1 0 1,0 0-1,0 1 1,-11 6-1,13-7-241,0 1 1,0-1-1,0 1 0,1 0 0,-1 0 0,1 0 1,0 0-1,0 1 0,0-1 0,0 1 1,1 0-1,-1 0 0,1 0 0,0 0 1,0 0-1,1 1 0,-1-1 0,1 0 1,0 1-1,0-1 0,0 1 0,1-1 1,-1 1-1,1 0 0,0-1 0,1 6 1,0-7-53,-1-1 0,1 1 0,0-1 0,0 1 0,0-1 0,0 0 0,0 1 0,1-1 0,-1 0 0,1 0 0,-1 0 0,1 0 0,0 0 0,0 0 0,0-1 1,3 3-1,0-1-113,0 0 1,0 0 0,1-1 0,-1 0 0,1 0 0,-1 0 0,7 1 0,7 0-161,1-1 1,-1-1 0,26-2 0,-18-1 566,20 1 978,-70 18-160,-2 1-810,0 0 1,1 1-1,-42 45 1,50-47-1408,2 1 0,0 1-1,-14 25 1,21-26-1359,7-18 2474,0 1 1,0-1 0,-1 1-1,1-1 1,0 1-1,0-1 1,0 0 0,0 1-1,0-1 1,0 1 0,0-1-1,0 1 1,0-1-1,0 1 1,0-1 0,1 1-1,-1-1 1,0 0 0,0 1-1,0-1 1,1 1 0,-1-1-1,0 0 1,0 1-1,1-1 1,-1 0 0,0 1-1,1-1 1,-1 0 0,0 1-1,1-1 1,-1 0-1,0 0 1,1 1 0,-1-1-1,1 0 1,6-1-1889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8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88 400,'0'-2'247,"-1"-5"594,0 0 1,1 0 0,-1-1-1,1 1 1,2-12 0,-1 17-628,-1 1 1,1-1 0,-1 1 0,1-1 0,-1 1 0,1-1 0,0 1 0,0 0 0,0-1-1,-1 1 1,1 0 0,1-1 0,-1 1 0,0 0 0,0 0 0,0 0 0,1 0 0,-1 0-1,0 0 1,1 1 0,-1-1 0,1 0 0,-1 1 0,1-1 0,-1 1 0,1-1 0,-1 1-1,1 0 1,-1 0 0,1-1 0,0 1 0,2 1 0,12 0 418,0 0 0,-1 2 0,1 0 0,0 1 0,-1 0 0,26 12 0,86 47 497,-84-38-1064,-1 2-1,69 57 1,-91-67-118,-1 1 0,-1 1 1,-1 1-1,0 1 0,-1 0 1,-2 1-1,13 24 0,-22-36 41,0 1 0,-1 0-1,0 0 1,-1 0-1,-1 1 1,1-1 0,-2 1-1,1-1 1,-2 1-1,0 0 1,0-1 0,-1 1-1,0 0 1,-1-1-1,0 1 1,-1-1 0,0 0-1,-1 0 1,-1 0-1,1 0 1,-2-1 0,1 0-1,-1 0 1,-1 0-1,0 0 1,0-1 0,-1-1-1,0 1 1,-1-1 0,0-1-1,0 1 1,-15 8-1,-15 8-594,-1-2-1,-1-2 1,-67 24-1,237-85-5894,11 3 5441,97-28 5682,-178 46-2373,105-50 0,-154 65-2110,7-4 59,-1 0 1,22-16-1,-35 23-183,0 0 0,0 0 0,0-1-1,0 0 1,-1 1 0,1-1 0,-1 0 0,0 0-1,0 0 1,0 0 0,0-1 0,0 1 0,-1 0-1,1-1 1,-1 1 0,0-1 0,0 0 0,0-6-1,-1 9-12,0-1-1,0 1 0,0-1 1,0 1-1,0-1 1,0 1-1,-1-1 0,1 1 1,-1-1-1,1 1 1,-1-1-1,0 1 0,1-1 1,-1 1-1,0 0 0,0 0 1,0-1-1,0 1 1,0 0-1,0 0 0,0 0 1,-2-1-1,0 1 0,1 0 1,0 0-1,-1 0 0,0 0 0,1 0 1,-1 1-1,1-1 0,-1 1 0,0-1 0,1 1 1,-6 1-1,0-1 6,0 1 0,1 1-1,-1 0 1,1 0 0,-1 0 0,1 1 0,-14 6 0,14-3 20,-1 0-1,1 0 1,0 0 0,1 1 0,-1 0 0,1 1 0,1-1 0,-1 1-1,1 0 1,1 0 0,-7 16 0,7-14 20,0 1 0,0 0 0,1 0 0,1 0 0,0 0-1,0 0 1,1 0 0,0 1 0,2 16 0,0-23-43,0 1 1,0-1-1,0 1 0,1-1 0,0 0 1,0 0-1,0 0 0,0 0 1,1 0-1,0 0 0,0 0 0,0-1 1,1 0-1,7 8 0,-4-7-64,-1 0 0,1 0 0,0-1 0,0 0 0,1 0 0,-1-1 0,1 0 0,-1 0 0,11 1 0,8 1-170,0-2 0,1 0-1,-1-2 1,1-1 0,28-4 0,-43 3 204,-1 1 169,1-1 0,-1 0 0,1-1 0,-1-1 0,0 1 0,13-6 0,-23 7-112,0 1-1,-1-1 1,1 0 0,0 1 0,-1-1-1,1 0 1,-1 1 0,1-1-1,-1 0 1,1 0 0,-1 1-1,1-1 1,-1 0 0,0 0 0,0 0-1,1 0 1,-1 0 0,0 0-1,0 1 1,0-1 0,0 0 0,0-1-1,-3-24 256,2 15-190,1-1-87,0 0 1,1-1-1,0 1 0,1 0 1,0 1-1,1-1 0,1 0 1,0 1-1,0-1 0,1 1 1,1 0-1,-1 1 0,2-1 1,-1 1-1,2 1 0,-1-1 1,10-8-1,-6 6 5,1 1 0,0 1 0,1 0 0,0 1 0,0 0 0,1 1 0,0 0 0,0 1 0,1 1 0,0 0 0,0 1-1,26-5 1,-36 9-2,-1 0-1,1 1 0,0-1 0,-1 1 0,1 0 1,0 1-1,-1-1 0,1 1 0,0 0 0,-1 0 0,1 0 1,-1 0-1,1 1 0,-1 0 0,0 0 0,0 0 1,0 0-1,0 1 0,0 0 0,0 0 0,-1 0 0,7 6 1,-5-2-208,-1 0 1,0 0 0,0 0-1,-1 0 1,1 0 0,-2 1-1,1 0 1,-1-1 0,0 1-1,0 0 1,-1 0 0,0 13-1,0-4-675,-1-4-623,1 0 0,0 0 0,5 20-1,-5-30 1115,0 0-1,0 0 0,0 0 0,0 0 0,1 0 0,-1-1 0,1 1 0,0 0 0,-1-1 0,1 1 0,1-1 1,-1 0-1,0 0 0,0 1 0,1-1 0,0-1 0,-1 1 0,1 0 0,4 2 0,14 2-1563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4.3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42 1864,'-4'-6'489,"0"1"412,1 1 1,-1-1-1,0 1 0,0-1 0,-6-3 0,9 7-750,1 1-1,-1-1 1,0 1 0,0-1-1,1 1 1,-1 0 0,0-1-1,0 1 1,1 0 0,-1 0-1,0-1 1,0 1 0,0 0-1,1 0 1,-1 0 0,0 0-1,0 0 1,0 0 0,0 0-1,1 1 1,-1-1-1,0 0 1,0 0 0,1 1-1,-1-1 1,0 0 0,0 1-1,1-1 1,-1 1 0,0-1-1,1 1 1,-1-1 0,0 1-1,1-1 1,-1 1 0,1 0-1,-1-1 1,1 1-1,-1 0 1,1-1 0,0 1-1,-1 0 1,1 0 0,0-1-1,-1 1 1,1 1 0,-4 8 334,1 0-1,0-1 1,1 2 0,0-1 0,1 0 0,-1 20 0,5 65-103,-2-87-365,0 13-215,7 59-1309,-6-73 848,-1 0 0,1 0 0,0 0 0,0 0 0,1-1 0,0 1 0,0-1 0,7 11 0,-9-15 393,1-1 1,-1 1-1,0-1 0,0 0 0,1 1 0,-1-1 0,0 0 0,1 0 0,-1 0 0,1 0 0,0 0 0,-1-1 0,1 1 1,0 0-1,-1-1 0,1 1 0,0-1 0,0 1 0,0-1 0,-1 0 0,1 0 0,0 0 0,0 0 0,0 0 1,0 0-1,-1-1 0,1 1 0,0 0 0,2-2 0,15-7-1759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4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2469 616 348,'14'-24'1984,"-4"5"596,-4 5 397,-2-6 4939,-8 29-6471,-2 7-625,-4 8-564,-4 7-688,0 0-776,-3 6-941,-3-2-639,3-4-284,-7-2 16,1-11 367,-8-8 585</inkml:trace>
  <inkml:trace contextRef="#ctx0" brushRef="#br0" timeOffset="1">52 15 328,'-5'-3'309,"-23"-8"3662,28 11-3839,-1 0-1,0 0 1,0 0-1,1 0 0,-1 0 1,0 0-1,1 0 1,-1 1-1,0-1 1,1 0-1,-1 0 0,0 1 1,1-1-1,-1 1 1,0-1-1,1 0 1,-1 1-1,1-1 0,-1 1 1,1-1-1,-1 1 1,1-1-1,-1 1 1,1 0-1,0-1 1,-1 1-1,1 0 0,0-1 1,-1 1-1,1 0 1,0-1-1,0 1 1,0 0-1,0-1 0,0 1 1,0 0-1,0 0 1,0-1-1,0 2 1,-1 14 1427,1 0 1,2 27 0,19 71 1069,-10-57-2135,-3-9-710,15 67-2699,1-43-3619,-23-71 6273,-1 0-1,1 1 0,0-1 0,-1 1 0,1-1 0,0 0 0,0 0 1,0 1-1,0-1 0,1 0 0,-1 0 0,0 0 0,0 0 1,1 0-1,-1 0 0,0-1 0,1 1 0,2 1 0,10-1-1714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5.1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1 157 272,'10'-39'2348,"-3"8"673,-7 5 427,3 4 236,0 6-504,-3 5-759,0 4-973,4 3-808,-1 11-740,4 6-840,3 11-1160,4 9-853,3 3-363,3 5-88,14 1 191,6-4 513,18-1 1012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5.4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6 580,'-14'-5'8826,"13"5"-8581,3 18 3335,17 27-1401,9-1-1204,3-1-1,63 69 0,-16-21-881,-47-53-751,-2 2 0,-1 1 0,-3 1 1,-1 0-1,22 59 0,-38-80-18,0 1 0,-2 0 0,-1 1 0,-1-1 0,-1 1-1,-1 0 1,0 0 0,-2 0 0,-1 0 0,-1 0 0,-1 0 0,0-1 0,-11 32 0,3-23-509,-1 0 1,-31 56-1,0-18-111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8.1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1 496 1232,'0'5'11229,"1"26"-8521,2-16-2390,0 1-1,1-1 1,1 1-1,1-1 1,0-1-1,0 1 1,2-1-1,-1 0 1,2-1-1,0 0 1,1 0-1,11 12 1,-14-18-328,0-1 0,1 1 0,0-1 0,0-1-1,0 1 1,1-1 0,0-1 0,0 1 0,0-2 0,0 1 0,0-1 0,1-1-1,0 0 1,-1 0 0,1 0 0,0-2 0,0 1 0,0-1 0,0-1 0,14-1-1,-15 0-25,-1 0 0,0 0-1,0-1 1,0 0 0,0 0-1,-1 0 1,1-1 0,-1-1-1,0 1 1,0-1 0,0 0-1,-1-1 1,0 1 0,0-1-1,0-1 1,-1 1 0,0-1-1,0 0 1,-1 0 0,1 0-1,-1-1 1,-1 1 0,0-1-1,0 0 1,0 0 0,-1 0-1,1-11 1,-1 6 33,0 0-1,-1-1 0,-1 1 1,0 0-1,-1 0 1,0 0-1,-1 0 0,0 0 1,-1 0-1,-1 1 1,0-1-1,0 1 0,-2 0 1,1 0-1,-2 1 1,1-1-1,-10-10 0,14 18 19,-1 1 0,0-1 0,0 1 0,0 0 0,0 0 0,0 0 0,-1 1 1,1-1-1,-1 1 0,0-1 0,0 1 0,0 1 0,0-1 0,0 0 0,0 1 0,0 0 0,0 0 0,-1 0 0,1 1 0,0-1 0,-1 1 0,1 0 0,0 0 0,-1 0 0,1 1 0,-1 0 0,1 0 0,0 0 0,0 0 0,0 1 0,0-1 0,0 1 0,0 0 0,-5 3 0,-2 3-7,0 0 0,0 1-1,1 0 1,0 0 0,0 1 0,1 1-1,1-1 1,0 1 0,-13 23 0,14-19-75,0 0 0,0 0 0,2 1 0,0 0 0,-4 22 0,7-29-7,1-1 1,0 1-1,1-1 1,0 1 0,0-1-1,1 1 1,0-1-1,1 1 1,-1-1 0,2 0-1,-1 1 1,5 7 0,-6-12 11,1-1 1,0 0 0,1 0 0,-1 0 0,0 0 0,1 0 0,0-1 0,-1 1 0,1-1-1,0 0 1,0 0 0,1 0 0,-1 0 0,0 0 0,1-1 0,-1 1 0,1-1 0,-1 0-1,1 0 1,0 0 0,-1-1 0,1 1 0,0-1 0,0 0 0,-1 0 0,1 0 0,0 0-1,0-1 1,3-1 0,5 0-107,0-1 1,0-1-1,0 0 0,-1 0 1,0-1-1,0-1 0,19-11 1,-15 5 196,0-1 0,-1 0 1,-1-1-1,0 0 1,0-1-1,-2 0 0,0-1 1,0-1-1,13-30 1,3-15 894,26-93 1,-44 125-707,-6 22-141,74-268 2709,-77 266-2529,-2 11-22,-7 21 12,0 17-288,2 1-1,1 0 0,2 0 0,2 1 0,2-1 0,2 1 0,9 59 0,-8-81-148,1 0-1,1-1 1,0 0-1,1 0 1,1 0-1,1-1 1,1 0 0,14 22-1,-18-32-39,0 0 0,1 0-1,0 0 1,1-1 0,0 0-1,0 0 1,0 0 0,0-1-1,1 0 1,0-1 0,0 0 0,0 0-1,1 0 1,-1-1 0,1 0-1,0-1 1,0 0 0,0-1 0,12 1-1,4-2-331,0-2 0,0 0 0,-1-2 0,1-1 0,-1-1 0,0-1-1,0-1 1,-1-1 0,0-1 0,0-1 0,35-24 0,-49 28 782,1 0 0,-2 0 0,1-1 0,-1 0 0,0 0 0,-1-1 0,10-13 0,-14 16 273,1 0 1,-1 0-1,0 0 1,0 0-1,-1 0 0,0-1 1,0 1-1,0-1 1,-1 0-1,0 1 1,0-1-1,-1 0 1,0-10-1,0 15-405,0 1 1,0 0-1,0-1 0,0 1 1,0 0-1,-1-1 1,1 1-1,0 0 0,-1 0 1,1-1-1,-1 1 0,1 0 1,-1 0-1,0 0 0,1 0 1,-1-1-1,0 1 0,0 0 1,0 0-1,0 1 0,0-1 1,0 0-1,0 0 0,0 0 1,0 1-1,0-1 0,-1 0 1,1 1-1,0-1 1,0 1-1,0 0 0,-1-1 1,1 1-1,0 0 0,-1 0 1,1 0-1,0 0 0,-1 0 1,1 0-1,0 0 0,-1 0 1,1 0-1,0 1 0,-3 0 1,0 0-55,-1 1 0,1 0 1,-1 0-1,1 0 0,0 1 1,0-1-1,0 1 0,1 0 1,-1 0-1,0 0 0,-3 6 1,-1 3-83,1 0 0,0 0 0,1 0 0,0 1 0,1 0 0,1 1 1,0-1-1,0 1 0,-2 25 0,4-21-150,1-1 1,1 0-1,0 0 1,1 1-1,1-1 1,1 0-1,8 28 1,-9-38 7,0-1 1,1 1-1,0 0 0,1-1 1,-1 0-1,1 0 0,0 0 1,1 0-1,-1 0 0,1-1 1,0 0-1,1 0 1,-1-1-1,1 1 0,0-1 1,0 0-1,11 5 0,-10-7-4,1 1-1,-1-1 1,1 0-1,0 0 1,0-1-1,0 0 1,0-1-1,0 0 1,0 0-1,0 0 1,0-1-1,0-1 1,0 1-1,0-1 1,12-5-1,-13 4 317,0 0 1,0 0-1,0-1 1,-1 0-1,0-1 1,0 1-1,0-1 1,0 0-1,-1 0 1,0-1-1,0 0 1,0 0-1,-1 0 1,6-10-1,1-6 1454,-1 0 0,-1-1 0,6-26 0,-13 42-1080,-2 8-477,0-1-1,0 0 1,0 0-1,0 0 1,0 0-1,0 0 1,0 0-1,1 0 1,-1 0-1,0 0 0,0 0 1,0 0-1,0 1 1,0-1-1,0 0 1,0 0-1,0 0 1,0 0-1,0 0 0,0 0 1,0 0-1,0 0 1,0 0-1,0 0 1,0 0-1,0 0 1,1 0-1,-1 0 0,0 0 1,0 0-1,0 0 1,0 0-1,0 0 1,0 0-1,0 0 1,0 0-1,0 0 1,0 0-1,0 0 0,1 0 1,-1 0-1,0 0 1,0 0-1,0 0 1,0 0-1,0 0 1,0 0-1,0 0 0,0 0 1,0 0-1,0 0 1,0 0-1,0 0 1,1 0-1,-1 0 1,0 0-1,0 0 0,0 0 1,0-1-1,0 1 1,4 14 288,3 18-260,0 7-566,1 0 0,2 0-1,29 73 1,-39-111 496,1 1 0,-1-1 0,1 0-1,0 0 1,-1 0 0,1 0 0,0 1 0,0-1 0,0 0-1,-1 0 1,1 0 0,0-1 0,1 1 0,-1 0 0,0 0 0,0 0-1,0-1 1,0 1 0,1-1 0,-1 1 0,0-1 0,0 1-1,1-1 1,-1 0 0,0 0 0,1 1 0,-1-1 0,0 0-1,1 0 1,-1 0 0,0-1 0,1 1 0,-1 0 0,0 0 0,1-1-1,-1 1 1,0-1 0,0 1 0,1-1 0,-1 1 0,0-1-1,0 0 1,0 0 0,0 1 0,0-1 0,2-2 0,4-3 104,-1 0 1,1-1-1,-1 0 1,0 0 0,8-14-1,38-82 975,-40 76-604,1 0 0,1 1 0,29-40 1,-41 64-413,-1 0 1,1 0-1,-1 0 1,1 1-1,0-1 1,0 0-1,0 1 1,0 0-1,0-1 1,0 1-1,0 0 1,0 0-1,3-1 1,-4 2-38,1 0 1,-1 0 0,0 0-1,0 0 1,1 0-1,-1 1 1,0-1-1,1 0 1,-1 1-1,0-1 1,0 1 0,0-1-1,1 1 1,-1 0-1,0-1 1,0 1-1,0 0 1,0 0 0,0 0-1,0-1 1,-1 1-1,1 0 1,0 0-1,0 1 1,0-1-1,0 1 1,17 29-495,-2 0 1,0 0-1,-3 1 0,11 36 1,0-1-2078,-23-64 2222,1 0 0,-1 0 0,0 1 0,1-1 0,0 0 0,0-1 0,0 1 0,0 0 0,0 0 0,0-1 0,1 1 1,-1-1-1,1 0 0,0 0 0,0 0 0,0 0 0,0 0 0,0-1 0,0 1 0,0-1 0,0 0 0,1 0 0,4 1 0,-2-2-133,1 1 0,-1-2 0,1 1 1,-1-1-1,1 0 0,-1 0 0,0 0 0,0-1 0,0 0 0,0 0 0,0-1 0,6-3 0,-1-1 233,0 0 0,0-1 0,-1 0-1,0 0 1,0-1 0,-1-1 0,12-14-1,-7 6 1835,-1-1-1,-1-1 1,14-29-1,-14 4 11162,-9 65-12039,-1-11-970,0 0 0,1-1 1,0 1-1,0-1 1,1 0-1,0 0 1,0 0-1,1-1 1,0 0-1,0 1 1,1-2-1,0 1 1,0-1-1,0 1 1,1-2-1,0 1 1,0-1-1,1 0 1,-1-1-1,1 1 1,13 4-1,-7-4-271,-1 0-1,1-1 1,0-1 0,0 0 0,0-1-1,0 0 1,1-1 0,-1-1-1,0 0 1,0-1 0,1-1-1,24-6 1,-34 7 530,0-1 1,0 0-1,0 0 0,0 0 1,0 0-1,-1-1 0,1 0 0,-1 0 1,0 0-1,0-1 0,0 0 1,0 1-1,0-1 0,-1 0 1,4-6-1,-4 5 234,-1 1-1,0-1 1,0 0-1,0 0 1,0 0 0,-1 0-1,0 0 1,0 0 0,0-1-1,-1 1 1,1 0-1,-1 0 1,0-1 0,-1 1-1,0 0 1,1 0 0,-2 0-1,1 0 1,0-1-1,-1 2 1,0-1 0,0 0-1,-6-8 1,3 6-2,0 1 0,-1 0 0,0 0 1,0 1-1,0-1 0,-1 1 0,0 1 0,0-1 0,0 1 1,-1 0-1,1 1 0,-1 0 0,0 0 0,0 1 1,0 0-1,0 0 0,-12-1 0,13 2-264,0 0 0,-1 0 0,1 1-1,0 0 1,0 0 0,0 1 0,-1 0 0,1 0-1,0 1 1,0 0 0,0 0 0,1 0 0,-1 1-1,0 0 1,1 1 0,0-1 0,0 1 0,0 0 0,0 1-1,-7 6 1,11-9-68,1 1 0,-1 0 0,0-1 0,1 1 1,-1 0-1,1 0 0,0 0 0,0 0 0,0 0 0,1 0 0,-1 0 0,1 1 0,-1-1 0,1 0 0,0 0 0,0 0 0,1 0 0,-1 1 0,0-1 0,1 0 1,0 0-1,0 0 0,0 0 0,0 0 0,1 0 0,-1 0 0,1-1 0,2 5 0,6 7-439,0 0-1,1-2 1,0 1 0,15 11-1,-22-19 422,88 73-1159,-66-58 1500,0 2 0,-2 0 1,0 1-1,-1 1 0,32 46 1,-52-64-228,0-1-1,0 1 1,0 0 0,0 0 0,-1 1 0,0-1 0,0 0-1,-1 1 1,0-1 0,0 1 0,0-1 0,-1 1 0,0 0-1,0-1 1,-1 1 0,0-1 0,0 1 0,0-1 0,-4 8 0,3-7-7,-2-1 1,1 1 0,-1-1 0,0 1 0,0-1-1,-1-1 1,1 1 0,-1-1 0,-1 1 0,1-1-1,-1-1 1,0 1 0,0-1 0,0 0 0,-1-1-1,1 1 1,-8 2 0,6-3 186,0 0 0,0-1 0,-16 3 0,23-4-155,0-1 1,1 0 0,-1 0-1,0 1 1,0-1 0,1 0-1,-1 0 1,0 0 0,0 0-1,1 0 1,-1 0 0,0 0-1,0 0 1,1 0 0,-1-1-1,0 1 1,0 0 0,1 0-1,-1-1 1,0 1 0,1 0-1,-1-1 1,0 1 0,1 0-1,-1-1 1,1 1 0,-1-1-1,1 0 1,-1 1 0,1-1-1,-1 1 1,1-1 0,-1 0-1,1 1 1,0-1 0,-1 0-1,1 1 1,0-1 0,-1 0-1,1 1 1,0-1 0,0 0-1,0 0 1,0 1 0,0-1-1,0 0 1,0 0 0,0 0-1,0 1 1,0-1 0,0 0-1,1 1 1,-1-1-1,0 0 1,0 0 0,1 1-1,-1-1 1,0 0 0,1 1-1,0-2 1,7-13-73,2 0 1,-1 1-1,2 0 0,0 1 0,1 0 0,0 0 1,21-16-1,-10 8-72,151-125 487,21-19 4501,-189 159-4574,5-5 254,0 1 0,-1-1 0,-1-1 0,11-16 1,-19 28-530,-1-1 1,0 1 0,1-1 0,-1 1 0,0-1 0,0 1-1,1-1 1,-1 0 0,0 1 0,0-1 0,0 1 0,0-1-1,0 0 1,0 1 0,0-1 0,0 1 0,0-1 0,0 0-1,0 1 1,0-1 0,0 1 0,-1-1 0,1 0 0,0 1-1,0-1 1,-1 1 0,1-1 0,-1 0 0,-17-7 120,12 8-158,0 0 1,1-1-1,-1 2 0,0-1 0,-7 2 0,7 0-24,0 0 1,1 0-1,-1 0 0,0 1 0,1 0 0,-1 0 0,1 1 1,0-1-1,0 1 0,0 0 0,1 1 0,-1-1 0,1 1 0,0 0 1,0 0-1,1 0 0,0 0 0,-1 1 0,2-1 0,-1 1 1,1 0-1,0 0 0,0 0 0,0 0 0,-1 12 0,2-11-39,1 0-1,-1 0 0,1 0 1,0 0-1,1 0 0,0 0 1,0 0-1,0 0 0,1 0 1,0 0-1,0-1 0,1 1 0,0-1 1,0 1-1,1-1 0,-1 0 1,1 0-1,0-1 0,1 1 1,0-1-1,0 0 0,0 0 1,6 5-1,1-3-423,1-1 0,-1 0 0,1-1 0,0 0 0,0 0 0,0-2 0,1 0 0,-1 0 0,1-1 0,26 0 0,0-2-1768,-1-2 0,63-11-1,-24-3-105,3-5 312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8.8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295 51 784,'1'-15'2086,"-1"-11"5462,0 26-7389,0-1 0,-1 0-1,1 1 1,-1-1 0,1 1 0,-1-1 0,1 0 0,-1 1 0,1 0 0,-1-1 0,1 1 0,-1-1 0,0 1-1,1-1 1,-1 1 0,0 0 0,1 0 0,-1-1 0,0 1 0,0 0 0,1 0 0,-1 0 0,0 0-1,0 0 1,1 0 0,-1 0 0,0 0 0,0 0 0,1 0 0,-1 0 0,0 0 0,1 1 0,-1-1 0,-1 1-1,-15 3 176,-1 1 0,1 1-1,0 1 1,0 1-1,-26 16 1,15-7-309,2 2 0,-33 30 0,56-47-28,0 1-1,0-1 1,1 1 0,-1 0-1,1-1 1,0 1-1,0 0 1,0 1 0,0-1-1,0 0 1,1 1-1,0-1 1,-2 5-1,3-6-6,0 0-1,0 0 0,0 0 0,1 0 0,-1 0 0,1 0 0,-1 0 0,1 0 1,0 0-1,0 0 0,0-1 0,0 1 0,0 0 0,0 0 0,0-1 0,0 1 1,1-1-1,-1 1 0,1-1 0,-1 0 0,1 1 0,0-1 0,-1 0 0,1 0 0,2 1 1,10 6-134,1-1 0,-1-1 1,1 0-1,1-1 1,-1-1-1,23 4 0,-24-6 7,0 1-1,0 0 1,0 1 0,-1 1-1,1 0 1,-1 1-1,-1 0 1,18 11-1,-28-15 121,-1-1 0,1 0 0,-1 0 0,0 1 0,1-1 0,-1 0 0,0 1 1,0 0-1,0-1 0,0 1 0,0-1 0,0 1 0,0 0 0,0 0 0,-1 0 0,1-1 0,-1 1 0,1 0 0,-1 0 0,0 0 0,0 0 0,0 0 0,0 3 0,-1-1 11,0-1 1,0 1-1,-1-1 1,1 1-1,-1-1 1,0 0-1,0 1 1,0-1-1,0 0 1,0 0-1,-5 4 1,-2 2 20,-2 0 1,1 0 0,-1-1 0,-1 0 0,-20 10 0,17-11-134,0-1-1,-26 7 1,36-11-93,-1-1 0,0 0 0,0 0 0,0 0 0,0-1 0,1 0 0,-1 0 0,0-1 0,0 0 0,-10-2 0,16 3 119,-1 0 1,0 0-1,1-1 0,-1 1 0,0 0 1,1-1-1,-1 1 0,0 0 0,1-1 1,-1 1-1,1-1 0,-1 1 0,1-1 0,-1 1 1,1-1-1,-1 0 0,1 1 0,0-1 1,-1 1-1,1-1 0,0 0 0,-1 1 1,1-1-1,0 0 0,0 0 0,-1 0 1,7-21-2231,23-18-1079,-28 38 3241,22-21-1628,8-1 219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09.3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0 209 1264,'15'-4'515,"-5"2"880,0 0-1,0 0 1,0 1-1,18 0 1,-24 1-1069,-1 0 0,1 1 0,-1 0 0,0-1 0,1 1-1,-1 1 1,0-1 0,0 0 0,0 1 0,0 0 0,0 0 0,0 0 0,0 0 0,-1 0-1,1 0 1,-1 1 0,1-1 0,2 5 0,11 14-283,1-1 0,0 0 0,2-1 0,0-1-1,1-1 1,24 16 0,-31-25-418,0-1 0,0 0 0,1-1-1,0 0 1,0-1 0,0-1 0,1 0 0,-1-1 0,1-1-1,0 0 1,0-1 0,19-1 0,-22 0 265,0-1-1,0-1 1,-1 0 0,1 0-1,-1-1 1,1-1-1,19-8 1,-26 9 194,1 0-1,-1 0 1,0-1 0,0 0-1,0 0 1,-1 0 0,1 0-1,-1-1 1,0 1 0,0-1-1,-1 0 1,1 0 0,-1-1-1,0 1 1,-1-1 0,4-10-1,-2 4 189,-2-1 1,0 1-1,0 0 0,-1-1 0,-1 0 0,0 1 0,-1-1 1,0 1-1,-1-1 0,0 1 0,-1 0 0,-1 0 0,1 0 0,-9-17 1,8 22-165,1-1 0,-1 1 0,-1 0 0,0 0 1,0 0-1,0 0 0,0 1 0,-1 0 1,0 0-1,-1 0 0,1 1 0,-1 0 0,0 1 1,0-1-1,-1 1 0,1 0 0,-1 1 1,0 0-1,0 0 0,0 1 0,0 0 0,-13-1 1,15 2-86,0 1 0,1 0 0,-1 0 0,0 1 1,1-1-1,-1 1 0,0 1 0,1-1 0,0 1 1,-1 0-1,1 0 0,0 1 0,0-1 0,0 1 1,0 0-1,-7 6 0,6-3-23,0 0 1,1 0-1,0 0 0,0 1 0,0 0 0,1 0 1,0 0-1,0 1 0,1-1 0,-5 14 0,5-10-254,0 1-1,0 0 0,1-1 0,1 1 0,0 0 0,0 0 0,2 0 0,-1 0 0,1 0 0,1-1 0,0 1 0,1 0 0,0-1 0,1 0 0,9 22 0,-10-28-41,1-1 1,-1 0-1,1 0 0,-1-1 0,1 1 1,0-1-1,1 0 0,-1 0 0,0 0 1,1 0-1,0-1 0,0 0 0,-1 0 0,1 0 1,0-1-1,1 1 0,-1-1 0,0 0 1,8 0-1,-7-1 175,-1 0 0,0 0 1,0 0-1,0-1 0,0 0 0,0 0 0,0 0 1,0-1-1,5-1 0,-7 1 297,0 1 1,0-1-1,0 0 0,0 0 0,0 0 1,0-1-1,0 1 0,-1-1 1,1 1-1,-1-1 0,0 0 1,0 0-1,3-4 0,-5 6-127,9-15 2855,-1-2 0,7-18 0,-15 36-2868,0 0 0,0 1 0,0-1 0,0 0 0,0 0 0,0 0 0,1 0 0,-1 0 0,0 1 0,0-1 0,0 0 0,0 0 0,0 0 0,0 0 0,0 0 0,1 0 0,-1 0 0,0 0 0,0 1 0,0-1 0,0 0 1,0 0-1,1 0 0,-1 0 0,0 0 0,0 0 0,0 0 0,0 0 0,0 0 0,1 0 0,-1 0 0,0 0 0,0 0 0,0 0 0,0 0 0,1 0 0,-1 0 0,0 0 0,0 0 0,0-1 0,0 1 0,0 0 0,0 0 0,1 0 0,-1 0 0,0 0 0,0 0 0,0 0 0,0 0 0,0-1 0,0 1 0,1 0 0,3 17 19,-4-16-8,1 8-390,2 0 0,-1 0-1,1 0 1,0 0 0,1 0 0,0 0 0,0-1 0,1 0 0,6 9 0,-7-13-170,0 0 0,0 0 0,0 0 1,1 0-1,0 0 0,-1-1 1,1 0-1,0 0 0,1-1 1,-1 1-1,0-1 0,1 0 1,-1 0-1,1-1 0,0 0 0,8 1 1,1 0-722,0-2-1,0 0 1,26-3 0,3-6-730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0.0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9 349 1548,'6'-51'4569,"-2"0"-1,-2-1 1,-10-101-1,7 152-4487,1-5 328,-2-24 1160,0 26-1149,0 18-522,-3 73-592,4 1 1,5 0 0,15 95-1,-17-168 561,0-1 0,1 0 0,1 0 0,0 0 0,11 22 0,-12-31 43,-1 0 0,1-1 0,1 1 0,-1 0 0,1-1 0,0 0 0,0 0 0,0 0 0,0-1 0,1 1-1,0-1 1,-1 0 0,1 0 0,0 0 0,0-1 0,1 0 0,7 2 0,4 0-282,1-1 0,0 0 0,0-2 0,0 0 0,0-1 0,0-1 0,24-3 0,-15-1-22,0-1 1,-1 0-1,0-2 1,30-14-1,-46 18 515,0-2-1,-1 1 1,1-1-1,-1-1 1,0 0-1,-1 0 1,0-1-1,0 0 1,-1 0-1,0-1 1,0 0-1,5-9 1,-9 14 30,-1-1 0,0 1 1,0 0-1,0-1 0,0 1 1,-1-1-1,0 0 0,0 1 1,0-1-1,0 0 0,-1 0 1,0 1-1,0-1 0,0 0 0,-1 0 1,1 0-1,-1 1 0,0-1 1,-1 0-1,1 1 0,-1-1 1,0 1-1,0-1 0,0 1 1,0 0-1,-1 0 0,0 0 1,0 0-1,-6-6 0,2 4-111,0 0 0,-1 0-1,1 1 1,-1 0 0,0 0-1,-1 1 1,1 0 0,-1 0-1,0 1 1,0 0-1,0 0 1,0 1 0,0 1-1,0-1 1,-1 2 0,1-1-1,0 1 1,-1 1 0,1-1-1,0 2 1,-1-1 0,1 1-1,-10 4 1,11-4-278,0 1 0,0 0 1,1 1-1,-1-1 0,1 2 1,0-1-1,0 1 0,0 0 1,1 0-1,0 1 0,0-1 0,0 2 1,1-1-1,0 0 0,0 1 1,1 0-1,-1 0 0,1 1 0,1-1 1,0 1-1,0 0 0,0 0 1,1 0-1,0 0 0,1 0 1,-1 10-1,1-15 3,1 1 0,0-1 1,0 0-1,0 1 0,1-1 0,-1 1 1,1-1-1,-1 0 0,1 0 0,0 1 0,1-1 1,-1 0-1,0 0 0,1 0 0,0 0 1,0 0-1,0 0 0,0-1 0,0 1 1,0-1-1,1 1 0,-1-1 0,1 0 1,0 0-1,0 0 0,-1 0 0,1-1 1,0 1-1,1-1 0,-1 1 0,0-1 1,0 0-1,0 0 0,1-1 0,-1 1 0,6-1 1,10 2-384,0-2 0,0 0 0,0-1-1,1-1 1,19-5 0,9-3 1247,-1-2-1,46-18 1,28-17 5318,-45 17 1419,-75 30-7272,-1 0-1,1 0 1,-1 0-1,1-1 1,-1 1-1,1 0 1,-1 0-1,1 0 1,-1 0-1,1 0 1,0 0-1,-1 0 1,1 0-1,-1 0 1,1 1-1,-1-1 1,1 0-1,-1 0 1,1 0-1,-1 1 1,1-1-1,-1 0 1,1 0-1,-1 1 1,1-1-1,-1 0 1,0 1-1,1-1 1,-1 1-1,0-1 1,1 0-1,-1 1 1,0-1-1,1 1 1,-1-1-1,0 1 1,0-1-1,0 1 1,1-1-1,-1 1 1,0-1-1,0 1 1,0-1-1,0 1 1,0 0-1,0-1 1,0 1-1,0 0 1,-2 40 517,1-18-434,2-13-500,0 1-1,0 0 1,1 0 0,1-1 0,0 1-1,0-1 1,6 11 0,-8-18 10,0-1 1,0 0-1,1 0 1,-1 0-1,0 0 1,1 0-1,0 0 1,-1 0-1,1 0 1,0 0-1,0-1 1,0 1 0,0-1-1,0 1 1,0-1-1,0 0 1,1 0-1,-1 0 1,0 0-1,1 0 1,-1-1-1,1 1 1,-1-1-1,1 0 1,-1 1-1,1-1 1,-1 0-1,1 0 1,-1-1-1,1 1 1,-1 0-1,0-1 1,1 0-1,-1 1 1,1-1-1,3-2 1,-4 2 51,0 0 0,0 0 0,0-1 0,0 1 1,-1 0-1,1 0 0,0-1 0,-1 1 0,1-1 0,-1 0 0,0 1 0,1-1 1,-1 0-1,0 0 0,0 0 0,0 0 0,0-2 0,10-21-1471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0.4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29 449 1192,'-14'-128'4728,"7"87"-1706,2-1 0,3 1 0,4-79 0,-2 116-2951,0 0 0,1 1 1,0-1-1,-1 1 0,1-1 1,0 1-1,1 0 1,-1-1-1,1 1 0,0 0 1,-1 0-1,1 0 0,0 0 1,1 0-1,-1 0 1,1 1-1,-1-1 0,1 1 1,3-3-1,-2 3-67,0 0-1,0 1 1,1-1 0,-1 1 0,0 0-1,0 0 1,0 0 0,1 1-1,-1 0 1,0-1 0,1 1 0,-1 1-1,8 0 1,2 2-41,-1 1 0,0 0 0,0 0 0,-1 2-1,1-1 1,-1 1 0,-1 1 0,1 0 0,12 11 0,-10-5-11,0 0 0,-1 1 0,0 0 0,-1 1 0,-1 0 0,-1 1 0,0 0 0,-1 1 0,0 0 0,-2 0 0,0 1 0,-1 0 0,4 19 1,-2 5-798,-2 1 1,-1 1-1,-3-1 1,-5 70 0,3-100-31,-2 40-1793,3-28-6466,-3-33 7700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1.7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44 272 716,'-14'-18'1018,"10"13"87,0-1 1,0 1-1,0-1 1,1 0-1,0 0 1,-3-8-1,6 12-894,-1 0 0,1 0 0,0 0 0,0 0 0,0 0 0,0 0 1,0 0-1,0 0 0,0 1 0,1-1 0,-1 0 0,1 0 0,-1 0 0,1 0 0,0 1 0,0-1 0,-1 0 0,1 1 0,1-1 0,-1 0 0,0 1 0,0-1 0,0 1 1,1 0-1,-1 0 0,4-3 0,11-7-44,0 0 0,1 1-1,0 1 1,1 1 0,-1 0 0,2 1 0,29-7 0,-4 5 370,0 1 0,54-3 1,-90 10-460,0 1 0,0 0 0,0 0 0,0 1 0,0 0 1,0 0-1,0 0 0,0 1 0,0 1 0,-1-1 0,10 5 0,-12-4-68,-1 0-1,0 0 0,0 1 0,0-1 0,-1 1 1,1 0-1,-1 0 0,0 0 0,0 0 1,0 0-1,0 1 0,-1 0 0,0-1 0,0 1 1,0 0-1,-1 0 0,1 0 0,0 7 0,6 56-112,-8-56-171,1 0 1,0 0-1,1 0 0,0 0 0,1 0 0,0 0 0,1-1 0,0 1 1,1-1-1,7 12 0,-11-22 77,-1 1-1,1-1 1,0 1 0,0-1 0,1 0 0,-1 0-1,0 0 1,0 0 0,1 1 0,-1-2 0,0 1-1,1 0 1,-1 0 0,1 0 0,-1-1 0,1 1 0,-1-1-1,1 1 1,0-1 0,-1 1 0,1-1 0,0 0-1,-1 0 1,3 0 0,-1-1-10,0 0 1,0 0 0,0 0-1,-1 0 1,1 0-1,0-1 1,-1 1-1,1-1 1,-1 0-1,0 0 1,1 0-1,2-3 1,5-7-8,1-1 0,-2 0 0,14-26 1,-22 38 247,21-39 749,-8 13 1236,1 1 0,2 0-1,31-39 1,-47 65-1965,-1-1 0,0 1 0,1-1 0,-1 1-1,1-1 1,-1 1 0,0-1 0,1 1 0,0-1 0,-1 1-1,1 0 1,-1-1 0,1 1 0,-1 0 0,1 0 0,0-1-1,-1 1 1,1 0 0,-1 0 0,1 0 0,0 0 0,-1 0 0,1 0-1,0 0 1,-1 0 0,1 0 0,0 0 0,-1 0 0,1 0-1,1 1 1,-1 0-11,0 0-1,0 0 0,0 0 1,0 0-1,0 0 1,0 0-1,0 1 1,-1-1-1,1 0 0,0 0 1,-1 1-1,1-1 1,0 2-1,11 55-223,-11-49 188,2 25-356,-2-21-162,0 0 1,1-1-1,6 23 0,-7-32 295,0 0 0,0-1 0,1 1 0,-1 0 0,0-1 0,1 1 0,0-1 0,-1 1 0,1-1 0,0 0 0,0 1 0,1-1 0,-1 0 0,0-1 0,1 1 0,-1 0 0,1-1 0,0 1 0,-1-1 0,1 0 0,3 1 0,1 0-119,1 0-1,-1-1 1,0 0-1,1 0 1,0 0-1,-1-1 1,1-1 0,-1 1-1,1-1 1,-1 0-1,1-1 1,9-3-1,-11 3 362,-1-1-1,1 1 1,0-1-1,-1-1 1,0 1-1,0-1 1,0 0-1,0 0 1,0 0-1,-1-1 1,0 1-1,0-1 1,0 0-1,0-1 1,2-5-1,30-68 3630,-28 56 59,8-38 0,16-37-2738,-29 209-2091,-4 49-51,4 306-3060,-2-437 4008,1 8-418,-1 1 0,-3 0 0,-7 48 0,8-81 497,0-1 0,0 1 1,0 0-1,-1-1 1,0 0-1,1 1 1,-2-1-1,1 0 1,0 0-1,-1 0 0,0-1 1,0 1-1,0 0 1,0-1-1,-1 0 1,1 0-1,-1 0 1,0 0-1,0-1 0,0 1 1,0-1-1,0 0 1,-8 3-1,6-4 189,0 0 0,1 0 0,-1-1 0,0 0-1,0 0 1,0 0 0,1-1 0,-1 1 0,0-1-1,1-1 1,-1 1 0,0-1 0,1 0 0,0 0-1,-1-1 1,1 1 0,0-1 0,-8-7 0,7 6 115,-1-1 1,1 0 0,1 0-1,-1-1 1,1 0 0,0 0-1,0 0 1,1-1 0,-1 0-1,2 1 1,-1-1 0,1-1-1,0 1 1,0 0 0,1-1-1,0 1 1,-2-16 0,4 13-79,0 0 1,0 0 0,1 0 0,0-1-1,1 1 1,0 1 0,1-1-1,0 0 1,1 0 0,0 1-1,0 0 1,1 0 0,9-14-1,11-11-1,2 0 0,1 2-1,43-39 1,107-78 740,-158 132-641,149-114 1774,132-113 3491,-286 232-5046,-20 22-211,-7 8-318,1 7-207,0 1 0,2 0 0,1 1 1,1-1-1,1 2 0,1-1 0,1 0 1,1 47-1,3-64 115,0-1 1,1 1-1,0-1 1,1 1-1,-1-1 1,2 0-1,0 0 1,0 0-1,0 0 1,1 0-1,0-1 1,6 9-1,-5-11 15,-1-1 0,1 1 0,0-1 0,0 0 1,1-1-1,-1 1 0,1-1 0,0 0 0,1-1 0,-1 1 0,0-1 0,1 0 0,0-1 0,0 0 1,0 0-1,11 2 0,3-1-207,0-2 0,0 0-1,1-1 1,-1-1 0,0-1 0,41-9 0,-47 7 341,1 0 0,-1-1 0,0-1 0,0 0 0,-1-1 0,0-1 0,0 0 0,-1-1-1,23-19 1,-30 21 271,0 0 0,-1 0-1,0 0 1,-1-1-1,0 0 1,0 0-1,0 0 1,-1 0-1,-1 0 1,1-1-1,-1 1 1,0-1-1,-1 0 1,0 1-1,-1-12 1,0 15 60,0-1 0,0 1 1,-1 0-1,0 0 0,0 0 1,-1 0-1,1 0 0,-1 0 1,0 0-1,0 1 0,-6-9 1,6 10-97,-1 0 1,1 0-1,-1 0 1,0 1 0,0 0-1,0-1 1,0 1-1,0 0 1,0 0-1,0 1 1,-1-1-1,1 1 1,-1-1-1,0 1 1,1 0 0,-1 1-1,-7-2 1,8 2-143,0-1 0,0 1 0,0 0 0,0-1 0,0 1 0,0 1 0,0-1 0,0 0 0,0 1 0,0 0 0,0 0 0,0-1 0,0 2 1,0-1-1,0 0 0,0 1 0,1-1 0,-1 1 0,1 0 0,-1 0 0,1 0 0,0 0 0,-1 0 0,1 0 0,0 1 0,1-1 0,-1 1 0,0-1 0,1 1 1,-1 0-1,1-1 0,0 1 0,0 0 0,-1 6 0,1-3-81,0 0 1,1-1-1,0 1 1,0 0-1,0 0 1,1 0-1,0 0 0,0-1 1,0 1-1,1 0 1,0-1-1,0 1 1,1-1-1,-1 0 1,1 0-1,0 0 1,7 8-1,-1-3 52,0-2 0,1 1 0,0-1-1,0-1 1,1 1 0,0-2 0,0 0 0,0 0 0,1-1 0,0 0-1,0-1 1,22 4 0,-8-3-144,0-1 0,0-1 0,1-1 0,-1-2-1,32-3 1,-44 1-549,0 0-1,0-1 1,17-5-1,-27 7 322,-1 0 0,1-1-1,0 1 1,-1-1 0,1 0 0,-1 1 0,0-2 0,0 1 0,1 0-1,-1-1 1,-1 1 0,1-1 0,0 0 0,-1 0 0,1 0 0,2-6-1,-4 7 139,-1 0 0,1 0 0,-1 0 0,0-1 0,0 1 0,0 0 0,0 0 0,0 0 0,-1 0 0,1 0 0,-1-1 0,1 1 0,-1 0 1,0 0-1,0 0 0,0 0 0,0 1 0,0-1 0,0 0 0,0 0 0,-4-2 0,-19-24-1748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9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20 152 896,'-20'0'16710,"25"11"-17420,0-4 251,1 0 0,0-1 0,1 1 1,0-1-1,0-1 0,0 1 1,1-1-1,-1 0 0,1-1 0,0 0 1,1 0-1,-1-1 0,15 4 1,-8-3-51,0 0 0,1-2 0,-1 1 0,0-2 0,1 0 0,-1-1 0,20-3 0,-30 3 619,1-1 1,0 0 0,-1-1-1,1 1 1,-1-1-1,0 0 1,1 0 0,-1-1-1,0 0 1,0 0-1,-1 0 1,1 0-1,7-8 1,-10 9 37,0 0 0,-1-1-1,1 0 1,0 1 0,-1-1 0,0 0 0,0 0 0,0 0-1,0 0 1,0 0 0,0 0 0,-1 0 0,1 0-1,-1 0 1,0 0 0,0 0 0,0 0 0,0-1 0,-1 1-1,1 0 1,-1 0 0,0 0 0,0 0 0,0 0-1,0 0 1,-3-3 0,0-3 124,-1 0 0,-1 1-1,0 0 1,0 0 0,0 0-1,-1 1 1,0 0 0,-1 1 0,1-1-1,-1 1 1,-17-9 0,18 11-266,0 0 1,0 1 0,-1 0 0,1 0 0,-1 0-1,0 1 1,1 1 0,-1-1 0,0 1-1,0 0 1,-1 1 0,1 0 0,0 0 0,0 1-1,-8 1 1,13-1-45,0 0 0,0-1 0,-1 2 0,1-1 0,0 0 0,0 0 0,1 1 0,-1 0 0,0-1-1,0 1 1,1 0 0,-1 1 0,1-1 0,-1 0 0,1 1 0,0-1 0,0 1 0,0 0 0,1-1 0,-1 1 0,1 0 0,-1 0 0,1 0 0,0 0 0,0 1 0,0-1-1,1 0 1,-1 0 0,1 1 0,-1-1 0,1 0 0,0 0 0,1 1 0,-1 3 0,2 2-70,0 0-1,0 1 1,1-1-1,0 0 1,0-1-1,1 1 1,0-1-1,0 1 1,1-1-1,10 12 1,13 11-494,54 46 0,-53-53 406,-2 2-1,34 40 1,-52-54 220,0 0 1,0 0-1,-2 1 0,1 1 0,-2-1 0,0 1 0,6 20 0,-11-31 58,0 1-1,0 0 1,-1-1-1,1 1 0,-1 0 1,0-1-1,0 1 1,0 0-1,-1-1 1,1 1-1,-1-1 0,0 1 1,0 0-1,0-1 1,0 0-1,0 1 1,-1-1-1,0 0 0,0 1 1,0-1-1,0 0 1,0-1-1,0 1 1,-1 0-1,0-1 0,1 1 1,-1-1-1,0 0 1,0 1-1,0-2 1,-1 1-1,1 0 0,0-1 1,-1 1-1,-4 0 1,-3 2 261,0-1 0,0 0 0,-1-1 0,1 0 1,-1-1-1,1-1 0,-1 0 0,1 0 0,-1-1 0,1 0 1,-1-1-1,1-1 0,-16-5 0,25 8-317,0-1 0,0 1-1,0-1 1,0 0 0,1 0 0,-1 0 0,0 0-1,1 0 1,-1-1 0,1 1 0,-1 0 0,1-1-1,-1 1 1,1-1 0,0 0 0,0 1 0,0-1-1,0 0 1,0 0 0,0 1 0,1-1 0,-1 0-1,0-3 1,1 2-22,0 0 0,0 0 0,0 0 0,1-1-1,-1 1 1,1 0 0,0 0 0,0 0 0,0 0 0,0 0-1,1 0 1,-1 0 0,3-2 0,5-9-93,1 2 0,0 0 0,1 0 0,19-16 0,22-12 58,1 3-1,2 1 1,67-30-1,55-35 1016,-147 82-731,-2-2 0,-1 0 0,44-45 0,-66 60-233,0 0-1,-1 0 1,1 0 0,-1 0-1,-1-1 1,5-10-1,-7 16-24,0 0 0,-1 0 0,0-1-1,1 1 1,-1 0 0,0 0 0,1 0-1,-1 0 1,0-1 0,0 1-1,0 0 1,0 0 0,0-1 0,0 1-1,0 0 1,-1 0 0,1 0-1,0-1 1,-1 1 0,1 0 0,-1 0-1,1 0 1,-1 0 0,1 0 0,-1 0-1,0 0 1,0 0 0,0 0-1,1 0 1,-1 0 0,0 1 0,0-1-1,0 0 1,0 0 0,0 1 0,0-1-1,0 1 1,0-1 0,-1 1-1,1-1 1,0 1 0,0 0 0,0 0-1,-1-1 1,1 1 0,0 0-1,0 0 1,-3 0 0,-4 0-13,0 1 0,1-1 1,-1 1-1,0 0 0,0 1 1,0 0-1,0 0 0,1 1 0,0 0 1,-1 0-1,1 1 0,0 0 1,0 0-1,1 0 0,-1 1 0,1 0 1,-7 8-1,1-2 0,1 1 0,0 1 0,1-1-1,1 2 1,0-1 0,1 1 0,-11 25 0,17-35-19,0 1 0,0-1 0,1 1 0,-1 0 0,1 0 0,0-1-1,1 1 1,-1 0 0,1 0 0,0 0 0,0 0 0,1 0 0,-1 0 0,1 0 0,0-1 0,3 10 0,-2-10-58,1-1 0,-1 1 1,1-1-1,-1 1 0,1-1 0,0 0 0,0 0 1,1 0-1,-1 0 0,1-1 0,-1 0 1,1 1-1,0-1 0,0 0 0,0-1 0,0 1 1,0-1-1,0 0 0,7 2 0,10 0-582,1 0-1,0-1 1,0-1-1,25-2 1,93-13-3330,-80 7 2137,193-27-4779,-171 21 4990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2.0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17 129 1648,'-10'-7'2384,"3"-1"385,11 1 267,3 1-336,6-1-700,1 0-900,6-2-996,7-1-1292,0 1-1008,4-4-548,-1-1-204,4-1 123,0-1 401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2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0 604,'0'2'6904,"0"14"-3282,0 67 3864,1 1-4967,1 83-5116,-2-163 2101,1-1 1,-1 0-1,1 0 0,-1 0 1,1 0-1,0 0 1,0 0-1,0 0 0,3 5 1,-3-8 313,-1 1 1,0-1 0,10 5-3990,-9-5 3949,0 0 1,0-1-1,0 0 1,0 1-1,-1-1 1,1 1 0,0-1-1,0 0 1,-1 1-1,1-1 1,0 0-1,-1 0 1,1 0-1,-1 0 1,1 1-1,-1-1 1,0 0 0,1-1-1,5-17-1925,-2-5 347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3.0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14 433 1560,'-7'-71'3634,"3"40"695,2 0 1,1-58-1,2 84-4221,0-1 1,0 0-1,1 1 0,0-1 0,0 1 0,0 0 0,0-1 1,6-8-1,-2 6-792,0 0 1,1 0 0,0 0 0,11-9-1,-3 5-1355,1 0 0,0 1 0,1 1 0,28-13 0,-42 21 1680,11-4 89,-1 0 0,1 0 1,1 2-1,24-6 0,-36 10 537,0-1 0,0 1 0,0 0 0,0 0-1,0 0 1,-1 0 0,1 0 0,0 1 0,0-1-1,0 1 1,0 0 0,-1 0 0,1 0 0,0 0 0,-1 0-1,1 0 1,-1 1 0,1 0 0,-1-1 0,1 1-1,-1 0 1,0 0 0,0 0 0,0 0 0,0 1 0,-1-1-1,1 0 1,-1 1 0,1-1 0,-1 1 0,1 3-1,4 10 590,0 1 0,-2 0 0,0 1-1,-1-1 1,1 31 0,-7 91 378,0-68-1005,0 3-323,0-36-441,2 0-1,1 0 1,2-1 0,1 1 0,11 42 0,-13-75 375,0 0 0,1 0 0,-1 0 0,1-1 0,1 1 0,-1-1 0,0 1 0,1-1 0,0 0 1,0 0-1,0 0 0,1-1 0,-1 1 0,1-1 0,0 1 0,0-1 0,0-1 0,0 1 0,1 0 0,-1-1 0,8 3 0,-5-4 0,-1 1 0,1-1 0,0-1 0,-1 1 0,1-1 0,0 0-1,-1-1 1,1 0 0,-1 0 0,1 0 0,-1-1 0,1 1 0,-1-2-1,0 1 1,11-6 0,1-2 198,-1-1-1,0 0 1,-1-1-1,-1-1 1,1 0-1,-2-1 0,0-1 1,-1 0-1,13-19 1,-10 11 1860,-2-1 0,-1-1 0,15-36 1,-17 43 570,-11 18-2435,0 0 0,0 0 0,1 0 0,-1 0 0,0 0 0,0 0 0,0-1 0,1 1 0,-1 0 0,0 0 0,0 0 0,1 0 0,-1 0 0,0 1 0,0-1 0,0 0 0,1 0 0,-1 0 1,0 0-1,0 0 0,0 0 0,1 0 0,-1 0 0,0 0 0,0 0 0,0 1 0,0-1 0,1 0 0,-1 0 0,0 0 0,0 0 0,0 1 0,0-1 0,0 0 0,0 0 0,0 0 0,1 1 0,-1-1 0,0 0 0,0 0 0,0 0 0,0 1 0,0-1 0,8 39 850,-7-25-1006,9 60-486,6 37-1625,2-40-3121,-17-69 4971,0 0-1,0-1 1,0 1 0,0-1 0,0 1 0,0-1 0,0 0 0,0 1 0,0-1 0,1 0 0,-1 0 0,2 2 0,-2-3 247,-1 0 1,1 1 0,-1-1-1,1 0 1,-1 0-1,1 1 1,-1-1 0,1 0-1,0 0 1,-1 0 0,1 0-1,-1 0 1,1 1-1,-1-1 1,1 0 0,0-1-1,-1 1 1,1 0 0,-1 0-1,1 0 1,-1 0-1,1 0 1,0 0 0,-1-1-1,1 1 1,-1 0 0,1 0-1,-1-1 1,1 1-1,-1-1 1,1 1 0,-1 0-1,0-1 1,1 1 0,-1-1-1,0 1 1,1-1-1,-1 1 1,0-1 0,1 1-1,-1-1 1,7-16-1974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3.4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21 237 1672,'-4'-44'2376,"1"5"505,-1 6 263,-2 6-316,2 5-516,4 3-635,0 7-733,4-1-772,6 4-760,7 0-925,13 3-939,11 2-472,17 6-152,6 4 151,4 3 405,6 2 720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3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322 8 856,'-4'-6'3028,"4"6"-2924,-1 0 0,1 0 1,0 0-1,0 0 1,-1 0-1,1 0 0,0 0 1,0 0-1,-1 0 1,1 0-1,0 0 0,0 0 1,-1 0-1,1 0 1,0 0-1,0 0 0,-1 0 1,-18-1 2454,18 1-2430,-16 0 2267,-1 0 0,-32 6 0,33-3-1646,1 1 0,0 1 0,-23 10 0,31-12-766,0 0-1,1 1 1,0 0-1,0 0 0,0 1 1,1-1-1,-1 2 0,1-1 1,0 1-1,1 0 1,-1 0-1,1 0 0,0 1 1,1 0-1,-1 0 1,2 0-1,-1 0 0,1 1 1,-4 11-1,6-15-116,0 0 0,0 0 0,1 0 1,-1 0-1,1 0 0,0 0 0,0 0 0,1 1 0,-1-1 1,1 0-1,0 0 0,0 0 0,0 0 0,0 0 0,1-1 1,0 1-1,0 0 0,0-1 0,3 5 0,-1-4-97,0 1 0,0-1 0,1 0 0,0-1 0,0 1 0,0-1 0,0 0 0,0 0 0,1 0 1,-1-1-1,12 4 0,-3-3-124,0 1 0,1-2 1,-1 0-1,1-1 0,0 0 1,0-1-1,-1-1 0,1-1 1,-1 0-1,15-3 0,-4-6 103,-19 3 599,-17 4 708,3 4-715,1 0 0,-1 0 0,1 1 0,0 0 0,-1 1 0,1-1 1,0 1-1,0 1 0,0-1 0,0 1 0,-12 8 0,1 0-210,2 0 1,0 1-1,-19 17 0,28-22-576,0 0 0,1 0-1,0 1 1,1-1-1,-1 1 1,1 1 0,-6 14-1,10-21 226,0 0-1,0 0 0,0 0 0,0 0 0,1 1 0,-1-1 1,1 0-1,-1 0 0,1 1 0,0-1 0,0 0 0,0 1 1,0-1-1,1 0 0,-1 0 0,0 1 0,1-1 0,0 0 1,-1 0-1,1 0 0,0 0 0,0 1 0,0-1 0,1-1 1,-1 1-1,0 0 0,1 0 0,-1 0 0,1-1 0,0 1 1,-1-1-1,1 1 0,0-1 0,0 0 0,0 1 0,4 0 1,20 7-1734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4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1 213 1592,'5'-25'3014,"-1"0"0,1-37 0,-4 38 1649,-1 1 0,-4-31 0,18 193-4694,-12-103-688,1 1 1,2-1-1,1 0 1,2-1-1,19 54 1,-24-83 238,1 1 1,0-1-1,1 0 1,-1 0-1,1 0 1,0-1-1,1 1 1,-1-1-1,1-1 1,0 1-1,1-1 1,-1 0-1,1 0 1,-1-1-1,12 5 1,-14-7 341,-1 0 0,0 1 0,1-1 0,-1-1 0,0 1 0,1 0 1,-1-1-1,1 0 0,-1 0 0,1 0 0,-1 0 0,1 0 0,-1-1 0,1 1 0,-1-1 0,1 0 0,-1 0 1,0-1-1,0 1 0,1-1 0,-1 1 0,0-1 0,0 0 0,-1 0 0,1 0 0,0 0 0,-1-1 0,1 1 1,-1-1-1,0 0 0,0 0 0,0 0 0,0 0 0,3-6 0,2-10 1412,-1 0-1,0 0 0,-2-1 1,0 0-1,1-21 1,2-11 3414,-7 52-4674,0 1 0,0-1 0,0 0 1,1 0-1,-1 0 0,0 0 0,0 0 1,0 0-1,0 0 0,0 0 1,0 0-1,0 0 0,0 0 0,0 0 1,0 0-1,0 0 0,0 0 0,0 0 1,0 0-1,0 0 0,0 0 1,1 0-1,-1 0 0,0 0 0,0 0 1,0 0-1,0 0 0,0 0 1,0 0-1,0 0 0,0 0 0,0 0 1,0 0-1,0 0 0,0 0 0,0 0 1,0 0-1,0 0 0,0 0 1,0-1-1,0 1 0,0 0 0,1 0 1,-1 0-1,0 0 0,0 0 1,0 0-1,0 0 0,0 0 0,3 12 3,7 30-1044,-4-14 322,-3-14 66,1 0 1,1-1-1,0 0 1,13 23-1,-15-31 370,0 0 0,0 0 1,1 0-1,0-1 0,0 0 0,0 0 1,1 0-1,0 0 0,-1 0 0,1-1 0,0 0 1,1 0-1,-1-1 0,10 4 0,0-1-338,-1-1-1,1-1 1,1 0 0,-1-1-1,0-1 1,0 0-1,1-1 1,-1-1-1,28-5 1,-35 5 537,0-2 0,1 1 0,-1-1-1,0-1 1,0 0 0,-1 0 0,1 0 0,7-6 0,-10 5 407,1 0 0,-1 0 0,0 0 0,0-1 0,0 0 0,-1 0 0,0 0 1,0 0-1,-1-1 0,5-9 0,-7 14-160,3-9 1267,1 0 0,-1 0 0,-1-1 0,0 1 1,2-20-1,-33 108-422,14-36-1667,6-22-179,1 1-1,1-1 1,1 1-1,1 0 0,-2 33 1,6-52 705,-1-1 0,1 1 1,0 0-1,0 0 1,0 0-1,0-1 1,0 1-1,1 0 1,-1 0-1,0 0 1,0-1-1,0 1 1,1 0-1,-1 0 1,0-1-1,1 1 1,-1 0-1,1 0 0,-1-1 1,1 1-1,-1-1 1,1 1-1,-1 0 1,1-1-1,0 1 1,-1-1-1,1 1 1,0-1-1,-1 0 1,1 1-1,0-1 1,0 0-1,-1 1 0,1-1 1,0 0-1,0 0 1,0 0-1,-1 0 1,1 0-1,0 0 1,0 0-1,1 0 1,0 0-168,1-1 0,-1 1 0,0-1 0,0 0 0,0 0 0,0 0 0,0 0 0,0 0 0,0 0 0,0 0 0,0-1 0,0 1 0,-1-1 0,4-3 0,0-2 44,-1 0 0,0 0 0,-1-1-1,1 1 1,-1-1 0,-1 0 0,1 0-1,-1 0 1,-1 0 0,2-13 0,-1-13 1847,-3-44 1,0 31 697,-5-129 8086,5 174-10611,1 0 0,0-1-1,0 1 1,-1 0 0,2-1 0,-1 1 0,0 0-1,0-1 1,1 1 0,-1 0 0,1 0 0,0 0-1,0-1 1,0 1 0,0 0 0,0 0 0,0 0-1,0 0 1,1 1 0,-1-1 0,1 0 0,-1 0-1,1 1 1,0-1 0,0 1 0,0 0 0,-1-1-1,1 1 1,0 0 0,1 0 0,1-1 0,4 0-691,1 0 1,-1 1 0,1-1 0,-1 2 0,1-1-1,-1 1 1,12 1 0,29 3-1111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4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170 0 432,'41'6'1380,"-15"-3"1280,0 1 0,30 11 2731,-62-12-4108,-11 1-186,16-3-913,-24 4 1021,-105 29 1755,114-28-2982,0 0 0,1 0 0,-1 1 0,1 1 0,-24 18 0,37-25-48,1 0 0,-1 0 0,1 0 0,-1 1 0,1-1 0,-1 1 0,1-1 0,0 1 0,0-1 1,0 1-1,0 0 0,0-1 0,0 1 0,0 0 0,0 0 0,1 0 0,-1 0 0,1-1 0,-1 5 0,1-5-39,1 1 0,-1 0 0,0-1 0,1 1 0,0 0 0,-1-1 0,1 1 0,0-1 0,0 1 0,0-1 0,0 1 0,0-1 0,0 0 0,0 1 0,1-1 0,-1 0 0,3 2 0,7 4-500,0 0 1,0-1-1,1-1 0,22 8 1,-20-8 494,-13-5 86,12 5 131,-1 0 1,0 1-1,0 0 0,14 10 0,-24-15 5,0 1 0,0-1 0,0 1 0,0 0 0,0-1-1,0 1 1,-1 0 0,1 0 0,-1 0 0,1 0 0,-1 1 0,0-1 0,0 0 0,0 0 0,0 1-1,0-1 1,0 1 0,-1-1 0,1 1 0,-1-1 0,0 1 0,1-1 0,-1 1 0,0-1-1,-1 1 1,1-1 0,0 1 0,-1-1 0,1 1 0,-2 2 0,-1 2 69,-1 0 0,0 0 0,0 0 0,0 0 0,-1 0 0,0-1 0,0 0 0,-1 0 0,-6 6 0,-8 4-210,-34 20 1,-7 7-6760,83-63 1169,0 1 3430,11-7 69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5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73 948,'47'-28'3555,"-11"5"1403,0 2 3770,-36 21-8653,0 0-1,0 0 1,0 0-1,1 0 1,-1 0 0,0 0-1,0 0 1,1 0-1,-1 0 1,0 0-1,0 0 1,0 0 0,1 0-1,-1 0 1,0 0-1,0 0 1,1 0 0,-1 0-1,0 1 1,1 0 447,-1-1-448,0 0 1,1 0 0,-1 0-1,0 0 1,0 1-1,0-1 1,0 0 0,0 0-1,0 1 1,0-1-1,0 0 1,0 0 0,0 0-1,0 1 1,0-1-1,0 0 1,0 0-1,0 1 1,0-1 0,0 0-1,1 15 538,-1-14-406,-3 102 58,-1 1-6121,9-68 413,4-20 1341,-7-14 3158,-2-2 787,1 0 1,-1 0-1,1 1 1,-1-1-1,1 0 1,-1 0-1,0 0 1,1 0-1,-1 0 1,1 0-1,-1 0 1,1 0-1,-1 0 1,1 0-1,-1 0 1,1 0-1,-1 0 1,0 0-1,1-1 1,-1 1-1,1 0 1,-1 0-1,0 0 1,1-1-1,0 1 1,8-8-1774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5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0 187 532,'14'-60'3868,"10"-51"8672,-24 110-12471,0 0 1,0 1 0,0-1-1,0 0 1,0 1-1,0-1 1,0 1 0,1-1-1,-1 0 1,0 1 0,0-1-1,1 1 1,-1-1 0,0 1-1,1-1 1,-1 1 0,0-1-1,1 1 1,-1-1 0,1 1-1,-1-1 1,1 1 0,-1 0-1,1-1 1,-1 1 0,1 0-1,-1-1 1,1 1-1,0 0 1,0 0-40,0 0-1,0 0 1,0 0-1,1 1 1,-1-1 0,0 0-1,0 1 1,0-1-1,0 1 1,0-1-1,0 1 1,0-1 0,0 1-1,1 1 1,30 33-669,-30-33 683,28 39-326,-3 2-1,-1 0 0,-2 2 0,-2 0 0,-2 1 0,17 59 0,-31-90 1105,0-14-88,5-21-105,-9 15-692,15-32 399,1 0 0,25-35 0,-33 58 88,0 0-1,1 0 1,1 1 0,0 1-1,0 0 1,1 0-1,24-15 1,-36 26-360,0 1 0,0 0-1,0-1 1,1 1 0,-1-1 0,0 1 0,1 0 0,-1 0-1,0 0 1,1 0 0,-1 0 0,0 0 0,0 0 0,1 0 0,-1 1-1,0-1 1,1 0 0,-1 1 0,0-1 0,0 1 0,0-1 0,1 1-1,-1 0 1,0 0 0,0-1 0,0 1 0,0 0 0,0 0-1,0 0 1,-1 0 0,1 0 0,0 0 0,0 0 0,-1 0 0,1 0-1,0 1 1,0 1 0,4 7-192,1 0 0,-2 1 0,5 12 0,-7-17 34,20 70-2780,-10-28-2299,-11-45 4671,0-1 0,0 0 0,0 0 0,0 1 0,0-1 1,0 0-1,0 0 0,1 0 0,-1 0 0,1 0 0,-1-1 0,1 1 0,0 0 0,0-1 0,0 1 0,0-1 0,0 0 0,0 1 0,0-1 0,0 0 0,1 0 0,-1 0 0,0-1 0,5 2 0,21-2-2207,0-5 861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5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1 442 516,'60'-57'17752,"-73"91"-16144,-14 38-1426,23-58-1134,0 0 0,1 0 0,-1 15-1,4-28 653,-1 1-1,1-1 0,0 0 1,1 1-1,-1-1 0,0 1 1,0-1-1,1 0 0,-1 1 1,1-1-1,-1 0 0,1 1 1,-1-1-1,1 0 0,0 0 1,0 1-1,-1-1 0,1 0 1,0 0-1,0 0 0,2 1 1,-3-2 125,1 1 0,0-1 1,0 0-1,-1 1 1,1-1-1,0 0 1,0 0-1,-1 0 1,1 1-1,0-1 1,0 0-1,0 0 1,0 0-1,-1-1 0,1 1 1,0 0-1,0 0 1,0 0-1,-1 0 1,1-1-1,0 1 1,0 0-1,-1-1 1,1 1-1,0-1 1,-1 1-1,1-1 1,0 1-1,-1-1 0,1 1 1,-1-1-1,1 0 1,-1 1-1,1-1 1,-1 0-1,1 1 1,-1-1-1,1-1 1,9-16-1870</inkml:trace>
  <inkml:trace contextRef="#ctx0" brushRef="#br0" timeOffset="1">79 418 1288,'3'-44'2012,"-3"-3"585,0 1 403,0 2-172,0 7-452,-3 4-544,3 6-759,-4 1-1073,1 3-1281,-1 2-1035,1-1-560,6 4-256,11 5 95,13 0 461,17 10 860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29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603 112 196,'-8'-21'1299,"5"12"-249,0 1 0,-1-1 0,0 1 0,-1 0 1,-5-8-1,7 13-856,1 0-1,-1 1 1,1-1 0,-1 1 0,0 0 0,0 0 0,0 0 0,0 0-1,0 0 1,-1 1 0,1-1 0,0 1 0,-1 0 0,1 0-1,-1 0 1,1 1 0,-5-1 0,-39-1 79,-1 3-1,1 1 1,0 3 0,0 1-1,1 3 1,-68 21 0,100-26-190,-42 14 233,53-17-284,0 1-1,1-1 1,-1 0-1,0 1 1,1-1-1,-1 1 1,1 0-1,0 0 1,0 0-1,-1 0 1,1 0-1,0 0 1,1 1-1,-1-1 1,-2 4-1,4-4-30,0-1 0,0 0 0,0 1 0,0-1 0,0 0 0,0 1 0,0-1 0,0 0 0,0 1 0,1-1 1,-1 0-1,0 1 0,1-1 0,-1 0 0,1 0 0,0 1 0,-1-1 0,1 0 0,0 0 0,0 0 0,0 0 0,0 0 0,0 0 0,0 0 0,0 0 0,0 0 0,0-1 0,0 1 0,0 0 0,0-1 0,1 1 0,1 0 0,48 18-440,-43-17 350,121 31-1374,-86-24 869,-1 2 0,0 2-1,67 29 1,-104-39 536,1 0 0,-1 1 0,1-1 0,-1 1 0,0 0 0,0 0 0,-1 1 0,9 8 0,-12-11 55,0 0-1,0 0 1,0 0-1,0 0 1,0 1-1,0-1 1,0 0-1,-1 0 1,1 1-1,-1-1 0,0 0 1,1 1-1,-1-1 1,0 1-1,0-1 1,-1 0-1,1 1 1,0-1-1,-1 0 1,0 1-1,1-1 1,-1 0-1,0 0 1,0 0-1,0 0 1,0 0-1,-3 3 1,-3 5 134,-1-1 0,0-1 0,0 0 0,-1 0 0,0 0 0,0-1 1,-1 0-1,0-1 0,0 0 0,-1-1 0,1 0 0,-13 4 0,-7 1 293,-1-2 0,0 0 1,-40 4-1,60-11-489,5 0-168,0 0 0,0 0 1,0-1-1,0 1 0,0-2 0,0 1 0,-1-1 0,-5-1 1,12 2 160,0 0-1,0 0 1,-1 0 0,1 0 0,0 0 0,-1 0 0,1 0 0,0 0 0,0 0-1,-1 0 1,1-1 0,0 1 0,0 0 0,-1 0 0,1 0 0,0 0 0,0-1 0,0 1-1,-1 0 1,1 0 0,0-1 0,0 1 0,0 0 0,0 0 0,-1-1 0,1 1 0,0 0-1,0 0 1,0-1 0,0 1 0,0 0 0,0 0 0,0-1 0,0 1 0,0 0 0,0-1-1,0 1 1,0 0 0,0 0 0,0-1 0,0 1 0,0 0 0,0-1 0,0 1-1,13-14-2154,24-10-372,-35 24 2477,37-22-1680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7.2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31 388,'-8'-8'1468,"-24"-15"10545,31 25-11752,-1-1 0,1 1 0,0-1 0,1 1 0,-1 0 1,0 0-1,0-1 0,1 1 0,-1 0 0,1 0 0,-1 0 1,1-1-1,0 1 0,0 0 0,0 3 0,-1 1 160,-5 31-244,1 0 0,2 0-1,1 1 1,3-1 0,0 1 0,3-1 0,1 0 0,11 42 0,-13-70-335,-1-1 1,2 1 0,-1-1-1,1 0 1,0-1-1,0 1 1,1 0 0,0-1-1,1 0 1,0-1-1,0 1 1,0-1-1,1 0 1,0 0 0,0-1-1,0 0 1,0 0-1,1-1 1,0 0 0,0 0-1,0-1 1,1 0-1,-1 0 1,1-1 0,-1 0-1,1-1 1,0 0-1,0 0 1,0-1-1,-1 0 1,1-1 0,0 1-1,0-2 1,0 1-1,-1-1 1,1-1 0,-1 1-1,0-1 1,1-1-1,11-7 1,-10 5 163,0-1 0,-1 0 0,0-1 0,0 0 0,-1 0 0,0-1 0,0 0 0,-1-1 0,0 0 0,-1 0 0,0 0 0,7-19 0,3-12 1258,-2-1-1,10-47 0,-12 43 519,-12 62-1950,0-1 1,2 1 0,0 0-1,4 16 1,-3-20-267,-1 0-1,2 0 0,0 0 1,0 0-1,1-1 1,0 0-1,1 0 1,13 19-1,-15-26 332,0 0-1,0 0 1,1-1 0,-1 0-1,1 0 1,-1 0 0,1 0-1,0-1 1,0 1 0,0-1-1,1-1 1,-1 1 0,0-1-1,11 2 1,-12-3 163,-1 0 0,0 0 0,1 0 0,-1-1 0,1 1 0,-1-1 0,0 0 0,0 1 0,1-2 0,-1 1 0,0 0 0,0-1 0,0 1 0,0-1 0,-1 0 0,1 0 0,0 0 0,-1 0 0,1 0 0,-1-1 1,0 1-1,1-1 0,-1 0 0,-1 1 0,3-6 0,0 1 224,-1 0 1,0 0-1,-1-1 1,1 0-1,-1 1 0,-1-1 1,0 0-1,0 0 1,0 0-1,-2-10 1,1 16-244,0 0 0,0 0-1,0 0 1,0 0 0,-1 0 0,1 0 0,-1 0 0,0 0 0,1 0 0,-1 0 0,0 0 0,0 1 0,0-1 0,0 0 0,0 0 0,-1 1-1,1-1 1,-1 1 0,1-1 0,-1 1 0,1 0 0,-1 0 0,0 0 0,1 0 0,-1 0 0,0 0 0,0 0 0,0 0 0,0 1 0,0-1-1,0 0 1,0 1 0,0 0 0,0 0 0,0-1 0,0 1 0,0 1 0,0-1 0,0 0 0,0 0 0,0 1 0,0-1 0,-3 2-1,-4 0-120,1 2 0,-1-1-1,1 1 1,-1 0-1,1 1 1,0 0-1,1 0 1,-1 1-1,1 0 1,0 0-1,0 1 1,1-1 0,0 2-1,0-1 1,1 1-1,0-1 1,-5 11-1,8-13-59,-1 0-1,1 1 1,0-1-1,0 1 1,1-1-1,0 1 1,0-1-1,0 1 1,1 0-1,0 0 1,0 0-1,1 8 1,0-9 21,0-1-1,0 0 1,1 1 0,0-1 0,0 0 0,0 0 0,0 0 0,1 0-1,-1 0 1,1-1 0,0 1 0,0-1 0,0 0 0,1 0 0,-1 0 0,1 0-1,6 3 1,8 4 13,0 0 0,0-2-1,1 0 1,1-2-1,21 6 1,104 15 2565,-140-26-2323,1 0 100,1 0 0,-1 0-1,1-1 1,-1 0 0,1 0 0,6-1 0,-12 1-211,1-1 1,-1 1-1,1-1 0,-1 1 1,0-1-1,1 0 1,-1 0-1,0 1 0,1-1 1,-1 0-1,0 0 1,0 0-1,0 0 0,0-1 1,0 1-1,0 0 1,0 0-1,0 0 0,0-1 1,0 1-1,-1-1 1,1 1-1,-1 0 1,1-1-1,-1 1 0,1-1 1,-1 1-1,0-1 1,0 0-1,0-1 0,2-17 29,-2 5 9,1-1 0,1 1 0,0 0 1,1-1-1,1 1 0,1 1 1,0-1-1,10-20 0,-6 20 46,1 0 0,0 0 0,1 1-1,1 0 1,0 1 0,1 1 0,0 0 0,1 0 0,1 1 0,-1 1-1,2 1 1,-1 0 0,1 1 0,1 0 0,32-9 0,-46 16-63,-1 1 1,1-1 0,0 1 0,-1 0-1,1 0 1,0 0 0,-1 0 0,1 0 0,0 1-1,0-1 1,-1 1 0,1-1 0,-1 1-1,1 0 1,-1 0 0,1 0 0,-1 1 0,1-1-1,-1 1 1,0-1 0,0 1 0,0 0-1,0 0 1,0 0 0,0 0 0,0 0 0,-1 0-1,1 0 1,-1 0 0,1 1 0,-1-1-1,0 1 1,0-1 0,0 1 0,0-1 0,-1 1-1,1 3 1,3 11-53,-1 1 1,-1 0-1,0-1 0,-2 27 1,0-31-105,3 147-5025,-20-256 4055,14 59 1845,3-54-1,1 77-700,0 1-1,1 0 1,0-1-1,2 1 0,-1 0 1,1 0-1,10-19 1,-12 28-299,1-1 1,-1 1-1,1 0 0,0 0 1,1 0-1,-1 1 1,0-1-1,1 1 1,0 0-1,0 0 0,0 0 1,0 0-1,1 1 1,-1-1-1,1 1 1,6-2-1,-5 3-100,1-1 0,0 1-1,0 0 1,0 1 0,1 0 0,-1 0 0,0 0-1,0 1 1,0 0 0,11 3 0,-6-1 52,0 1 0,0 1 0,-1 0 0,1 1 0,16 11 0,-19-11 612,0 0 1,0 2 0,-1-1 0,0 1 0,13 16 0,-14-12 244,0 0 0,-1 0 0,0 0 0,-1 1 0,0 0 0,-1 0 0,-1 1 0,2 14 0,-2-11 76,-1 1 1,0-1-1,-2 0 1,0 1-1,-3 17 0,8-51-526,0 0-1,2 0 0,-1 0 0,2 1 0,0 0 0,15-20 1,-5 8 165,1 0 0,2 2 1,48-46-1,-53 56-885,2 1 1,28-17-1,-32 23-772,0 1-1,0 0 1,1 1 0,18-4 0,-32 9 1076,0 1 0,1 0 0,-1-1 1,0 1-1,1 0 0,-1 0 0,0 0 0,1 0 0,-1 0 1,0 1-1,1-1 0,-1 0 0,0 1 0,1-1 0,-1 0 1,0 1-1,0 0 0,1-1 0,-1 1 0,0 0 0,0-1 1,0 1-1,0 0 0,0 0 0,0 0 0,0 0 0,0 0 1,0 0-1,-1 0 0,1 0 0,0 1 0,-1-1 0,1 0 1,-1 0-1,1 1 0,-1-1 0,1 3 0,2 7-143,-1 0 0,-1 0-1,2 22 1,-1-6 2663,-2-18-450,1-1 0,-2 0 0,1 0 0,-3 16-1,-1 16 9675,4-40-11519,0 1-1,0-1 1,0 0-1,0 0 1,0 1 0,0-1-1,0 0 1,0 0-1,0 1 1,0-1-1,0 0 1,0 0 0,0 1-1,0-1 1,0 0-1,0 0 1,0 1-1,0-1 1,1 0 0,-1 0-1,0 0 1,0 1-1,0-1 1,0 0-1,1 0 1,-1 0 0,0 1-1,0-1 1,0 0-1,1 0 1,-1 0-1,0 0 1,0 0 0,0 0-1,1 0 1,-1 1-1,1-1 1,31-52-19977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2.5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1408,'1'-2'733,"1"1"0,0 0 0,0 0 0,0 0 0,0 0 0,0 0 0,0 0 0,0 0 0,0 1 1,0-1-1,0 1 0,1 0 0,-1-1 0,3 1 0,40 1 2653,-19 0-1601,311-5 3421,-112 5-7598,-56-1-7496,-185 1 3079,-5 0 5112,-11-1-102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2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59 744,'-17'22'1984,"11"-8"508,9-1 425,14-5-49,13-7-372,14-1-468,7-5-519,10-2-521,7-3-508,3-2-584,-6-1-672,2 0-945,1 0-839,-7 2-424,0 2-144,-6 2 203,-5-2 405,5 1 804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2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517 260 56,'-2'-9'344,"0"0"-1,0 0 1,1 0-1,1 0 1,-1 0 0,1-1-1,1 1 1,-1 0-1,2 0 1,-1 0 0,1 0-1,1 0 1,5-13 0,-4 11 532,2 0 1,0 1 0,0 0 0,1 0 0,0 1 0,9-11 0,-11 16-348,16-21 3284,-20 16-1904,-16 9-824,-114 40-336,50-13-621,-111 19 67,68-19 16,119-26-190,0 0 0,-1-1 0,1 2-1,0-1 1,0 0 0,0 0 0,0 1-1,0 0 1,0 0 0,0 0 0,0 0-1,1 0 1,-1 0 0,1 1 0,-4 3-1,4-2-4,1-1-1,-1 1 0,1 0 0,-1 0 0,1 0 0,0 0 0,1 0 0,-1 0 1,1 0-1,0 0 0,0 0 0,0 6 0,7 90 103,-2-29-47,-4 96 1,-11-67-40,5-61-40,1 1 1,2 0-1,1 1 0,3-1 1,6 43-1,-6-74-30,0 0 1,1 0-1,0-1 1,1 1-1,0-1 0,0 0 1,0 0-1,1 0 1,0-1-1,1 0 0,10 11 1,-6-9-43,0-1 0,0 0 1,1 0-1,0-1 0,0-1 1,1 0-1,16 6 0,9 0-213,1-2 0,0-2-1,1-1 1,54 2-1,55-4-1948,-129-6 960,0 0 0,0-2 0,0 0 0,-1-1 0,33-12-1,-48 15 878,1-1 0,0 0-1,-1 0 1,0 0 0,0 0 0,1 0-1,-1-1 1,0 1 0,-1-1-1,1 0 1,3-4 0,5-13-1581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2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1 112 420,'7'-61'4779,"-1"11"11207,-3 94-14945,1 0 0,13 54 0,3 22-1227,-5 32-1317,8 62-7075,-23-207 7809,1 0-1,0 0 1,0 0 0,1 0 0,0 0 0,0-1 0,0 1 0,1-1 0,0 0 0,0 1 0,0-1 0,1 0-1,0-1 1,9 11 0,3-6-1195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3.1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1 114 2368,'14'-49'5342,"-5"-1"3457,-9 49-8607,0 1 0,0-1 1,0 0-1,0 1 0,0-1 1,0 1-1,0-1 0,0 0 0,0 1 1,0-1-1,0 1 0,1-1 1,-1 0-1,0 1 0,0-1 0,1 1 1,-1-1-1,0 1 0,1-1 0,-1 1 1,1-1 191,-1 1-191,1-1-1,0 0 0,7 12 2384,6 27-1010,50 247-1023,-37-148-2746,2-18-1782,-5-26-2047,-6 0-5295,-18-85 9329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3.5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92 154 1056,'-31'-3'2276,"4"-3"461,7 1 279,10-3-120,6-1-620,14 0-736,14-2-715,17-2-681,10-3-645,13-1-595,4 3-904,6 1-552,1 2-196,3 3 55,0 1 277,-4 4 392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3.9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57 1736,'0'-1'160,"0"1"0,0-1-1,0 1 1,0-1 0,0 1 0,0-1-1,0 1 1,-1-1 0,1 1 0,0-1-1,0 1 1,-1-1 0,1 1 0,0-1-1,0 1 1,-1 0 0,1-1 0,-1 1-1,1 0 1,0-1 0,-1 1 0,1 0-1,-1-1 1,1 1 0,-1 0-1,1 0 1,-1-1 0,1 1 0,-1 0-1,1 0 1,-1 0 0,1 0 0,-1 0-1,1 0 1,-1 0 0,1 0 0,-1 0-1,1 0 1,-1 0 0,1 0 0,-1 0-1,1 0 1,-1 1 0,1-1 0,-1 0-1,1 0 1,-1 0 0,1 1 0,-1-1-1,1 0 1,0 1 0,-1-1 0,1 0-1,0 1 1,-1-1 0,1 1 0,0-1-1,-1 0 1,1 1 0,-3 2 453,1 1 0,-1-1 1,1 0-1,0 1 0,0 0 1,-2 6-1,0 4-199,1-1-1,0 1 1,1 0-1,1 1 1,0-1-1,0 0 1,2 0-1,3 25 1,-1-23-438,0-1 1,2 1-1,-1-1 1,2 0-1,0-1 1,1 0-1,14 22 0,-14-25-275,1 0 0,0 0 0,1-1 0,0 0 0,1-1 0,0 1 0,1-2 0,0 0 0,0 0 0,0-1 0,1 0 0,0-1 0,0-1 0,1 0 0,0 0 0,0-1 0,0-1 0,0 0 0,1-1 0,19 1 0,-20-3 98,-1 0 1,1-1-1,0-1 0,-1 0 1,1 0-1,-1-1 0,0-1 1,0 0-1,0-1 0,-1 0 1,13-8-1,-17 8 319,0 0-1,0 0 1,-1 0 0,1-1-1,-1 0 1,-1 0 0,1-1 0,-1 0-1,0 1 1,-1-2 0,0 1-1,0-1 1,0 1 0,-1-1-1,0 0 1,-1 0 0,3-14-1,-3 5 360,0 0 0,-1-1 0,-1 1 0,0 0 0,-2 0 0,0 0 0,-1 0 0,0 0 0,-2 0 0,0 0 0,-14-29 0,15 38-413,0-1 0,-1 2 1,0-1-1,-1 1 0,0 0 1,0 0-1,0 0 0,-1 1 1,0 0-1,-11-8 0,11 11-268,0-1-1,1 1 1,-1 0-1,0 1 1,0-1-1,-1 1 1,1 1-1,0-1 1,-1 2 0,1-1-1,-1 1 1,1 0-1,-1 0 1,-9 2-1,9-1-466,1 0-1,-1 1 0,1 0 1,-1 0-1,1 1 1,0 0-1,0 0 1,0 1-1,0-1 1,1 2-1,0-1 0,-1 1 1,2 0-1,-1 0 1,0 0-1,1 1 1,0 0-1,0 0 0,-5 10 1,2 2-1352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4.2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21 152 336,'-6'-30'1901,"-4"-21"3327,6 1 3678,4 48-8786,1 1-1,-1 0 1,1 0-1,-1 0 1,1 0-1,0 0 1,0 0-1,-1 0 0,1 0 1,0 0-1,0 0 1,0 0-1,0 1 1,0-1-1,0 0 0,0 1 1,0-1-1,1 0 1,-1 1-1,0 0 1,0-1-1,0 1 0,1 0 1,-1-1-1,0 1 1,1 0-1,-1 0 1,0 0-1,0 0 1,1 0-1,0 1 0,50 1 206,-46-2-210,53 5-533,48 4-4024,-81-8 1379,1-1-1,0-1 1,52-10 0,-45 4 603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4.6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81 113 400,'-4'-3'507,"-37"-25"2801,37 24-2328,0 1-1,0-1 1,0 0 0,1 0 0,-1 0 0,-4-9 0,7 12-786,1 1 1,-1-1-1,1 0 1,0 0-1,-1 1 1,1-1 0,0 0-1,-1 0 1,1 0-1,0 0 1,0 0-1,0 1 1,0-1 0,0 0-1,0 0 1,0 0-1,0 0 1,0 0-1,1 0 1,-1 1-1,0-1 1,0 0 0,1 0-1,-1 0 1,1 1-1,-1-1 1,1 0-1,0-1 1,1 1 27,0-1-1,0 1 1,0-1-1,0 1 1,0 0-1,0 0 1,0 0-1,0 0 1,0 0-1,4 0 1,6-2 134,0 1 0,0 1 1,12 0-1,-10 1-209,0 0 0,1 1 0,-1 1 0,-1 0-1,1 1 1,0 0 0,-1 1 0,16 7 0,-20-7-148,-2 0 0,1 0 0,0 1 0,-1 0 0,0 0 0,0 1 0,0 0 0,-1 0 0,0 1 0,0-1 0,-1 1 0,1 1 0,-1-1 0,4 10 0,1 7-120,-1 1 1,-1-1 0,-1 1 0,-1 1 0,-1-1-1,1 31 1,-1 161-1319,-6-144 711,2 5-1114,3 1 0,4 0 0,4-1 0,34 126 0,-9-93-649,-20-66 1101,-2 2-1,13 74 0,-26-112 1359,-1 0 0,-1 0 0,0 0 1,0 0-1,-1-1 0,0 1 0,0 0 0,-1 0 0,0-1 0,0 1 1,-5 9-1,3-11 273,1-1 1,-1 1 0,-1-1-1,1 0 1,-1 0 0,0 0 0,0-1-1,-1 0 1,0 0 0,0 0-1,0-1 1,0 0 0,-11 5 0,0-1 462,-1-1 1,0 0-1,0-2 1,0 0-1,-1-1 1,0-1 0,0-1-1,-29 0 1,16-2-625,1-2 0,0-1 0,1-2 0,-47-13 0,75 18-297,-1-1 0,0 0 0,0 0 0,0 0 0,0 0 0,0 0 0,1-1 0,-1 1 0,1-1 0,-1 0 0,1 0 0,-1 0 0,1 0 0,0 0 0,-2-3 0,3 3 6,1 0-1,-1 0 1,1 0-1,-1 0 1,1 0-1,0 0 0,0 0 1,0 0-1,0 0 1,0 0-1,0 0 1,1 1-1,-1-1 1,1 0-1,-1 0 0,1 0 1,0 0-1,-1 0 1,1 1-1,0-1 1,0 0-1,0 1 0,1-1 1,-1 0-1,2 0 1,20-27-1695,10 0 278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0.1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 77 576,'1'1'163,"-1"-1"0,1 1 0,-1-1 0,1 1 0,-1-1 1,0 1-1,1-1 0,-1 1 0,0 0 0,1-1 0,-1 1 0,0 0 0,0-1 0,1 1 0,-1 0 0,0 0 0,0-1 1,0 1-1,0 0 0,0-1 0,0 1 0,0 0 0,0 0 0,-1-1 0,1 1 0,0 0 0,0-1 0,0 1 0,-1 0 1,1-1-1,0 1 0,-1 0 0,-17 24 3118,7-11-1657,9-11-1426,0 1 0,0-1 0,0 0 0,1 1 0,0 0 0,0-1 0,0 1 0,0 0 0,0-1 0,1 1 0,-1 0 0,1 0 0,0 0 0,1-1 0,-1 1 0,0 0 0,3 6 0,-2-6-263,1-1-1,0 1 1,-1-1 0,1 1-1,1-1 1,-1 0-1,0 0 1,1 0 0,0 0-1,-1-1 1,1 1 0,0-1-1,1 1 1,-1-1 0,0 0-1,1 0 1,5 2 0,5 1-509,1-1 0,-1 0 1,1-1-1,-1 0 0,1-1 1,0-1-1,0 0 0,26-3 1,-20 0-188,0-1 0,0-1 0,0-1 1,-1 0-1,31-14 0,-46 18 898,-1-1 0,0 0 0,0 0 0,0-1 1,0 1-1,0-1 0,-1 0 0,1 0 0,-1 0 0,0-1 0,0 1 1,0-1-1,0 1 0,0-1 0,-1 0 0,0 0 0,0 0 0,2-7 0,-2 7 48,-2-1-1,1 0 0,-1 0 0,0 0 0,0 0 0,0 0 0,0 0 0,-1 0 1,0 1-1,0-1 0,0 0 0,-1 0 0,0 1 0,1-1 0,-2 1 1,1-1-1,-4-5 0,1 3 46,0 0-1,0 1 1,-1-1 0,0 1 0,0 0-1,0 1 1,-1-1 0,0 1 0,0 1-1,0-1 1,-1 1 0,1 1 0,-1-1-1,0 1 1,0 0 0,0 1 0,0 0-1,0 0 1,-1 1 0,1 0 0,-1 1-1,-8 0 1,6 0-189,1 1 1,-1 0-1,0 1 0,1 0 1,0 1-1,-1 0 0,1 0 1,0 1-1,1 0 0,-1 1 1,1 0-1,0 1 0,0 0 0,0 0 1,1 1-1,0 0 0,-9 10 1,8-5-86,0 0 0,0 1 1,1 0-1,1 0 0,-11 28 0,16-37-3,0 1 0,1 0 0,-1-1 0,1 1 0,0 0 0,0 0 0,1 0-1,-1-1 1,1 1 0,0 0 0,1 0 0,-1 0 0,1 0 0,0 0 0,0-1-1,0 1 1,1 0 0,0-1 0,0 1 0,0-1 0,0 0 0,5 7 0,-4-8-12,-1-1 0,0 0 1,1 1-1,0-1 0,-1 0 1,1-1-1,0 1 0,0 0 1,0-1-1,0 0 0,0 1 1,1-1-1,-1-1 0,0 1 1,6 0-1,-2 0-32,0-1-1,-1-1 1,1 1 0,-1-1-1,1 0 1,-1-1-1,11-2 1,1-4 22,0 0 0,0-1 0,-1 0 0,23-17 0,-20 10 243,-13 10-8,0 0 1,0 1-1,1 0 0,0 0 1,-1 1-1,1 0 0,11-4 1,-19 8-136,1 1 0,0-1-1,0 0 1,-1 0 0,1 0 0,0 1 0,0-1 0,-1 0 0,1 1 0,0-1 0,-1 1 0,1-1 0,-1 1 0,1-1 0,0 1 0,-1-1 0,1 1 0,-1-1 0,0 1 0,1 0 0,-1-1 0,1 1 0,-1 0 0,0-1 0,1 1 0,-1 0 0,0 0 0,0-1 0,0 1 0,0 0-1,1 1 1,5 35 138,-4-21-294,-1-12-121,0 0 0,1 0 0,-1 0 0,0 0 0,1 0 1,0 0-1,0 0 0,0-1 0,1 1 0,-1-1 0,1 0 0,0 1 0,0-1 1,0 0-1,0-1 0,0 1 0,7 3 0,-5-4-200,0 0 0,0 0 0,0 0 0,1-1-1,-1 0 1,0 0 0,1-1 0,-1 1 0,1-1 0,0 0-1,-1-1 1,0 1 0,8-3 0,24-6-1479,0-7 261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5.4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753 78 208,'13'-17'2121,"-11"14"-1090,1 1 0,-1-1 1,1-1-1,-1 1 1,0 0-1,0-1 0,0 1 1,-1-1-1,1 1 1,-1-1-1,1-3 0,-2 6-867,0 0-1,-1 0 0,1 0 1,0 0-1,-1 0 1,1 0-1,-1 0 0,1 0 1,-1 1-1,0-1 0,1 0 1,-1 1-1,0-1 0,0 0 1,1 1-1,-1-1 1,0 1-1,0-1 0,0 1 1,0-1-1,0 1 0,0 0 1,0-1-1,1 1 0,-1 0 1,0 0-1,0-1 1,0 1-1,0 0 0,0 0 1,-2 1-1,-36-1-497,34 0 607,-43 3-151,-151 15 0,157-13-208,1 3 0,-71 23 0,98-26 42,2 0 1,-1 1-1,1 1 1,0 0 0,0 0-1,1 1 1,0 1-1,0 0 1,1 1-1,0 0 1,1 0-1,0 1 1,-14 22 0,13-15-63,1 0 1,1 1-1,0 0 1,1 0-1,1 0 1,2 1-1,-1 0 1,-2 40-1,5 37-1615,18 163 1,-7-178 253,-4 0 0,-3 1 0,-10 92 0,-24-25-528,20-104 1127,-10 83-1,21-121 831,0-1 0,1 0-1,0 1 1,1-1 0,0 0-1,0 0 1,0 1 0,1-1-1,0 0 1,0 0 0,6 12 0,-4-14 31,-1 0 1,1 0 0,0 0 0,0-1 0,0 0 0,1 1 0,0-2 0,-1 1 0,2 0-1,-1-1 1,0 0 0,0 0 0,1-1 0,9 4 0,10 2 59,0-2-1,0 0 1,1-2 0,0-1 0,0-1 0,0-1-1,39-4 1,1-4-966,114-26-1,-75 2-1154,-57 13 1065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5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32 608,'-12'-31'15266,"11"31"-15051,0 3-82,0-1 1,0 1-1,0-1 1,1 1-1,-1 0 1,1-1-1,0 1 1,0 0-1,0-1 1,0 1-1,1 5 1,-1-2 10,-22 268-428,6-119-2830,11 0-3506,5-142 5415,1 1 0,1 0 0,5 21 0,3-8-712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6.2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 1576,'18'-37'17059,"-16"56"-15739,7 197 1549,-1-22-3931,9-2-3360,-9-142 1844,-3-14-3084,3 54 0,-8-72 3456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6.6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88 1820,'-17'-5'2244,"0"-8"2837,20 6-3113,14 1-724,10-1-700,14 2-808,3-5-872,7 1-704,7 2-352,-1-2-117,-3 3 57,4 3 324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7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67 2032,'0'-2'511,"-1"1"1,0 0-1,1-1 0,0 1 0,-1 0 0,1-1 0,0 1 1,0-1-1,0 1 0,0-1 0,0 1 0,0-1 0,0 1 1,1 0-1,-1-1 0,0 1 0,1-1 0,-1 1 0,1 0 1,-1-1-1,1 1 0,0 0 0,0 0 0,1-2 0,0 0-129,1 1 1,0 0-1,-1 1 0,1-1 0,0 0 0,0 1 0,0-1 0,0 1 0,0 0 0,5-1 0,6-1-268,1 0 0,-1 1-1,26 1 1,-19 0-204,-16 0 29,0 1 0,0-1 0,0 1 1,0 0-1,0 1 0,0-1 0,0 1 0,0 0 0,-1 0 0,1 1 1,0-1-1,0 1 0,5 3 0,-9-4 43,0-1 1,-1 1-1,1 0 0,-1-1 0,1 1 0,-1 0 1,1 0-1,-1-1 0,0 1 0,1 0 1,-1 0-1,0 0 0,0 0 0,1-1 1,-1 1-1,0 0 0,0 0 0,0 0 1,0 0-1,0 0 0,0 0 0,-1-1 0,1 1 1,0 0-1,0 0 0,0 0 0,-1 0 1,1-1-1,-1 1 0,1 0 0,0 0 1,-1-1-1,1 1 0,-1 0 0,0 0 1,1-1-1,-1 1 0,0 0 0,-28 25-248,8-13 143,-35 18-1,-14 8-197,70-39 264,0 1 0,0-1 0,-1 0 1,1 0-1,0 0 0,-1 0 1,1 0-1,0 1 0,0-1 0,-1 0 1,1 0-1,0 0 0,0 1 1,-1-1-1,1 0 0,0 0 0,0 1 1,0-1-1,0 0 0,-1 1 1,1-1-1,0 0 0,0 1 0,0-1 1,0 0-1,0 0 0,0 1 1,0-1-1,0 0 0,0 1 0,0-1 1,0 0-1,0 1 0,0-1 1,0 0-1,0 1 0,0-1 0,1 1 1,13 6-1646,34 0-812,-34-5 1628,16 3-567,45 12 1,-67-14 1579,0-1 0,0 1 0,0 1 0,-1-1 0,1 1 0,-1 1 0,0-1-1,0 1 1,-1 0 0,11 11 0,-15-14 0,-1-1-1,0 1 1,1 0-1,-1 0 1,0-1-1,0 1 0,0 0 1,-1 0-1,1 0 1,0 0-1,-1 0 1,1 0-1,-1 0 0,0 0 1,1 1-1,-1-1 1,0 0-1,0 0 1,-1 0-1,1 0 0,-1 3 1,0-1 70,-1 0 0,0-1 0,0 1 0,0-1 0,0 1 0,0-1-1,-1 0 1,1 0 0,-1 0 0,-5 4 0,-3 2 194,-1 0 0,0-2 0,0 1 0,-1-1 0,-18 6 0,13-5-543,-1-2 0,-22 4-1,34-8-381,0-1-1,0 0 0,0 0 0,0-1 1,0 0-1,0-1 0,1 1 0,-1-1 1,-13-4-1,19 5 370,0 0 0,0 0 0,0-1 0,0 1 0,0 0 0,0-1 0,0 1 0,0-1 0,0 0 0,0 1 0,0-1 0,1 0 0,-1 1 0,0-1 0,0 0 0,1 0 1,-1 0-1,0 1 0,1-1 0,-1 0 0,1 0 0,-1 0 0,1 0 0,0 0 0,-1 0 0,1 0 0,0 0 0,0 0 0,-1 0 0,1-1 0,0 1 0,0 0 0,0 0 0,1 0 0,-1 0 0,0 0 0,0 0 0,0 0 0,1 0 0,-1 0 0,1 0 0,-1 0 0,1 0 1,0-1-1,14-19-1699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7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1 302 660,'55'-45'3659,"-31"27"2447,35-35-1,-45 42-2897,-13 11-3129,-1 0-1,0 0 0,1 0 0,-1 0 1,0 0-1,0 0 0,1 0 0,-1 0 1,0 0-1,1 0 0,-1 0 0,0 0 1,0 0-1,1 0 0,-1 0 0,0 0 1,1 0-1,-1 1 0,0-1 0,0 0 1,0 0-1,1 0 0,-1 1 0,0-1 1,0 0-1,0 0 0,1 1 0,-1-1 1,0 0-1,0 0 0,0 1 0,5 31 2314,-5-23-2433,0-4 138,1 26-498,2 0-1,0 0 0,2 0 0,14 44 0,-16-67 120,0 0 0,1 0 1,0 0-1,0-1 0,0 0 1,1 0-1,0 0 0,1 0 1,8 7-1,-9-10 119,0 0 0,0 0 0,0-1 1,1 0-1,-1 0 0,1 0 0,0-1 0,0 0 0,0 0 0,0-1 0,0 1 1,0-1-1,0 0 0,9-1 0,-9 0 103,0 0-1,-1 0 1,1-1 0,0 1-1,0-1 1,0-1 0,-1 1-1,1-1 1,-1 0-1,1-1 1,-1 1 0,0-1-1,0 0 1,0 0 0,8-7-1,-6 3 70,0 0 0,-1-1 0,0 1 0,-1-1 0,1 0-1,-1-1 1,-1 1 0,7-17 0,-2-5 247,0 0 0,-2-1 0,-2 1-1,4-59 1,-8 76-152,-1-1 0,0 1 1,-1 0-1,0 0 0,-1 0 0,-1 1 0,-7-25 0,8 32-108,0 1 1,-1-1-1,1 0 0,-1 1 1,0-1-1,0 1 0,0 0 1,-1 0-1,1 0 0,-1 0 1,0 1-1,0-1 0,0 1 1,-1 0-1,1 0 0,-1 1 0,0-1 1,1 1-1,-1 0 0,0 0 1,0 1-1,-6-2 0,-2 2-392,0 0-1,1 0 0,-1 1 1,0 1-1,0 0 0,1 1 0,-1 0 1,1 1-1,-1 0 0,1 1 1,-19 9-1,12-4-1053,0 1 0,1 0 0,0 2 0,1 0 0,0 1 0,-20 20 0,18-11-942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7.8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24 257 420,'-13'-13'914,"2"-18"9827,12 30-10551,1 0 100,0 0-1,-1 1 1,1-1-1,0 0 1,0 1-1,0-1 0,0 1 1,0 0-1,0-1 1,0 1-1,2 0 1,90 1 3395,-4 0-3692,-69-2-1546,0-1 0,25-5 0,-44 7 1183,0 0 0,1-1 0,-1 1 0,0-1 0,0 1 0,1-1 0,-1 0 0,0 0 0,0 0 0,0 0 0,0 0 0,0 0 0,0-1 0,-1 1 0,1-1-1,0 1 1,-1-1 0,1 1 0,-1-1 0,1 0 0,-1 0 0,0 0 0,0 0 0,0 0 0,0 0 0,0 0 0,0 0 0,-1 0 0,1-1 0,-1 1 0,1-4 0,-3-14-1819</inkml:trace>
  <inkml:trace contextRef="#ctx0" brushRef="#br0" timeOffset="1">204 1 796,'-11'4'2144,"-2"3"525,-1 6 319,1 10-60,-1 10-520,4 8-564,0 8-579,3 4-561,0 6-504,4 1-564,-1-3-720,4-6-853,0-5-715,7-6-316,0-9 0,3-9 275,7-7 545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8.2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336 172 1960,'-2'-32'2818,"1"21"-725,0 0 0,1 0 0,1-1 0,1-13 0,-1 22-1786,-1 1 0,1-1 1,0 0-1,0 1 1,0-1-1,0 1 1,0-1-1,1 1 1,-1 0-1,1-1 1,-1 1-1,1 0 0,0 0 1,0 0-1,0 0 1,0 0-1,0 1 1,0-1-1,1 1 1,-1-1-1,0 1 1,4-2-1,10-2 58,-1 1-1,1 1 1,0 0 0,0 1 0,23 0-1,82 5 180,-80 0-627,77 15 1,-102-14-91,0 0 0,0 1 1,0 1-1,0 1 0,-1 0 1,0 1-1,20 14 0,-29-17 80,0 1-1,0-1 0,-1 1 1,0 1-1,0-1 0,0 1 1,-1-1-1,0 1 0,0 0 1,-1 1-1,0-1 0,0 1 1,-1-1-1,0 1 0,0 0 1,-1 0-1,1 10 0,0 12-96,-2 1-1,-1-1 0,-6 35 1,6-62 179,-60 332-1079,11-82 272,12 236-1041,38-478 1837,0 18 80,-2 0 0,-1 0-1,-9 43 1,9-63-1,1-1 1,-1 1-1,-1-1 1,0 0-1,0 0 1,0 0-1,-1-1 1,0 0-1,-1 0 1,0 0-1,0 0 1,0-1-1,-1 0 1,0 0-1,-12 7 1,4-5-4,0-1 1,0 0-1,-1-1 1,0-1-1,0-1 1,0 0-1,-1-1 1,1 0-1,-1-2 1,-22 0-1,-23-3-1557,-85-13-1,144 14 1396,-265-51-13414,224 43 11518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3.3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14 480,'18'-13'11462,"-17"13"-11295,-1 0 0,0 1 0,13 51 5683,-10-39-5861,27 113 2027,45 181-481,12-4-6180,-85-297 4313,0 3-594,0-1 1,1 1 0,0-1-1,1 1 1,0-1 0,0 0-1,1-1 1,0 1 0,0-1 0,11 13-1,-15-20 761,0 1 0,0-1 0,-1 1 0,1-1 0,0 1-1,0-1 1,0 1 0,-1-1 0,1 0 0,0 1 0,0-1 0,0 0-1,0 0 1,0 0 0,0 0 0,0 0 0,0 0 0,-1 0 0,1 0-1,0 0 1,0 0 0,0 0 0,0-1 0,0 1 0,0 0 0,-1-1-1,1 1 1,1-1 0,9-11-1563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3.7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413 128 1232,'5'-37'3474,"-6"-19"5947,0 21-2379,1 43-7037,-1 0 1,-1 0 0,1-1 0,-1 1 0,-1 0 0,1-1 0,-1 0-1,-6 12 1,-4 2-131,-20 30-1,-4-7-112,-2-1 0,-2-2-1,-56 43 1,-1 3-719,71-57 170,26-30 738,1 1 0,-1-1 0,1 1 1,-1-1-1,1 1 0,-1-1 0,1 1 0,0 0 0,-1-1 0,1 1 1,0-1-1,-1 1 0,1 0 0,0-1 0,0 1 0,-1 0 0,1-1 1,0 1-1,0 0 0,0 0 0,0-1 0,0 1 0,0 0 1,0-1-1,0 1 0,0 0 0,1-1 0,-1 1 0,0 0 0,0-1 1,1 1-1,-1 0 0,0-1 0,1 1 0,-1 0 0,0-1 0,1 1 1,-1-1-1,1 1 0,-1-1 0,1 1 0,-1-1 0,1 1 1,-1-1-1,1 0 0,0 1 0,1-1 0,14 4-518,0-2 0,1 0 0,-1-1 0,1-1 0,0 0 0,24-4 0,10 0 32,-1 4 977,-1 2-1,1 2 0,63 14 0,41 19-1161,-52-9-5367,-58-19 1567,-20-10 2782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19.0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0 312,'7'15'2044,"-1"0"560,1-3 357,0-1 99,0-1-532,-1-1-620,1 0-619,3 0-585,4 0-472,-4-3-532,-3 1-652,0-3-833,-1 1-743,1-3-360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1.6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60 292 724,'5'-17'1534,"-1"0"0,-1 0 0,-1 0-1,0-1 1,-1 1 0,0-1 0,-2 1 0,-3-20 0,4 36-1464,1 0 0,-1 0 1,0 0-1,-1 1 0,1-1 1,0 0-1,0 0 1,0 0-1,0 1 0,-1-1 1,1 0-1,0 0 0,-1 0 1,1 1-1,-1-1 1,1 0-1,-1 1 0,1-1 1,-1 0-1,1 1 0,-1-1 1,1 1-1,-1-1 0,0 1 1,1-1-1,-1 1 1,0-1-1,0 1 0,1 0 1,-1-1-1,0 1 0,0 0 1,0 0-1,0-1 0,1 1 1,-1 0-1,0 0 1,0 0-1,0 0 0,0 0 1,1 0-1,-1 0 0,-1 1 1,0 0-37,0 0 0,0 0 1,0 1-1,0-1 0,1 1 1,-1-1-1,0 1 0,1-1 1,-1 1-1,1 0 0,0 0 0,-1 0 1,1 0-1,0 0 0,-1 3 1,-3 10-53,0 1 0,1 0 0,1 1 0,0-1 1,2 0-1,-1 18 0,2-2-236,2 0 0,6 37 0,-7-58 147,1-1-1,1 0 1,-1 1 0,1-1 0,1 0-1,0-1 1,0 1 0,1-1 0,0 0-1,1 0 1,0 0 0,0-1 0,1 0-1,0 0 1,1-1 0,-1 1 0,1-2-1,1 1 1,-1-1 0,1 0 0,0-1-1,1 0 1,-1-1 0,1 0 0,0 0-1,0-1 1,17 3 0,-7-1 96,1-2 0,0 0-1,-1-1 1,1-1 0,0-1 0,0-1-1,-1-1 1,1-1 0,0-1 0,-1 0-1,0-2 1,21-7 0,-39 12 116,0 0 0,0 0 0,0 0 0,1 0 0,-1 0 0,0 0 0,0-1 0,-1 1 0,1-1 0,0 1 0,0-1 0,-1 0 0,1 1 0,-1-1 0,1 0 0,-1 0 0,0 0 0,0 0 0,0-1 0,0 1 0,0 0 0,0 0 0,0-1 0,-1 1 0,0 0 0,1-1 0,-1 1 0,0 0 0,0-1 0,0 1 0,0 0 0,-1-4 0,-1 2 5,1-1 1,-1 1-1,0 0 0,-1-1 0,1 1 0,-1 0 0,0 1 0,0-1 0,0 0 0,-1 1 0,1 0 0,-1-1 0,0 1 0,0 1 0,-6-4 0,-4-2-84,-1 1 0,0 1-1,0 0 1,-1 1-1,0 1 1,0 1 0,0 0-1,0 1 1,-1 0 0,1 2-1,-31 2 1,29-1-185,1 2 0,0 0 0,0 0 0,0 2 0,0 0 0,1 1 0,0 0 0,0 2 0,1 0 0,0 0 0,-16 12 0,29-18 35,-1 0 0,1 0-1,-1 1 1,1-1-1,0 0 1,0 1 0,0-1-1,0 1 1,0 0 0,0 0-1,1-1 1,-1 1 0,1 0-1,0 0 1,0 1 0,-1 3-1,2-5-3,0 0 0,1 0 0,-1-1 0,1 1 0,-1 0 0,1 0-1,-1 0 1,1-1 0,0 1 0,0 0 0,0-1 0,0 1 0,0-1 0,0 1 0,0-1 0,1 1-1,-1-1 1,0 0 0,1 0 0,-1 0 0,1 0 0,0 0 0,-1 0 0,1 0 0,0 0-1,-1 0 1,1-1 0,0 1 0,2 0 0,9 2-606,1 1 1,-1-2-1,0 0 1,1 0-1,0-1 0,26-2 1,86-15-1826,-109 13 2397,252-56 2880,-95-3 7140,-173 61-9734,0 0 1,0 0-1,0 0 0,1 1 1,-1-1-1,0 1 1,1-1-1,-1 1 0,1-1 1,-1 1-1,1 0 1,-1 0-1,1-1 0,-1 1 1,0 0-1,1 1 1,-1-1-1,1 0 0,-1 0 1,1 1-1,-1-1 1,1 0-1,-1 1 0,0-1 1,1 1-1,-1 0 1,0 0-1,2 1 0,-1 1-52,-1 0-1,1 0 0,-1 0 1,0 0-1,0 1 0,-1-1 1,1 0-1,-1 0 1,1 1-1,-1-1 0,0 0 1,-1 5-1,2 12-121,0 1 1,6 33-1,-6-48-234,0 0 0,0 0-1,1 0 1,0 0 0,1 0 0,-1-1-1,1 1 1,0-1 0,0 1-1,1-1 1,-1 0 0,1 0-1,6 5 1,-9-9 120,-1-1 0,0 1-1,1-1 1,-1 1 0,1-1 0,0 1 0,-1-1 0,1 1 0,-1-1 0,1 1-1,0-1 1,-1 1 0,1-1 0,0 0 0,-1 0 0,1 1 0,0-1 0,0 0-1,-1 0 1,1 0 0,0 0 0,0 0 0,-1 0 0,1 0 0,0 0-1,0 0 1,-1 0 0,1 0 0,0 0 0,0 0 0,-1-1 0,1 1 0,0 0-1,-1-1 1,1 1 0,0 0 0,-1-1 0,1 1 0,0-1 0,-1 1-1,1-1 1,-1 1 0,1-1 0,-1 0 0,1 1 0,-1-1 0,1-1 0,0 0-243,0-1 1,-1 1 0,1-1 0,0 0 0,-1 0 0,0 1 0,0-1 0,0 0-1,0 0 1,0 1 0,0-1 0,-2-4 0,-34-113-1906,3 7 6224,8-2 3616,23 106-7259,1 1 0,1-1 1,0 1-1,0-1 1,0 0-1,1 1 0,1-1 1,-1 1-1,1 0 1,1 0-1,-1-1 0,1 1 1,1 1-1,7-14 1,-4 12-818,0 0 0,0 0 1,1 0-1,0 1 1,0 0-1,1 1 0,0 0 1,1 0-1,19-10 1,-9 8-971,1 0 1,0 1 0,1 1 0,-1 1 0,43-6 0,-40 9 883,0 1-1,37 2 1,-48 0 1292,0 1 0,0 1 0,0 0 1,0 1-1,0 0 0,22 9 0,-31-9-213,1-1-1,0 1 1,-1 0 0,0 0-1,0 1 1,0-1 0,0 1-1,0 0 1,-1 0 0,1 0 0,-1 1-1,0-1 1,-1 1 0,1 0-1,-1-1 1,0 1 0,0 0-1,0 0 1,1 8 0,3 19 975,-2 0 0,0 43 0,-2-27-811,4 79 57,6 80-2359,-9-188 949,-1-13 146,-1 0 1,0 0-1,0 0 1,-1 0-1,0 0 0,0 0 1,0 0-1,-1 0 1,1 0-1,-3 6 1,3-11 489,-1-1 1,1 0-1,-1 0 0,1 1 1,-1-1-1,1 0 1,0 0-1,-1 0 1,1 0-1,-1 1 1,1-1-1,-1 0 0,1 0 1,-1 0-1,1 0 1,-1 0-1,1 0 1,-1 0-1,1 0 1,-1 0-1,1 0 0,-1-1 1,1 1-1,-1 0 1,1 0-1,0 0 1,-1-1-1,1 1 1,-1 0-1,0-1 0,-15-9-1292,15 10 1176,-22-17-1584,-29-29-1,35 29 2143,1 0-1,-16-23 0,30 38-169,1 0 1,0 0-1,0 0 0,0 0 0,0 0 0,0 0 1,1 0-1,-1 0 0,1-1 0,-1 1 0,1 0 1,0 0-1,0-1 0,0 1 0,0 0 0,0 0 1,1-1-1,-1 1 0,1 0 0,-1 0 0,1 0 1,0 0-1,0-1 0,0 1 0,0 0 0,0 0 1,0 1-1,0-1 0,1 0 0,-1 0 0,1 1 1,-1-1-1,4-2 0,6-6 98,1 1 1,0 1-1,0 0 1,14-7-1,-19 11-264,14-7 92,1 1 1,0 1-1,0 1 1,1 1-1,0 1 1,1 1-1,34-3 1,-26 6 382,1 1 1,0 1-1,0 2 1,61 12 0,-83-12-317,1 1 0,0 1 0,-1 0 0,0 0 0,0 1 0,16 9 1,-22-10-125,1 0 0,-1 0 1,0 0-1,-1 1 0,1 0 1,-1-1-1,0 2 0,0-1 1,-1 0-1,1 1 0,-1-1 1,0 1-1,3 10 0,-1 4-107,0 0-1,-2 0 0,0 1 0,-2-1 1,-1 36-1,0-38-473,-3-125-3281,0 38 4423,6-73 0,-1 103 463,-2 22-547,2 0 0,-1 0 0,2 0 0,7-26 0,-8 38-652,0 1 1,0-1-1,0 1 0,1-1 0,-1 1 1,1 0-1,0 0 0,5-5 0,-4 6-282,-1 0 0,1 0 0,0 1 0,0-1 0,0 1 0,0 0 0,0 0 0,0 0 0,0 1 0,8-2 0,-4 1-273,-1 1-1,1 0 0,0 1 1,0 0-1,0 0 0,9 2 1,19 4-1449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4.9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241 6 72,'4'-5'5933,"-16"5"-3085,-17 7-1731,16-2-867,1 2-1,0 0 0,0 0 0,0 1 1,1 0-1,-18 18 0,-2 1 895,21-18-889,0 0 1,0 0-1,-9 13 1,16-19-261,1 0 1,0 0-1,0 0 0,0 1 1,0-1-1,0 0 1,1 1-1,-1-1 0,1 1 1,0 0-1,0-1 1,1 1-1,-1 0 0,1 0 1,-1 6-1,2-8-40,-1 0 1,1 0-1,0-1 0,0 1 0,0 0 1,-1-1-1,1 1 0,1 0 0,-1-1 0,0 1 1,0-1-1,1 0 0,-1 1 0,0-1 0,1 0 1,-1 0-1,1 0 0,0 0 0,-1 0 0,1 0 1,0-1-1,3 2 0,46 11-1059,-41-12 881,52 9-807,-38-7 782,0 1 1,-1 0-1,1 2 0,43 17 0,-66-23 260,0 0-1,0 1 1,0-1 0,0 1-1,0-1 1,0 1 0,0-1 0,-1 1-1,1-1 1,0 1 0,0 0 0,-1-1-1,1 1 1,0 0 0,-1-1-1,1 1 1,-1 0 0,1 0 0,-1 0-1,1 0 1,-1 0 0,1 0-1,-1 0 1,0-1 0,0 1 0,0 0-1,1 0 1,-1 0 0,0 0 0,0 1-1,-1 1 32,0-1 0,0 0 1,0-1-1,0 1 0,0 0 0,0 0 0,-1 0 0,1-1 0,0 1 0,-1 0 0,0-1 0,1 0 1,-3 2-1,-8 5 316,0 0 1,-25 12 0,37-20-359,-34 15-412,1-3-1,-64 16 1,88-24-2227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6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94 1 328,'-10'14'1950,"-5"5"615,2 0 1,0 0 0,-14 30-1,24-41-2205,0 0 0,1 0-1,-1 0 1,2 0 0,-1 1-1,1-1 1,0 0-1,1 1 1,0-1 0,0 1-1,1-1 1,3 17 0,-4-25-358,3 14 139,1 0 0,0 0 0,0 0 1,11 21-1,-13-31-134,0-1-1,0 0 1,0 0 0,0 0 0,1 0 0,0 0 0,-1 0-1,1-1 1,0 1 0,0-1 0,0 0 0,0 0 0,1 0-1,-1 0 1,1 0 0,-1-1 0,1 0 0,-1 0 0,1 0-1,0 0 1,-1 0 0,1-1 0,4 1 0,8-1-95,0 0 0,0-1 1,0-1-1,0 0 0,-1-1 0,1-1 1,15-6-1,-23 7 69,-1 0 0,0 0 0,0-1 1,0 1-1,-1-2 0,1 1 0,-1-1 0,0 0 0,-1 0 0,1-1 1,-1 0-1,0 0 0,0 0 0,-1 0 0,1-1 0,4-11 1,-6 11-229,-1-1 1,1 1-1,-2 0 1,1-1-1,-1 0 1,0 1 0,-1-1-1,0-13 1,0 16-367,0 4 426,-1 1-1,1-1 1,-1 1 0,1-1 0,-1 0 0,1 1 0,-1-1 0,1 1 0,-1 0 0,0-1 0,1 1-1,-1-1 1,0 1 0,1 0 0,-1-1 0,0 1 0,1 0 0,-1 0 0,0 0 0,0 0 0,1 0 0,-1-1-1,0 1 1,0 0 0,1 1 0,-1-1 0,0 0 0,0 0 0,-1 0 0,-10-1-4067,12 1 4206,0 0-1,0 0 1,0 0 0,0 0 0,-1 0 0,1 0 0,0 0 0,0 0 0,0 0 0,0 0 0,0 0 0,0-1 0,-1 1 0,1 0 0,0 0 0,0 0 0,0 0 0,0 0 0,0 0 0,0-1 0,0 1 0,0 0 0,0 0 0,0 0 0,-1 0 0,1 0 0,0-1 0,0 1 0,0 0 0,0 0 0,0 0 0,0 0 0,0 0 0,0-1 0,0 1 0,0 0 0,0 0 0,1 0 0,-1 0-1,0 0 1,0-1 0,0 1 0,0 0 0,0 0 0,0 0 0,0 0 0,0 0 0,0-1 0,0 1 0,1 0 0,3-24-573,-4 17-96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6.6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92 16,'18'-10'9529,"9"-3"-4263,11-5-4003,0 1 0,54-14 0,-90 30-1274,1 0 0,-1 1 0,0 0 0,1 0 1,-1-1-1,0 1 0,1 1 0,-1-1 0,0 0 1,1 1-1,-1-1 0,0 1 0,0-1 0,1 1 0,-1 0 1,0 0-1,0 0 0,0 0 0,3 3 0,-2-2-36,0 1 0,0 0 0,0 1-1,-1-1 1,1 1 0,-1-1-1,0 1 1,0 0 0,3 7-1,0 4-277,-1 0-1,0 1 0,-1-1 0,1 26 0,-3-17-341,3 25-2691,4-19-4771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7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56 280,'4'-56'21443,"30"465"-20370,-24-210-3844,-4-155-154,2-22-1419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7.9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86 1776,'17'-20'13133,"-10"15"-10424,3-3-837,0 3-712,0-3-540,0 3-460,4-2-408,-1 3-568,1-1-720,3 1-965,-3 0-635,-1 2-220,-3 1 36,0-3 359,1 0 609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8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458 68 648,'-9'-7'1908,"-1"0"-1,0 1 1,0 0-1,-18-7 1,12 7-1116,1 1 1,-1 1-1,-17-3 0,16 4-501,0 1 0,0 1 0,0 1 0,1 0 0,-1 1 0,0 1 0,-26 6 0,36-6-177,0 0-1,1 1 0,0 0 1,-1 0-1,1 0 0,0 1 0,0-1 1,1 1-1,-1 1 0,1-1 1,0 1-1,-7 8 0,6-4-37,-1 0 0,2 1 0,-1-1 0,2 1 0,-1 0 0,1 0 0,-3 14 0,-1 8-61,3 1 1,0 1 0,3-1 0,1 40-1,11 294-1947,0 0-383,-10-355 2328,0 0 1,1 1 0,0-1-1,1 0 1,0 0-1,1 0 1,6 16 0,-7-24-17,0 1-1,1-1 1,-1 1 0,1-1-1,0 0 1,1 0 0,-1 0 0,1 0-1,0-1 1,-1 0 0,1 0 0,1 0-1,-1 0 1,0 0 0,1-1 0,0 0-1,-1 0 1,1 0 0,0 0 0,6 0-1,24 5-429,1-1 1,-1-2-1,1-2 0,66-4 0,143-29-4305,-211 25 2873,54-17 1,-36 3 140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9.0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90 2212,'1'-17'1709,"-1"6"590,0 0 0,0 0 0,-1 0-1,-1 0 1,-2-7 2790,1 46-3691,6 25-659,14 205 596,16-3-3328,-17-189 434,-13-56 586,0 0 1,1 0 0,1 0 0,7 13 0,-10-20 608,0 0-1,0-1 1,0 1-1,0 0 1,0-1-1,1 1 1,-1-1-1,1 0 1,0 0-1,-1 0 0,1 0 1,0 0-1,0 0 1,0-1-1,0 0 1,1 1-1,-1-1 1,0-1-1,0 1 1,1 0-1,-1-1 1,1 1-1,-1-1 1,0 0-1,1 0 1,-1-1-1,1 1 1,-1-1-1,0 1 1,1-1-1,-1 0 1,0 0-1,0-1 1,0 1-1,0-1 1,5-2-1,22-13-1535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9.4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0 166 580,'6'-42'2414,"1"-23"3949,-7 59-5299,1 1 0,-2-1 0,1 0 1,-1 1-1,0-1 0,0 1 1,0-1-1,-4-7 0,8 50 1857,20 215-1550,-3-18-2854,12-3-4694,-29-213 3643,0 0 1,2 0-1,0 0 1,13 28 0,-12-34 589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0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128 386 152,'-29'-3'1829,"-23"-5"3449,48 8-4387,0-1 1,0-1-1,1 1 1,-1 0 0,0-1-1,0 0 1,1 0 0,0 0-1,-7-5 1,10 7-797,-1 0 0,1-1 0,0 1 0,0 0 0,-1 0 0,1-1 0,0 1 0,0 0 0,-1-1 0,1 1 0,0 0 0,0-1 0,0 1 0,0-1 0,-1 1 0,1 0 0,0-1 0,0 1 0,0-1 0,0 1 0,0 0 0,0-1 0,0 1 0,0-1 0,0 1 0,0 0 0,0-1 0,1 1 0,-1-1 0,0 1 0,0 0 0,1-1 0,12-10 896,24-4-1235,-34 14 354,81-25-1437,45-11-5108,89-27-4007,-187 51 13499,4 0 11059,-33 13-13833,0 0 0,0 0 0,1 0 0,-1 1 0,0-1 0,0 1 0,0-1 0,0 1 0,0 0 0,0 0 0,0 0 0,0 0 0,0 0 0,1 2 1,26 17 183,-22-14-505,0 0 1,0 1 0,-1-1-1,0 1 1,0 1-1,0-1 1,-1 1-1,0 0 1,0 0-1,-1 1 1,4 12-1,-6-14-55,-1 0 0,1 0 0,-1 1 0,-1-1 0,0 1 0,0-1-1,0 1 1,-1-1 0,0 1 0,0-1 0,-1 0 0,0 0-1,0 0 1,-7 13 0,-2 2-59,-2-2 0,0 0 0,-1 0 0,-23 24 0,16-19-87,-27 39-1,48-63 198,-1 0 0,1-1 0,-1 1 0,1 0 0,-1 0-1,1 0 1,0 0 0,-1-1 0,1 1 0,0 0 0,-1 0 0,1 0-1,0 0 1,0 0 0,0 0 0,0 0 0,0 0 0,0 0 0,0 0-1,0 0 1,1 0 0,-1-1 0,0 1 0,0 0 0,1 0 0,0 1-1,0-1-65,0 0-1,0 0 0,0 0 0,1 0 1,-1 0-1,0 0 0,1 0 0,-1-1 1,0 1-1,1-1 0,-1 1 0,1-1 0,-1 1 1,3-1-1,7 2-654,1-1 1,-1 0-1,17-2 1,-24 1 578,27-2-1044,1-1-1,-1-2 1,0-1 0,-1-2 0,1 0-1,-1-3 1,-1 0 0,0-2-1,39-23 1,-46 23 832,-1-2 0,0-1 0,-1-1 0,34-36 0,-40 36 946,-1 0 1,0 0-1,-2-1 0,0-1 1,-1 0-1,11-29 1,-6-6 4301,-14 50-4225,-1 0-1,0 0 1,0 0 0,0 1-1,0-1 1,0 0 0,-1 0-1,0 0 1,0 0-1,0 1 1,0-1 0,-2-4-1,3 8-587,-1 0 0,1-1 0,0 1 0,0 0 0,0 0 0,0-1 0,0 1 0,0 0 0,0 0 0,0 0 0,-1-1 0,1 1 0,0 0 0,0 0 0,0 0 0,0-1 0,-1 1-1,1 0 1,0 0 0,0 0 0,0 0 0,-1 0 0,1 0 0,0-1 0,0 1 0,0 0 0,-1 0 0,1 0 0,0 0 0,0 0 0,-1 0 0,1 0 0,0 0 0,0 0 0,-1 0 0,1 0 0,0 0 0,0 0 0,-1 0-1,1 0 1,0 0 0,0 1 0,-1-1 0,1 0 0,0 0 0,0 0 0,0 0 0,-1 0 0,1 0 0,0 1 0,0-1 0,0 0 0,0 0 0,-1 0 0,1 1 0,0-1 0,0 0 0,0 0 0,0 0 0,0 1 0,0-1 0,0 0-1,-1 0 1,1 1 0,0-1 0,0 0 0,0 0 0,0 1 0,0-1 0,-4 20 506,4-12-555,1 0 0,1 0 0,0 1 1,0-1-1,0-1 0,1 1 0,0 0 0,1-1 0,-1 1 1,1-1-1,1 0 0,0 0 0,0-1 0,11 12 1,-3-4-125,1-1 0,1-1 0,0 0 0,0-1 1,24 12-1,-22-14-27,0-1-1,1-1 1,0-1 0,0 0 0,27 3 0,-34-6 47,1-2 1,0 0 0,-1 0 0,1-2-1,0 1 1,-1-1 0,1-1 0,0 0 0,19-6-1,-26 6 97,-1 0 0,0 0 1,1 0-1,-1-1 0,0 1 0,0-1 0,0 0 0,0 0 0,-1-1 0,1 1 0,-1-1 0,0 0 0,0 0 1,0 0-1,3-6 0,-3 3 57,-1 0 0,1-1 1,-1 1-1,0 0 0,-1-1 0,1 0 1,-2 1-1,1-1 0,-1-8 1,-1-1 116,-1 1 0,0 0 0,-2 0 0,1 1 0,-2-1 0,0 1 0,-1 0 0,-13-25 0,11 28-114,1 1-1,-2-1 1,0 2 0,0-1 0,0 1 0,-1 1 0,-1 0 0,0 0 0,0 1-1,-1 0 1,0 1 0,0 1 0,0 0 0,-15-5 0,18 8-229,0 0 0,0 0 0,-1 2 0,1-1 0,-1 1 0,1 0 0,-1 1 0,1 0 0,-1 0 0,1 1 0,-1 1 0,1 0 0,0 0 0,0 0 0,0 1 0,0 1 0,0-1 0,0 2 0,1-1 0,0 1 0,-9 6 0,7-2-558,0 0 1,0 1-1,1-1 1,0 2-1,0-1 1,1 2-1,-7 12 1,12-18 291,-1 0-1,1 0 1,1 1 0,-1-1-1,1 1 1,0 0 0,1-1 0,-1 1-1,1 0 1,1 0 0,-1 0-1,1 0 1,0 0 0,1 0 0,2 11-1,11 16-1489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0.7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95 140 216,'-11'-9'679,"-37"-33"3015,43 37-2530,1 0 1,0 0 0,-1 0 0,2 0 0,-1 0 0,1-1-1,-4-7 1,7 12-1026,0 0 0,0 0 0,0 0 0,1 0 0,-1 1 0,0-1-1,0 0 1,1 0 0,-1 0 0,1 1 0,-1-1 0,0 0 0,1 0-1,-1 1 1,1-1 0,0 0 0,-1 1 0,1-1 0,0 1 0,-1-1 0,1 1-1,0-1 1,0 1 0,-1-1 0,1 1 0,0 0 0,0-1 0,0 1 0,-1 0-1,1 0 1,0-1 0,1 1 0,34-9 1230,-33 8-1179,16-2 82,0 0 0,0 1 0,1 0 0,-1 2 0,1 1 0,-1 0 0,1 1-1,-1 1 1,0 1 0,21 7 0,-29-7-309,0 0 1,-1 1-1,1 0 0,-1 0 0,0 1 0,-1 1 0,1-1 1,-1 2-1,0-1 0,-1 1 0,0 0 0,0 1 1,-1 0-1,0 0 0,-1 1 0,0 0 0,0 0 1,5 14-1,-4-4-234,-2 0 1,0 0-1,-1 0 1,-1 0-1,1 37 1,-10 107-1525,2-117 1273,-8 111-1081,1-47 974,8 195 0,3-301 641,2 18 5,-1 0 0,0 0 0,-6 41 0,4-59-3,0 1 0,0 0 0,-1-1-1,0 1 1,0-1 0,0 1 0,-1-1 0,1 0 0,-1 0-1,-1 0 1,1 0 0,-1-1 0,1 1 0,-1-1 0,0 0 0,-1 0-1,1 0 1,-1-1 0,0 0 0,-6 4 0,-2-1 96,-1-1 1,1 0 0,-2 0-1,1-1 1,-18 2 0,23-5-235,-1 0 1,1 0-1,0-1 0,0 0 1,0-1-1,-1 0 1,1 0-1,0-1 0,-13-4 1,21 6-39,-1-1 0,1 0-1,0 0 1,-1 1 0,1-1 0,0 0 0,-1 0 0,1 0 0,0 0 0,0 0 0,0-1 0,0 1-1,0 0 1,0 0 0,0-1 0,0 1 0,1 0 0,-1-1 0,1 1 0,-1-1 0,1 1 0,-1-1 0,1 1-1,0-1 1,-1 0 0,1 1 0,0-1 0,0 1 0,0-1 0,1 1 0,-1-1 0,0 0 0,0 1-1,1-1 1,-1 1 0,1-1 0,0 1 0,-1-1 0,2-1 0,3-7-771,0 0-1,1 0 1,1 0 0,7-9 0,-12 17 822,30-37-2112,10-2 428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2.0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1368,'7'20'2252,"-4"-5"513,1-4 391,2 2 2332,1-8-3543,-3-1-601,2-2-668,5 0-760,2-2-960,-3 0-1241,0 0-679,1 0-268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1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31 125 4,'-9'-20'1210,"-9"-26"3063,18 43-3615,-1 0-1,0 0 1,1 1-1,-1-1 1,1 0 0,0 0-1,0 1 1,0-1-1,0 0 1,0 0 0,0 0-1,1 1 1,1-5-1,-1 5-459,0 1-1,0 0 1,0 0-1,0 0 1,0 0-1,0 0 1,1 0-1,-1 0 1,0 0-1,1 0 1,-1 0-1,1 1 0,-1-1 1,0 1-1,1-1 1,0 1-1,-1 0 1,1-1-1,-1 1 1,1 0-1,-1 0 1,1 0-1,-1 0 1,3 1-1,40 5 1115,-42-6-1214,12 3 73,0 1 1,0 0-1,-1 1 0,1 0 1,-1 1-1,-1 1 1,18 11-1,-25-15-172,0 1 0,0 0 0,0 1 1,0-1-1,-1 1 0,0 0 0,0 0 0,0 1 0,0-1 0,-1 1 1,0 0-1,0 0 0,-1 0 0,1 0 0,-1 0 0,-1 0 0,1 1 1,0 9-1,-1-2-81,-1 0 1,-1 0 0,-1-1-1,0 1 1,0 0 0,-1-1-1,-1 0 1,-7 18 0,-8 11-315,-28 47 0,-2 3-125,47-88 466,0 0 0,1 1-1,-1-1 1,1 1 0,0-1 0,0 1 0,0-1 0,0 6 0,1-9-3,0 0 0,0 1-1,1-1 1,-1 1 0,0-1 0,1 0 0,-1 1 0,1-1 0,-1 0 0,1 1 0,0-1-1,-1 0 1,1 0 0,0 0 0,0 0 0,0 1 0,0-1 0,0 0 0,0-1 0,0 1-1,0 0 1,0 0 0,1 0 0,-1-1 0,0 1 0,1 0 0,-1-1 0,0 0 0,1 1-1,1-1 1,11 4-957,0-2-1,1 0 1,-1-1-1,1 0 1,28-3-1,78-15-4765,-92 12 4463,38-7-1189,-2-3 502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1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86 816,'18'2'1634,"1"-1"-1,-1-1 1,0-1 0,0-1-1,1 0 1,-1-1 0,27-8-1,-5 1 9,41-7 594,78-14 44,-54 19-4531,-81 13-2004,-51 11-6189,4-7 8511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31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82 1 1004,'-37'34'1516,"9"1"180,12-4 1,16-1-237,10-5-276,17-3-160,17-5-60,7-6-40,6-2-168,8-6-304,3-3-480,-7-3-712,-7-5-864,-3 3-560,-7-4-196,-7 1 55,-3 1 293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1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6 1344,'-22'-5'13558,"20"34"-7912,3-13-6502,6 317 2518,-1-259-1517,2 0 0,29 107 0,-33-165-135,1 0-1,1 0 1,0 0-1,2-1 1,0 0 0,0 0-1,1-1 1,1 0-1,0 0 1,1-1-1,0-1 1,1 0-1,1 0 1,0-2-1,0 1 1,1-2-1,1 0 1,-1 0 0,1-1-1,1-1 1,-1-1-1,21 6 1,5-1-82,1-2 0,-1-1 0,82 3 0,128-13-378,-234 1 412,284-13-678,421-2 459,-614 21 353,0 5 1,-1 4-1,-1 5 0,170 54 1,-273-72-98,153 60-45,-142-54-15,0 0 1,-1 1-1,0 0 1,0 1-1,-1 1 1,0 0-1,-1 0 1,18 21 0,-28-29 35,1 0 0,-1 0 0,0 1 0,0-1 0,0 0 0,0 1 1,0-1-1,-1 1 0,1-1 0,0 4 0,3 11-7,-4-17 33,1 1 1,-1-1-1,1 0 0,-1 0 0,1 1 0,-1-1 1,1 0-1,-1 0 0,1 0 0,-1 0 0,1 0 1,-1 0-1,1 0 0,-1 0 0,1 0 0,0 0 1,-1 0-1,1 0 0,-1 0 0,1 0 0,-1 0 1,1 0-1,-1-1 0,1 1 0,-1 0 0,1 0 1,-1-1-1,1 1 0,-1 0 0,0-1 0,1 1 1,-1 0-1,1-1 0,21-14-160,-20 13 133,25-17-167,1 2 0,1 1 0,0 1 0,1 1-1,1 2 1,0 1 0,1 1 0,53-9 0,15 5 243,153-3-1,322 7 546,33-3-130,0-26 156,141-60 134,205-18-548,-915 114-241,9-1-185,1 1 0,67 6 1,-92 4-279,-24-7 423,0 0 1,1 0-1,-1 1 1,0-1-1,0 0 1,0 0-1,1 1 1,-1-1-1,0 0 1,0 0-1,0 0 1,0 1-1,0-1 1,1 0-1,-1 1 0,0-1 1,0 0-1,0 0 1,0 1-1,0-1 1,0 0-1,0 1 1,0-1-1,0 0 1,0 0-1,0 1 1,0-1-1,0 0 1,0 1-1,0-1 1,-1 0-1,1 0 1,0 1-1,0-1 1,0 0-1,0 0 1,0 1-1,-1-1 1,-1 2-348,0-1 1,0 1-1,0-1 1,0 0-1,0 1 1,-1-1-1,1 0 1,0 0-1,-1-1 1,1 1-1,-1 0 1,1-1-1,-1 1 0,-3-1 1,-5 0-750,-1 0 1,1 0-1,-1-1 0,1-1 0,-1 0 1,-17-6-1,-14-4-777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1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0 504,'5'11'7734,"-1"17"-2998,-3-16-3338,19 180 4064,-9 98-4059,-5-75-1235,-4-123-352,2 23-893,4-40-2885,-1-52-2306,3-54-3530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2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463 95 1368,'6'-14'996,"11"-35"3805,-12 17 1959,-6 42-5601,0-1-1,0 0 0,-5 17 1,-14 33-146,-34 54-1076,-4-12-38,-4-3 0,-4-2 1,-108 119-1,163-203-157,7-9 28,0 1 0,1 0 1,-1-1-1,1 1 0,0 1 1,0-1-1,1 0 0,-1 1 1,1-1-1,0 1 0,-2 5 0,4-10 136,1 1 0,-1-1 0,0 1 0,1-1 0,-1 1 0,0-1 0,1 1 0,-1-1 0,0 0 0,1 1 0,-1-1 0,1 0 0,-1 1 0,1-1 0,-1 0 0,1 0 0,-1 1 0,1-1 0,-1 0 0,1 0 0,-1 0 0,1 0 0,-1 0 0,1 0 0,-1 0 0,1 0 0,-1 0 0,1 0 0,0 0 0,-1 0 0,1 0 0,-1 0 0,1 0 0,0-1 0,22-3-1432,-23 4 1475,20-4-105,-1 2 0,0 0 0,1 1 0,-1 0 1,1 2-1,-1 0 0,1 2 0,-1 0 0,32 10 1,14 8 1009,88 41 0,-117-46-1538,-8-1-1559,20 6-3665,-31-18 4061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2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354 52 388,'-12'-16'2290,"10"13"-1157,-1-1-1,1 1 1,-1-1-1,0 1 1,0 0-1,-1 0 1,-4-4-1,6 6-888,-1 0 0,1 0-1,-1 1 1,1-1-1,-1 0 1,1 1 0,-1 0-1,1-1 1,-1 1 0,0 0-1,1 0 1,-1 1 0,1-1-1,-1 0 1,1 1-1,-4 1 1,-16 4 112,1 1 1,1 0-1,-1 2 1,-22 13-1,32-16-322,1 0 0,0 1-1,1 0 1,0 1 0,0-1 0,1 2 0,-1-1 0,2 1-1,-12 17 1,17-24-46,1 0 0,0 1 0,0-1 0,0 1 0,0 0 0,0-1 0,0 1 0,1 0 0,-1-1 0,1 1 0,-1 0 0,1 0 0,0-1 0,1 1 0,-1 0 0,0 0 0,1-1 0,-1 1 0,1 0 0,0-1 0,0 1 0,0 0 0,0-1 0,0 0 0,1 1 0,-1-1 0,1 0 0,-1 1 0,1-1 0,0 0 0,0 0 0,4 3-1,7 5-271,0-1 0,1-1-1,0 0 1,26 10-1,-13-5-198,-12-6 201,0 1 1,0 1-1,-1 0 0,0 1 0,0 0 0,22 23 1,-33-30 319,0 1 1,0-1-1,-1 1 1,1 0 0,-1 0-1,0 0 1,0 0-1,0 0 1,0 0 0,-1 1-1,1-1 1,-1 1-1,0-1 1,-1 1-1,1-1 1,-1 1 0,0 0-1,0-1 1,0 1-1,-1-1 1,1 1 0,-1-1-1,0 1 1,-1-1-1,1 1 1,-1-1 0,0 0-1,0 0 1,0 0-1,-5 7 1,0-2 180,0-1 1,0 0-1,0-1 1,-1 1-1,-1-1 0,1-1 1,-1 0-1,0 0 1,0-1-1,-1 0 0,1 0 1,-19 5-1,20-7-382,0 0-1,0-1 1,-1-1-1,1 1 0,0-1 1,0 0-1,-1-1 1,1 0-1,0-1 1,-1 0-1,1 0 1,0 0-1,0-1 1,0 0-1,0-1 1,0 0-1,-8-4 1,15 6-102,-1 0 0,0 0 0,1 0 0,-1 0-1,0 0 1,1 0 0,0-1 0,-1 1 0,1-1 0,0 1 0,-1-1 0,1 1 0,0-1 0,0 0 0,1 1 0,-1-1 0,0 0 0,0 0 0,1 0 0,-1 0 0,1 0 0,0 0 0,-1 1 0,1-1 0,0 0 0,0-3 0,1 2-140,0-1 1,0 1 0,0-1 0,1 1 0,-1-1-1,1 1 1,0-1 0,0 1 0,0 0-1,0 0 1,0 0 0,1 0 0,2-2 0,24-22-1420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3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32 544,'29'-32'13361,"-35"49"-6355,5 7-4327,6 28-3343,-2-26 1094,1 27-843,-4-29-84,1 0 0,2-1 0,0 1 0,2 0 0,0-1 0,2 0 0,10 25 0,-15-45 403,0 1 1,0-1-1,0 0 1,0 0-1,0 0 0,1-1 1,0 1-1,-1 0 0,1-1 1,0 0-1,0 0 0,0 0 1,1 0-1,-1 0 0,0 0 1,1-1-1,-1 0 1,1 0-1,0 0 0,-1 0 1,1 0-1,0-1 0,-1 1 1,1-1-1,0 0 0,0 0 1,-1-1-1,1 1 0,0-1 1,-1 0-1,5-1 1,3-1-137,-1 0 0,0-1 1,0-1-1,0 1 0,0-1 1,-1-1-1,0 0 0,0 0 1,14-14-1,-12 9 212,-1-2 1,0 1-1,-1-2 1,0 1-1,-1-1 1,-1 0 0,0-1-1,0 1 1,6-28-1,-6 13 1038,-1 0 0,-1 0 0,-1-1 1,-1-41-1,-4 67-310,0 6-265,-1 17-124,-1 30-367,4-32-245,1 0 0,0-1 0,2 1 0,0-1 0,0 0 0,9 20 1,-10-30-230,-1 0 0,1 0 0,1 0 0,-1 0 0,1 0 0,0-1 0,1 0 0,-1 0 0,1 0 1,0 0-1,0-1 0,0 0 0,1 0 0,-1 0 0,1-1 0,0 1 0,0-1 0,10 3 0,-4-3-551,1-1 0,0 0 0,-1-1 0,21 0 0,14-4-1037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4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39 504,'15'4'3909,"0"-1"1,24 1-1,32-4 3557,74-19-1338,-70 7-5778,81-3-1146,-52 12-7312,-144 25-8124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4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 1512,'16'11'1856,"8"-4"377,7-3 267,9-4-156,8-4-392,-1-1-416,4-3-516,0 3-684,0-4-868,0 2-912,-7 3-824,0 0-372,0 4-8,-7 2 195,-3-4 409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3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0 312,'-2'23'5492,"-8"13"-1754,1-4-1647,1 19-571,1 0 0,2 1 0,5 96 0,31 155-958,-27-271-471,16 113-207,0-8-1514,-10-46-3102,-10-81 497,-3-24-362,-1-5 3479,-6-17-616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5.4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764 45 1720,'1'-2'510,"0"0"0,-1 1 1,1-1-1,-1 0 0,0 1 0,1-1 0,-1 0 1,0 0-1,0 1 0,0-1 0,0 0 0,0 1 0,0-1 1,-1 0-1,1 0 0,-1 1 0,0-3 0,0 2-276,0 1 0,-1 0-1,1 0 1,0 1 0,-1-1-1,1 0 1,0 0 0,-1 1 0,1-1-1,-1 1 1,1-1 0,-1 1-1,1-1 1,-1 1 0,1 0 0,-1 0-1,0 0 1,1 0 0,-4 0-1,-44 3 411,0 2 0,0 3 0,-50 13-1,43-9-450,13-3-81,1 2 1,0 1-1,-55 24 0,85-30-88,-1 1-1,1-1 1,0 2 0,0 0-1,1 1 1,0 0-1,0 0 1,1 1-1,1 0 1,-1 1 0,2 0-1,0 1 1,0 0-1,-9 18 1,8-7-7,1 1-1,1 0 1,2 0 0,0 0 0,1 1 0,1 0-1,2-1 1,0 1 0,5 36 0,6 25 9,29 111 0,-36-182-24,18 76 0,-4-26-26,-3 1 0,-3 1 1,4 97-1,-15-163-12,0 1-1,0 0 1,1-1-1,-1 1 1,1-1 0,-1 1-1,1-1 1,0 1-1,-1-1 1,1 0 0,0 1-1,0-1 1,0 0-1,0 0 1,0 1 0,0-1-1,0 0 1,1 0-1,-1 0 1,0 0 0,1 0-1,-1-1 1,0 1-1,1 0 1,-1-1-1,1 1 1,-1-1 0,1 1-1,-1-1 1,1 0-1,0 0 1,2 1 0,8 0-61,1 0 1,0-1 0,15-1 0,-9 1 164,64 0-18,173-3 136,-88-11-3542,-155 13 2269,-1-1 1,1 0 0,-1 0-1,0-1 1,1-1-1,-1 0 1,-1-1 0,1 0-1,18-11 1,-10-2-1329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5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64 696,'-2'-9'1247,"-3"-23"2920,5 30-3576,0 1-1,-1-1 1,1 1 0,0-1 0,-1 1 0,-5-10 4135,3 8-4135,1 17 3179,1 19-2673,1 56-141,7 383-2094,-6-451 747,0 12-1941,9 53-1,-8-78 1631,0 0 0,0 0 0,0 0 0,1 0 0,0 0 0,1 0 0,0-1 0,0 0 0,0 0 0,1 0 0,10 10 0,-13-14 354,1-1 0,0 1 0,0-1 0,0 0 0,0 0 0,0-1-1,5 3 1,27 5-2012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6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1 121 1296,'6'-46'3690,"-1"8"1197,-2 1 3630,-3 46-7545,1-1 0,0 0 0,6 17 0,0 9-440,21 160 267,22 140-2576,-2-114-7689,-26-156 599,-20-57 6576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6.6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220 134 216,'-101'-29'3704,"-17"-7"5945,147 37-7155,-11-2-2145,113 2-226,1-7-3757,-76 1-44,-1-3 0,94-24 0,-90 14 1859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7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55 806 592,'-11'24'11561,"-12"41"-7140,16-36-3812,2 1 1,1 0-1,1 0 1,1 44-1,3-56-735,1-1 0,0 1 0,1-1 0,1 1 0,0-1 0,2 0 0,0-1 0,1 1 0,8 15 0,-9-23-151,0 0 0,1-1 0,0 1 0,0-1 0,1 0 0,0-1 0,0 0 0,1 0 0,-1-1 0,2 0 0,13 7 0,-9-7-151,0 0-1,1-1 0,-1 0 1,1-2-1,0 1 0,1-2 1,27 2-1,-29-4 316,1 0 0,-1 0-1,1-2 1,-1 0 0,0 0-1,0-1 1,0-1 0,0 0 0,-1-1-1,1-1 1,-1 0 0,-1-1 0,1 0-1,-1-1 1,0 0 0,-1-1 0,0 0-1,16-18 1,-17 13 469,0-1 0,-1 0 0,0 0-1,-2-1 1,0 0 0,0-1 0,-2 1 0,0-1-1,-1 0 1,0 0 0,-2-1 0,0 1 0,-1-35-1,-1 41-186,-1 0-1,0 0 1,-1 0 0,0 0-1,0 0 1,-1 0-1,-1 0 1,0 1-1,0-1 1,-1 1-1,-1 0 1,1 1-1,-1-1 1,-1 1-1,0 0 1,0 1-1,-1 0 1,0 0 0,-1 0-1,1 1 1,-1 0-1,-15-8 1,13 10-454,-1 0 0,1 1 0,-1 0 0,0 1 0,0 0 0,0 1 0,0 0 1,0 1-1,0 0 0,-1 1 0,1 0 0,0 1 0,0 1 0,-23 5 0,25-4-417,-1 0 0,1 1 0,0 0 0,0 1 0,1 0 0,-1 0 0,1 1 0,0 0 0,1 1 0,-1 0 0,1 0 0,1 1 0,-1 0 0,1 1 0,1-1 0,-11 19 0,8-4-1196</inkml:trace>
  <inkml:trace contextRef="#ctx0" brushRef="#br0" timeOffset="1">228 141 1080,'-14'-16'2348,"7"1"513,1 4 343,6 2 40,3 2-528,7 3-599,4 0-565,6 2-492,7 1-488,4-1-584,6-6-1108,0 3-1328,4-4-721,3-2-351,0 0-60,4-2 215,2 0 837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7.5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27 100 1884,'-5'-6'1044,"2"3"60,1 0 1,-1 0 0,1 0 0,0-1 0,0 1 0,0 0 0,0-1-1,-1-6 1,3 9-891,0 0 0,0-1 1,0 1-1,0 0 0,0-1 0,1 1 0,-1 0 0,1-1 0,-1 1 0,1 0 0,-1 0 0,1-1 0,0 1 0,-1 0 1,1 0-1,0 0 0,0 0 0,0 0 0,0 0 0,0 0 0,0 0 0,0 0 0,0 1 0,0-1 0,1 0 0,-1 1 1,0-1-1,0 1 0,3-1 0,6-4 20,0 1 0,1 0 0,-1 1 0,1 0 1,0 1-1,-1 0 0,1 0 0,0 1 0,0 1 0,0 0 1,0 0-1,22 5 0,-24-3-227,1 0 1,0 1-1,-1 0 0,0 1 1,0 0-1,0 1 0,0 0 1,-1 0-1,1 0 1,-1 1-1,-1 1 0,1-1 1,-1 1-1,0 0 0,-1 1 1,0 0-1,0 0 1,0 0-1,-1 1 0,-1-1 1,1 1-1,4 16 0,-2-2-31,-2 0 0,-1 1 0,-1-1-1,1 40 1,-11 99-190,2-87 98,-5 167-1076,24 287 0,-5-443 922,5 80-812,-14-164 1043,0 1 0,0-1 0,0 1-1,0-1 1,-1 0 0,1 1 0,-1-1-1,1 1 1,-1-1 0,0 0 0,0 1-1,0-1 1,0 0 0,0 0 0,0 0-1,-1 0 1,-2 4 0,2-5 31,0 0 0,-1 1-1,1-1 1,0 0 0,-1 0 0,1-1 0,-1 1 0,1 0-1,-1-1 1,1 1 0,-1-1 0,1 0 0,-1 0 0,1 0-1,-1 0 1,1-1 0,-3 0 0,-30-4-38,1-2 0,-47-16 0,-17-11-2976,40 13-1717,53 19 3903,4 2 502,-1 0 0,1-1 0,0 1 0,-1-1 0,1 1 0,0-1 0,-1 1 0,1-1 0,0 0 0,0 0 0,0 0 0,-1 0 0,0-1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7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94 280,'0'-38'17302,"4"32"-15046,-1 1-1072,1 1-788,2 2-764,4 1-1620,7-3-985,4-2-515,2 1-192,5-2 55,-5-1 385,8 1 1400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9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894 7 1232,'-12'-2'8287,"-4"-1"-4244,-19 1-2940,0 3 0,0 0 0,-51 10 1,6-1-719,-27-2-89,-89 11-163,163-14-104,1 2 1,0 1-1,-57 21 0,82-26-18,1 0 0,-1 0 0,1 0 0,0 1 0,0 0 0,1 0-1,-1 1 1,1 0 0,0 0 0,0 0 0,0 0 0,1 1-1,0-1 1,0 1 0,0 0 0,1 1 0,0-1 0,0 1 0,0-1-1,1 1 1,0 0 0,1 0 0,-1 0 0,1 0 0,1 0 0,-1 0-1,1 0 1,1 12 0,8 37 27,3 0-1,1-1 0,37 91 1,0 2-34,-29-72-44,-2 0 0,-5 1 0,11 153 0,-26-159 5,0-38 43,1-1 1,8 54 0,-7-84 6,-1 1 0,1-1 0,0 1 1,0-1-1,1 1 0,-1-1 0,0 0 1,1 0-1,0 1 0,-1-1 0,1 0 1,0 0-1,0-1 0,0 1 0,0 0 1,0-1-1,1 1 0,-1-1 0,0 0 1,1 1-1,-1-1 0,1 0 0,-1-1 1,4 2-1,8 1 53,0 0 0,0-2 0,21 1 0,-10 0 7,2 0-181,321 27 179,-115-18-7612,-224-11 6805,1 1-613,1-1 1,-1 0-1,1-1 1,0 0-1,15-4 0,-8-3-977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9.5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24 124 1412,'0'-23'1696,"0"-28"3248,-7 1 4708,5 58-6757,-6 26-1655,1 74 196,10 138-1,38 107-3650,-41-348 2180,3 12-1288,0 0 0,1-1 0,0 0 0,8 18 1,-11-31 888,0-1 1,1 1 0,-1 0-1,0-1 1,1 1 0,0 0 0,-1-1-1,1 0 1,0 1 0,0-1-1,1 0 1,-1 0 0,0 0 0,1-1-1,-1 1 1,1 0 0,-1-1-1,1 0 1,0 1 0,0-1-1,-1 0 1,1 0 0,0-1 0,0 1-1,0-1 1,0 1 0,0-1-1,0 0 1,0 0 0,4-1 0,16-5-1649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49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1 148 2044,'9'-79'6848,"-12"25"1066,4 40-5096,6 18-1061,9 24-787,24 79-636,-5 1-1,24 128 0,-13-51-1985,-41-165 1144,14 59-2608,-16-28-2745,-3-49 5549,0-1 0,0 0 0,-1 1 0,1-1 0,0 1-1,0-1 1,-1 0 0,1 1 0,-1-1 0,1 0 0,-1 0 0,1 1 0,-1-1 0,0 0 0,0 0 0,0 0 0,1 0 0,-1 0 0,0 0 0,0 0 0,-1 0 0,1 0 0,0 0 0,0 0-1,0-1 1,0 1 0,-2 0 0,-13-1-1956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4.2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37 138 1720,'-16'-69'6647,"-5"3"4611,22 65-11190,0 1 1,-1 0-1,1-1 0,-1 1 0,1 0 1,0 0-1,-1 0 0,1 0 0,0-1 1,-1 1-1,1 0 0,0 0 0,-1 0 1,1 0-1,0 0 0,-1 1 0,1-1 1,0 0-1,-1 0 0,1 0 0,-1 1 1,1-1-1,0 0 0,-1 0 0,1 1 1,-1-1-1,2 1 0,24 9-336,29 18-34,-2 2 1,-2 3-1,0 1 0,-2 3 1,-2 2-1,48 51 0,-82-76 173,0 1 0,0 1 0,-2 0 0,0 0 0,-1 1 0,0 0-1,-1 1 1,-2 0 0,1 1 0,5 25 0,-11-34 109,0 0 0,-1-1 0,0 1 1,0 0-1,-1 0 0,-1 0 0,1 0 0,-2 0 1,1 0-1,-1 0 0,-1 0 0,0-1 0,0 1 1,-1-1-1,0 0 0,-1 0 0,0 0 0,0-1 1,-1 1-1,0-1 0,-13 13 0,4-7 32,0 0-1,0-2 0,-31 20 1,37-27-160,0 0 0,0-1-1,-1 0 1,1 0 0,-1-1 0,0 0 0,0-1 0,0 0 0,-12 1 0,20-3 14,0 0 1,-1 0-1,1 0 1,0 0-1,0 0 1,0 0-1,0-1 1,0 1-1,0-1 1,0 1-1,0-1 1,0 0-1,0 0 1,0 0-1,1 0 1,-4-2-1,4 2-27,1 0-1,-1 0 0,0 1 0,1-1 0,-1 0 0,1 0 1,-1-1-1,1 1 0,0 0 0,-1 0 0,1 0 0,0 0 0,0 0 1,0 0-1,0 0 0,0 0 0,0-1 0,0 1 0,0 0 0,0 0 1,1-2-1,1-2-341,0 0 1,0 0 0,1 0-1,-1 0 1,1 1-1,0-1 1,1 1 0,-1 0-1,1 0 1,6-6-1,25-16-1496,7 1 298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0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126 109 1032,'-37'-4'2088,"10"0"509,0 1 379,10-1-148,0-5 1660,20 3-3011,14-3-537,10 0-512,14-6-536,10 3-880,3-3-1097,7 6-695,3 1-344,1 7-60,3 2 167,-1 7 633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0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29 133 1104,'-2'-1'569,"0"-1"0,-1 1 0,1-1 0,0 0 0,0 0 0,0 0 0,0 0 0,1-1-1,-1 1 1,1 0 0,-1-1 0,1 1 0,-2-5 0,3 6-334,-1-1 1,1 1-1,0-1 0,0 1 0,0-1 0,0 1 1,0-1-1,0 1 0,1-1 0,-1 1 1,0-1-1,1 1 0,-1-1 0,1 1 0,-1 0 1,1-1-1,0 1 0,0 0 0,-1-1 1,1 1-1,0 0 0,0 0 0,0 0 0,0 0 1,1 0-1,1-2 0,7-4 269,0 1 1,0 0-1,0 0 1,1 0-1,0 2 1,21-7-1,-16 7-451,-1 0 1,0 1-1,1 1 0,-1 0 1,1 1-1,0 1 0,-1 1 1,22 2-1,-35-2-65,0-1-1,-1 0 1,1 0-1,0 1 1,0-1-1,-1 1 1,1 0-1,0-1 1,-1 1-1,1 0 1,-1 0 0,1 0-1,-1 0 1,0 0-1,1 0 1,-1 1-1,0-1 1,0 0-1,0 1 1,0-1-1,0 1 1,0-1-1,0 1 1,1 2-1,-2-1-9,1 0-1,-1 0 1,0 0-1,0 0 1,0 1-1,0-1 0,-1 0 1,1 0-1,-1 0 1,0 0-1,0 0 1,0 0-1,-1 2 0,-5 8-51,1-1-1,-2 0 1,1 0-1,-2-1 1,-10 12-1,-22 20-126,-28 31-444,68-74 590,1 0 0,-1 1 0,1-1 1,-1 1-1,1-1 0,-1 1 0,1-1 1,-1 1-1,1-1 0,0 1 0,-1 0 1,1-1-1,-1 1 0,1-1 0,0 1 1,0 0-1,0-1 0,-1 1 0,1 0 1,0-1-1,0 1 0,0 0 0,0 0 1,0-1-1,0 1 0,0 0 0,0-1 1,0 1-1,0 0 0,1-1 1,-1 1-1,0 0 0,0-1 0,1 1 1,-1 0-1,0-1 0,1 1 0,-1-1 1,1 1-1,-1-1 0,1 1 0,-1-1 1,1 1-1,-1-1 0,1 1 0,-1-1 1,1 1-1,0-1 0,-1 0 0,1 0 1,-1 1-1,1-1 0,0 0 0,-1 0 1,1 0-1,1 1 0,7 0-677,-1 1-1,1-1 1,17-1-1,-8 1 48,-16-1 606,135 21-1516,-125-19 1917,1 2 0,-1 0 0,0 0 0,0 1 0,0 0 0,-1 1 0,0 1 0,18 12 0,-27-17-212,0 0 1,0-1-1,-1 1 0,1 0 0,0 0 0,-1 0 0,1 1 0,-1-1 0,0 0 0,1 0 0,-1 1 0,0-1 0,-1 1 0,1-1 0,0 1 0,-1-1 0,1 1 0,-1 0 0,0 4 0,0-3 52,-1 0-1,0 0 1,0 0-1,0 0 0,0 0 1,-1 0-1,0 0 1,0 0-1,0 0 1,0 0-1,-3 3 1,-3 3 143,0-1 0,0-1 0,-1 1 0,0-2-1,0 1 1,-1-1 0,-19 11 0,18-13-357,0-1 0,0 0 0,0 0 0,0-2 0,-1 1 0,1-1 0,-21 0 0,26-2-309,0 0 0,0 0 0,-1-1 0,1 0 0,0 0 0,0-1 0,-7-2 0,10 2-59,0 1 0,0 0 0,0-1 0,1 0 0,-1 0 0,0 0 0,1 0 0,0 0 0,-1 0 0,1-1 0,0 1 0,0-1 0,0 1 0,-2-5 0,3 4 88,0 1 0,0-1 1,1 0-1,-1 1 0,1-1 0,0 1 0,-1-1 0,1 0 0,0 1 0,0-1 1,1 0-1,-1 1 0,1-1 0,-1 1 0,1-1 0,1-3 0,13-23-1938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1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83 1880,'6'-48'8804,"-5"67"-1240,10 49-5506,5 29-1147,-6-33-1362,2-1-1,41 123 0,-50-178 287,0-1 0,1 1 0,0-1-1,0 0 1,1 0 0,0-1 0,0 1-1,1-1 1,-1 0 0,1 0 0,0-1-1,1 0 1,0 0 0,-1-1 0,2 1-1,-1-1 1,0-1 0,1 1 0,-1-1 0,1-1-1,0 0 1,0 0 0,0 0 0,0-1-1,1 0 1,-1 0 0,0-1 0,0-1-1,1 1 1,-1-1 0,0 0 0,0-1-1,0 0 1,0 0 0,0-1 0,-1 0-1,1 0 1,-1-1 0,12-7 0,-8 2 183,1 0 1,-1 0 0,-1-1-1,1-1 1,-2 0 0,0 0-1,0-1 1,-1 0 0,0-1-1,-1 1 1,-1-1 0,8-19 0,-7 11 193,0 0 1,-2-1-1,0 1 1,-1-1-1,-1 0 1,-1 0-1,-2-33 1,0 43-39,-1 0-1,-1 0 1,0 1 0,-1-1 0,0 1-1,0-1 1,-1 1 0,-1 0 0,0 0-1,-1 1 1,-11-18 0,10 20-123,0 0 0,-1 0 1,0 1-1,0 0 0,0 0 1,-1 1-1,0 0 0,0 1 0,-1 0 1,0 0-1,0 1 0,0 0 1,-11-3-1,4 3-183,0 1 0,0 1 0,0 0 0,0 1 1,-1 0-1,1 2 0,0 0 0,-25 5 0,33-4-360,-1 0 0,1 0-1,0 1 1,0 0 0,0 1-1,0 0 1,1 0 0,0 1 0,-1 0-1,2 1 1,-1 0 0,1 0 0,-1 0-1,2 1 1,-1 0 0,-8 13-1,13-18 227,1 0-1,0 0 1,0 0-1,0 0 1,0 0-1,0 0 1,0 0-1,1 0 0,-1 1 1,1-1-1,0 0 1,-1 0-1,1 1 1,0-1-1,0 0 1,1 1-1,-1-1 0,0 0 1,2 4-1,7 11-1945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1.6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24 296 240,'-4'-7'402,"1"3"455,1 0 1,-1 0 0,1 0 0,0-1-1,0 1 1,0-1 0,-2-8 0,4 12-576,0-1 1,0 1 0,1-1 0,-1 0 0,0 1 0,0-1-1,1 0 1,-1 1 0,1-1 0,0 1 0,-1-1 0,1 1-1,0-1 1,0 1 0,0 0 0,0-1 0,0 1 0,0 0-1,0 0 1,1 0 0,-1 0 0,0 0 0,1 0-1,-1 0 1,0 0 0,1 0 0,2 0 0,10-5 67,1 1 0,0 0 0,-1 1 1,2 1-1,-1 0 0,0 1 0,0 1 0,1 1 1,22 1-1,21-2-3563,-2-5-3725,-56 5 6633,0 1-1,1 0 1,-1 0-1,0-1 1,0 1 0,1 0-1,-1-1 1,0 0-1,0 1 1,0-1-1,0 0 1,1 1-1,-1-1 1,0 0 0,-1 0-1,1 0 1,1-1-1,5-8-1890</inkml:trace>
  <inkml:trace contextRef="#ctx0" brushRef="#br0" timeOffset="1">252 5 1472,'-13'-5'7407,"12"5"-7176,-7 16 3506,3 33-1578,4-39-1458,-10 199 2226,13 2-4028,-1-206 997,0 18-1442,1-1 1,9 40-1,-10-58 1140,0-1 0,-1 1 0,2 0 0,-1-1 0,0 1 0,1-1 0,-1 1 0,1-1 0,0 0 0,0 1 0,1-1 0,-1 0 0,1-1 0,-1 1 0,1 0-1,0-1 1,0 1 0,0-1 0,0 0 0,0 0 0,1 0 0,-1 0 0,1-1 0,3 2 0,11-3-1703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2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0 194 956,'6'-18'1232,"-2"3"1541,1 0 0,0 0 0,10-18-1,-12 28-1879,0 0 0,1 1-1,-1-1 1,1 1 0,0-1-1,6-4 1,21-10 446,-6 10-1095,0 1 0,0 1 0,0 1 0,1 2 0,0 0 0,0 2 0,33 0 0,-15 4-267,0 1 0,0 2-1,65 17 1,-94-19-3,-1 2 0,1-1 0,-1 2 0,0 0 0,-1 1 0,0 0 0,0 1 0,0 0 0,21 19 0,-26-18 9,0 0 0,0 0 0,-1 1 0,0 0-1,-1 0 1,0 1 0,-1-1 0,0 1 0,0 1-1,-2-1 1,1 1 0,3 22 0,-3-2 12,-1 0-1,-2 1 1,-3 37 0,-16 100 54,6-67-1,1-3-53,5 0 1,4 1-1,4-1 0,24 149 0,-9-165-173,8 48-310,-22-112 304,-2-1 1,0 1-1,-1-1 1,-4 33-1,3-46 124,-1 1 0,1-1 0,-1 1 1,-1-1-1,1 0 0,-1 0 0,0 0 0,0 0 0,-1 0 0,1-1 0,-1 0 0,-1 0 0,1 0 0,-8 7 0,3-6-111,1 0 0,-1 0 0,0-1-1,0 0 1,0-1 0,0 0-1,-1-1 1,-16 4 0,-7-1-1009,-1-1-1,0-3 1,0 0 0,-54-6 0,-180-28-6878,235 28 7236,-72-11-1584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4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1092,'0'30'835,"1"1"-1,2-1 0,2 0 1,0 0-1,2 0 1,1-1-1,2 0 0,15 33 1,-15-41-599,2 0 0,0 0 0,2-2 0,0 1 1,1-2-1,1 0 0,1-1 0,0 0 0,1-1 0,1-2 1,20 14-1,3-4-51,1-2 0,1-2 0,0-2 0,1-2 0,1-1 0,58 9 0,26-2 18,136 4 0,69-11-33,63 3 198,-305-8-196,0 3 0,110 31 0,-182-39-61,0 2 1,0 0-1,0 1 1,-1 2-1,37 22 1,-55-31-12,0 1 0,0-1 0,1 0 0,-1-1 0,0 1 0,0 0 0,1-1 0,-1 1 0,0-1 0,1 0 1,-1 0-1,1 0 0,-1 0 0,0 0 0,1 0 0,-1 0 0,0-1 0,1 0 0,-1 1 0,0-1 0,1 0 0,-1 0 0,3-2 0,6-3 44,0-1-1,0 0 0,12-12 1,-2 2 47,18-9-156,1 1-1,1 2 1,1 2 0,1 2 0,53-16 0,-29 15 4,1 4 0,130-15 0,146 20-37,-8 26-137,-330-14 130,103 7-293,69 3-971,-62-16-2633,-114 5 3705,-1 0 0,1 0-1,0 0 1,-1 0 0,1-1-1,-1 1 1,1-1 0,0 1-1,-1-1 1,1 1 0,-1-1-1,0 0 1,1 0 0,-1 0-1,2-1 1,-2 1 75,-1 1 0,0-1-1,0 0 1,1 1 0,-1-1-1,0 1 1,0-1 0,0 1 0,0-1-1,0 0 1,0 1 0,0-1 0,0 0-1,0 1 1,0-1 0,0 1-1,0-1 1,0 1 0,-1-1 0,1 0-1,0 1 1,0-1 0,-1 1-1,1-1 1,0 1 0,-1-1 0,0 0-1,-3-4-508,-1 0-1,0 0 1,0 1-1,0 0 1,-11-7 0,-32-18-1265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8.3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37 1928,'-1'-5'1487,"0"1"0,0 0-1,-1 0 1,0 0 0,0-1-1,0 2 1,-9-5 2491,11 8-3916,0 0 0,0 1 0,0-1 1,0 0-1,0 0 0,0 0 0,0 0 1,-1 1-1,1-1 0,0 0 0,0 0 1,1 0-1,-1 0 0,1 3 872,-1-3-872,1 15 977,44 378 2426,-26 3-5974,-16-287-1506,-2-79-850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8.8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399 97 1788,'21'-41'4876,"-19"36"-3698,0 0 0,-1 0-1,1 0 1,-1 0 0,0-1-1,0-7 1,-1 13-1090,0 0 0,0-1 0,0 1 0,0-1 0,0 1 0,0-1 0,-1 1 1,1-1-1,0 1 0,0 0 0,0-1 0,0 1 0,0-1 0,-1 1 0,1 0 0,0-1 0,0 1 0,-1 0 0,1-1 0,0 1 0,-1 0 0,1-1 0,0 1 1,-1 0-1,1 0 0,0-1 0,-1 1 0,1 0 0,-1 0 0,1 0 0,0-1 0,-1 1 0,1 0 0,-1 0 0,1 0 0,-1 0 0,1 0 0,-1 0 1,1 0-1,0 0 0,-1 0 0,1 0 0,-1 0 0,1 0 0,-1 0 0,1 1 0,0-1 0,-1 0 0,1 0 0,-1 0 0,1 1 0,0-1 0,-1 0 0,1 0 1,0 1-1,-1-1 0,1 0 0,0 1 0,-1 0 0,-26 19 523,-30 41-594,3 2 0,3 3 0,-80 133 0,111-166-209,6-12-79,1 1-1,1 0 1,-16 43 0,27-63 218,1 0 0,-1 0 0,0 0-1,1 1 1,0-1 0,-1 0 0,1 0 0,0 0 0,0 1 0,0-1 0,0 0 0,1 0 0,-1 1 0,1-1 0,-1 0-1,1 0 1,0 0 0,0 0 0,0 0 0,0 0 0,0 0 0,0 0 0,1 0 0,-1 0 0,0 0 0,1-1 0,0 1-1,-1-1 1,1 1 0,0-1 0,0 0 0,0 0 0,0 1 0,0-1 0,0 0 0,0-1 0,0 1 0,3 1 0,9 1-390,0 0 1,0-1-1,-1 0 1,28-1-1,-38-1 378,463-32-8293,-346 19 5009,-72 7 1696,-9-1 127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19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267 77 1052,'20'-31'5519,"-17"28"-4660,-1 1-1,1-1 1,-1-1-1,0 1 1,0 0-1,0-1 1,2-5-1,-4 8-774,0 1-1,1-1 1,-1 1-1,0 0 0,0-1 1,0 1-1,0-1 1,0 1-1,0 0 1,0-1-1,0 1 0,0-1 1,0 1-1,0 0 1,0-1-1,0 1 1,0-1-1,0 1 0,0 0 1,-1-1-1,1 1 1,0-1-1,0 1 1,0 0-1,-1-1 0,1 1 1,0 0-1,0-1 1,-1 1-1,1 0 1,0 0-1,-1-1 0,1 1 1,0 0-1,-1 0 1,1-1-1,0 1 1,-1 0-1,1 0 0,-1 0 1,1 0-1,0 0 1,-1 0-1,1 0 1,-1-1-1,1 1 0,0 0 1,-1 0-1,1 1 1,-1-1-1,1 0 1,0 0-1,-1 0 0,0 0 1,-25 8 555,23-7-504,-14 6-1,0 1 0,0 1 0,1 1 0,0 0 0,1 1 0,0 0 0,1 2 0,0-1 0,-22 28 0,25-27-176,2 0 0,-1 0 1,2 1-1,0 0 0,1 1 0,0 0 1,1 0-1,0 0 0,2 1 1,0 0-1,-4 27 0,8-37-28,0 0 1,0 1-1,0-1 1,0 0-1,1 0 0,0 0 1,1 0-1,-1 0 0,1 0 1,0 0-1,1 0 0,-1 0 1,1-1-1,7 10 0,-7-11-33,0-1 0,0 1-1,1-1 1,-1 0 0,1 0 0,0 0-1,0-1 1,0 1 0,0-1-1,0 0 1,0 0 0,1-1-1,-1 1 1,1-1 0,-1 0-1,1 0 1,-1 0 0,1-1-1,0 0 1,4 0 0,6-1-215,-1 0 0,0-1-1,0-1 1,-1 0 0,1-1 0,-1-1 0,1 0 0,-1-1 0,16-9-1,8-8 712,57-47-1,-70 51 751,-7 9 232,-17 10-1340,1 0 0,-1 0 1,0 0-1,0 0 0,1 0 1,-1 0-1,0 0 0,0 0 1,0 0-1,1 0 0,-1 0 0,0 0 1,0 0-1,1 0 0,-1 0 1,0 0-1,0 0 0,1 0 1,-1 0-1,0 0 0,0 1 1,0-1-1,1 0 0,-1 0 1,0 0-1,0 0 0,0 0 0,0 1 1,1-1-1,-1 0 0,0 0 1,0 0-1,0 1 0,0-1 1,0 0-1,0 0 0,-2 30 1569,-2-12-1754,2 10-127,0 1 0,3 31 0,0-48-459,0-1-1,1 1 1,0-1 0,1 1 0,0-1-1,1 0 1,0 0 0,6 11-1,-9-20 412,1 0 0,0 0 0,-1 0 0,1 0 0,0 0 0,0 0 0,0 0-1,1-1 1,-1 1 0,0-1 0,0 0 0,1 1 0,-1-1 0,1 0 0,-1 0-1,1-1 1,0 1 0,-1-1 0,1 1 0,0-1 0,-1 0 0,1 0 0,0 0-1,2 0 1,22-3-1933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0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270 27 1120,'-11'-26'17379,"9"26"-17157,0 0 1,0 0-1,1 0 0,-1 0 1,0 0-1,1 1 1,-1-1-1,1 0 1,-1 1-1,0 0 0,1-1 1,-1 1-1,1 0 1,-1-1-1,-1 3 0,-7 4-518,0 0 0,0 1-1,-12 13 1,1 2 247,2 1 0,0 1 0,2 1 0,0 0 0,2 1 0,1 1 0,1 0 0,2 1 0,1 1 0,-9 41 0,18-67 0,0 0 0,0 1 0,1-1 1,0 1-1,0 0 0,0-1 0,0 1 1,1-1-1,-1 1 0,1-1 0,0 0 1,1 1-1,2 5 0,-3-8-4,1 0-1,-1 1 1,1-1 0,0 0-1,0-1 1,0 1 0,0 0-1,0-1 1,0 1 0,0-1 0,1 1-1,-1-1 1,1 0 0,-1 0-1,1 0 1,-1 0 0,1-1-1,-1 1 1,1-1 0,0 1-1,-1-1 1,1 0 0,4 0-1,10-2-231,0 0 0,0-1 0,0-1 0,0 0 0,-1-2 0,1 1 0,24-15 0,-19 10 642,1 1-1,45-12 0,-67 21-322,-1 0 1,1 0-1,0-1 1,-1 1-1,1 0 1,-1 0-1,1 0 1,-1 1-1,1-1 0,-1 0 1,1 0-1,-1 0 1,1 0-1,-1 0 1,1 1-1,-1-1 1,1 0-1,-1 0 1,1 1-1,-1-1 1,0 0-1,1 1 0,-1-1 1,0 0-1,1 1 1,-1-1-1,0 1 1,1-1-1,-1 0 1,0 1-1,1-1 1,-1 1-1,0-1 1,0 1-1,0-1 0,0 1 1,0-1-1,1 1 1,-1-1-1,0 1 1,0-1-1,0 1 1,0 0-1,-3 29 461,2-22-367,-2 13 5,1-6-327,0 1 1,0 0-1,2-1 0,0 1 0,1-1 1,5 30-1,-6-43-58,1 1 1,0-1-1,0 0 0,0 0 1,0 0-1,0 0 1,1 0-1,-1 0 0,0 0 1,1 0-1,0 0 1,-1 0-1,1-1 0,0 1 1,0-1-1,0 0 0,0 1 1,0-1-1,0 0 1,1 0-1,-1 0 0,0 0 1,0-1-1,1 1 0,-1-1 1,0 1-1,1-1 1,-1 0-1,1 0 0,4 0 1,2-1-769,0 0 1,-1-1-1,1 0 1,0 0 0,0 0-1,15-9 1,10-6-1224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4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0 340 1120,'7'-2'287,"344"-110"9107,-185 35-7112,-127 54-2742,0-2 1,36-30-1,-71 51 434,1 1 1,-1-2-1,0 1 1,-1 0 0,5-8-1,-7 12 43,-1 0-1,0-1 1,0 1-1,1 0 1,-1-1-1,0 1 1,0 0-1,0-1 1,1 1-1,-1-1 1,0 1 0,0 0-1,0-1 1,0 1-1,0-1 1,0 1-1,0-1 1,0 1-1,0 0 1,0-1-1,0 1 1,0-1-1,0 1 1,0 0-1,-1-1 1,1 1-1,0 0 1,0-1-1,0 1 1,-1-1 0,0 0 46,-1 1 0,1 0 1,0-1-1,-1 1 1,1 0-1,0 0 0,-1 0 1,1 0-1,-1 0 0,1 0 1,0 1-1,-1-1 1,1 0-1,0 1 0,-2 0 1,-8 3 197,1 0 0,0 0-1,0 1 1,0 1 0,1-1 0,-1 2 0,1-1 0,1 1 0,-11 11 0,-1 3 100,0 1 1,-21 33 0,28-36-329,1 0 1,1 1-1,1 0 0,1 1 1,1 0-1,1 1 0,-9 40 0,15-53-116,0 0 0,0 1 0,1-1 0,0 0-1,0 1 1,1-1 0,1 0 0,-1 1-1,6 12 1,-5-16-38,0 0-1,1-1 1,0 1-1,1-1 0,-1 0 1,1 0-1,0 0 1,0 0-1,0-1 1,1 1-1,0-1 1,0 0-1,0-1 0,0 1 1,8 3-1,0-2-186,-1 0 1,0-1-1,1 0 0,0-2 0,0 1 0,0-1 0,0-1 0,0 0 0,0-1 0,0-1 0,0 0 1,18-4-1,12-3 216,-1-3-1,56-21 1,-90 29 194,41-17 2225,-47 19-2080,0-1-1,0 1 1,0 0 0,0-1-1,0 1 1,0-1 0,-1 0-1,1 0 1,0 0 0,-1 0-1,1 0 1,-1 0 0,0 0-1,0 0 1,0 0 0,0-1-1,1-2 1,5-24-286,1 0 1,2 0 0,0 1-1,2 1 1,1 0-1,1 0 1,2 1 0,0 1-1,26-29 1,-41 52 100,1-1 1,1 1-1,-1 0 0,0 0 1,1-1-1,-1 1 1,1 1-1,-1-1 0,1 0 1,0 1-1,6-3 1,-8 4-43,0 0 0,1 0 0,-1 0 0,0 0 0,1 0 0,-1 0 0,0 0 0,0 1 0,1-1 0,-1 1 0,0-1 0,0 1 0,1-1 0,-1 1 0,0-1 0,0 1 0,0 0 0,0 0 0,0 0 0,0 0 0,0 0 0,0-1 0,0 2 0,-1-1 0,1 0 0,0 0 0,0 0 0,-1 0 0,1 0 0,0 3 0,8 18-206,-1 1 1,-1-1-1,-1 2 1,-1-1-1,2 27 1,-3-21-1388,1 0 0,2 0 0,13 39 0,-17-61 1059,1 1-1,0-1 0,0 0 1,0 0-1,1 0 1,0 0-1,0-1 1,0 0-1,1 0 0,0 0 1,0 0-1,1-1 1,0-1-1,0 1 1,0-1-1,11 5 0,25 6-1152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0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6 712,'-4'-3'1938,"3"2"-1723,1 1 0,-1 0 1,1 0-1,-1-1 0,1 1 0,-1 0 1,1 0-1,-1 0 0,0 0 1,1 0-1,-1 0 0,1 0 0,-1 0 1,1 0-1,-1 0 0,-7 4 3445,7-3-3444,-18 21 4137,9-7-2882,1 1 0,-13 31 0,-18 82 9,30-93-1133,-13 49-211,-16 121 0,34-163-536,1 0 0,3 0 0,1 0-1,12 81 1,-9-107 7,1 0 0,0-1 0,1 1 0,1-1 0,1 0 0,0 0 0,13 20-1,-16-30-32,1 0 0,-1 0 0,1 0 0,0-1 0,1 0-1,-1 0 1,1 0 0,0-1 0,0 1 0,0-1 0,1-1-1,-1 1 1,1-1 0,0-1 0,0 1 0,0-1 0,1 0-1,-1-1 1,11 2 0,-7-2-500,1-1 1,-1-1-1,0 0 0,22-4 1,4-6-973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1.3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236 168 760,'1'-10'1038,"-1"0"-1,1-1 1,-1 1 0,-1 0-1,0 0 1,-1 0 0,1 0-1,-6-14 1,6 21-735,-1-1 0,0 0 1,0 0-1,0 1 0,-1-1 0,1 1 0,-1 0 1,0 0-1,0 0 0,0 0 0,0 0 0,0 0 0,-1 1 1,1 0-1,-1 0 0,0 0 0,1 0 0,-1 0 1,0 1-1,0-1 0,0 1 0,-8-1 0,7 1-258,-1 1 0,1-1 0,0 1-1,-1 0 1,1 1 0,0-1 0,0 1-1,-1 0 1,1 1 0,0-1 0,0 1-1,0 0 1,0 0 0,0 0 0,1 1-1,-1 0 1,1 0 0,-1 0 0,1 0 0,0 1-1,0-1 1,1 1 0,-1 0 0,1 0-1,0 1 1,0-1 0,0 1 0,1-1-1,-4 8 1,4-7-137,0 1-1,0-1 1,0 0 0,1 1-1,0-1 1,0 1 0,0-1-1,0 1 1,1 0-1,0-1 1,1 1 0,-1 0-1,1-1 1,0 1 0,0-1-1,1 1 1,-1-1-1,1 0 1,0 0 0,1 1-1,-1-2 1,1 1 0,0 0-1,1 0 1,-1-1 0,1 0-1,6 7 1,6 1-375,1-1 0,0-1-1,0-1 1,32 13 0,-34-16 402,0 0 0,-1 1-1,1 1 1,-1 0 0,-1 1 0,0 0-1,0 1 1,12 12 0,-23-19 109,0-1 0,0 0 0,0 1 0,-1-1 0,1 1 0,0 0 0,-1-1 0,0 1 0,0 0 0,0 0 0,0 0 0,0 0 0,-1 0 0,1 0 0,-1 0 0,0 0 0,0 0 0,0 0 0,0 4 0,-2-2 65,1-1 0,0 1 0,-1-1 0,0 1 0,0-1 0,-1 0 0,1 0 0,-1 0 0,0 0 0,0 0 0,-4 4-1,-4 2 168,0 0-1,-1 0 1,0-1-1,-1-1 1,0 0-1,-27 12 1,35-18-308,-3 2-249,0 0 0,0-1 0,0 0 0,-1-1 0,1 0-1,0 0 1,-1-1 0,-13 1 0,22-2 177,0 0 0,-1 0 1,1 0-1,0 0 0,-1 0 0,1-1 1,0 1-1,-1 0 0,1 0 0,0 0 0,-1 0 1,1 0-1,0-1 0,0 1 0,-1 0 0,1 0 1,-1-1-312,1 1 311,0-1 0,0 1 0,0 0 0,0-1 1,-1 1-1,1 0 0,0 0 0,0-1 1,0 1-1,0 0 0,0-1 0,0 1 0,0 0 1,0-1-1,5-15-2460,18-16-505,-20 27 2545,25-29-1750,8-7 373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1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 1184,'67'-44'20633,"-62"69"-20143,-5-24-229,3 13-391,1-1 0,0 0 0,2 0 0,-1 0-1,1-1 1,1 0 0,0 0 0,1 0 0,0-1 0,1-1 0,14 15-1,-19-21 36,1 0-1,-1 0 1,1-1-1,0 1 1,0-1-1,0 0 1,0 0-1,1-1 1,-1 0-1,1 0 1,-1 0 0,1-1-1,0 1 1,0-1-1,0-1 1,0 1-1,0-1 1,-1 0-1,1 0 1,0-1-1,0 0 1,0 0-1,0 0 1,0-1-1,-1 0 1,1 0-1,-1 0 1,1-1-1,5-3 1,-2-1 155,0 0 0,0 0 0,0-1 0,-1-1 0,0 1 0,-1-1 0,0-1 1,9-15-1,28-34 2124,-44 59-2157,0 0 1,0-1 0,0 1 0,1 0 0,-1 0-1,0 0 1,0-1 0,0 1 0,1 0 0,-1 0 0,0 0-1,0 0 1,1-1 0,-1 1 0,0 0 0,0 0-1,1 0 1,-1 0 0,0 0 0,1 0 0,-1 0-1,0 0 1,0 0 0,1 0 0,-1 0 0,0 0 0,1 0-1,-1 0 1,0 0 0,1 0 0,-1 0 0,0 0-1,0 0 1,1 1 0,6 10 316,0 22-422,-6-27 107,0-2-14,2 14-502,0-1-1,2 1 0,0-1 1,10 23-1,-13-36 41,0 0 0,0 0 0,0 0 0,1-1 0,0 1 0,-1-1-1,1 1 1,1-1 0,-1 0 0,0 0 0,1 0 0,0-1 0,-1 1 0,1-1 0,0 0 0,0 0-1,0 0 1,1-1 0,-1 1 0,0-1 0,1 0 0,7 1 0,-5-2-392,1 0 0,-1 0 0,1 0 0,-1-1 0,0 0 0,13-4 0,14-7-1577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22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187 141 1056,'-2'-5'495,"-18"-60"4264,5-1 4686,15 66-9390,0 0 1,1 1-1,-1-1 0,0 0 0,0 0 0,0 0 0,0 0 0,1 0 0,-1 0 0,0 0 0,0 0 0,0 0 0,0 0 0,1 0 0,-1 0 0,0 0 0,0 0 0,0 0 0,0 0 0,1 0 0,-1 0 0,0 0 0,0 0 0,0 0 0,0 0 0,1 0 0,-1-1 0,0 1 0,0 0 0,0 0 111,0 0-111,1 0 0,-1-1 0,0 1 0,0 0 0,0 0 0,0 0 0,0 0 0,0 0 0,0-1 0,0 1 0,0 0 0,0 0 0,0 0 0,0 0 0,0-1 0,0 1 0,0 0 0,0 0 0,0 0 0,0 0 0,0-1 0,0 1 0,0 0 0,0 0 0,0 0 1,0-1-1,12 15 924,12 22-723,0 1-1,-3 1 1,-1 1 0,-2 0-1,-2 2 1,-1 0 0,-2 1-1,10 60 1,-19-70-492,0-1 1,-2 1-1,-2 0 1,-1-1-1,-1 1 1,-2-1-1,-1 1 1,-1-1-1,-2-1 1,-1 1-1,-1-1 1,-20 39-1,12-36-1015,-1 0-1,-2-1 1,-2-1-1,-41 44 1,27-37-4404,-49 38 0,77-68 3978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5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1072,'-1'1'336,"0"0"0,0 0 0,1-1 0,-1 1 0,0 0 0,1 0 0,-1 0 0,1 0 0,-1 0 0,1 0 1,-1 0-1,1 0 0,0 0 0,-1 0 0,1 0 0,0 0 0,0 0 0,0 0 0,0 0 0,0 0 0,0 0 0,0 2 0,6 29 2241,-4-23-1802,5 36 1338,36 156 1841,-35-173-3756,-5-15-90,1 0 0,1 0 1,-1-1-1,12 19 0,-15-27-79,1-1-1,1 0 1,-1-1 0,0 1-1,1 0 1,-1-1-1,1 1 1,0-1-1,0 0 1,0 0-1,0 0 1,0 0-1,0-1 1,1 1-1,-1-1 1,1 0-1,-1 0 1,1 0 0,-1 0-1,1-1 1,6 1-1,27-2 32,1-1-1,0-2 0,41-10 1,69-7-162,-131 20 82,-1 1-1,0 0 1,1 1 0,-1 1 0,0 1 0,0 0 0,17 7 0,-25-7 19,0 1 0,0 0 0,-1 0 0,0 1 1,0 0-1,0 0 0,0 0 0,-1 1 0,0 0 0,0 1 1,0-1-1,-1 1 0,0 0 0,0 1 0,-1-1 0,0 1 1,3 8-1,5 16 43,0 1 1,12 68-1,-9-33 14,-5-49 184,-10-19-230,0 1 0,1-1 1,-1 0-1,0 0 1,0 0-1,1 0 1,-1 0-1,0 0 0,1 0 1,-1 0-1,0 0 1,1 0-1,-1 0 0,0 0 1,1 0-1,-1 0 1,0 0-1,0 0 1,1 0-1,-1 0 0,0-1 1,1 1-1,-1 0 1,0 0-1,0 0 1,1 0-1,-1-1 0,0 1 1,0 0-1,1 0 1,-1 0-1,0-1 1,0 1-1,0-1 0,18-33 309,-15 25-505,11-23-61,4-10-47,41-73 0,-52 104 267,0 0 0,1 0 0,0 1 0,1 0 0,0 1 0,1-1 0,0 2-1,0 0 1,1 0 0,0 0 0,13-5 0,-15 9 21,-1 1 0,1 1 0,0-1 0,-1 1 0,1 1 0,0 0 0,0 0 0,1 1 0,-1 0 0,0 0 0,16 4 0,7 2 21,62 23 0,-28-8 15,-36-12-4,0-2-1,1-1 1,-1-1 0,1-1-1,55-2 1,-76-3-8,0 0 1,0-1-1,0 0 0,0 0 0,-1-1 1,1-1-1,-1 0 0,1 0 0,10-7 1,-14 7-2,0-1 0,0 0 0,0 0 0,-1 0 0,1-1 1,-1 0-1,-1 0 0,1 0 0,-1-1 0,0 1 0,-1-1 0,1 0 1,3-12-1,3-5-166,8-24 53,-17 45-238,0 0-1,0 0 1,-1 0 0,1 0 0,-1 0 0,0 0 0,1 0-1,-1 0 1,-1-1 0,1 1 0,-1-5 0,-15 29-8755,15-18 8515,-1 1 0,1-1 1,0 0-1,1 1 0,-1-1 0,0 1 0,1 3 1,2 13-1269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8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4 324,'9'-4'14358,"-5"14"-13589,-1 8 166,3 64-746,-9 153 0,-3-66-54,10 13-372,47 306 0,-48-450-4047,-25-52-3173,6 2 5275,-4-3 376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9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1 956,'0'0'83,"-1"0"0,1-1 0,-1 1 0,1 0 0,0 0 0,-1 0 0,1 0 0,-1 0 0,1 0 0,0 0 0,-1 0 0,1 1 0,-1-1 0,1 0 0,0 0 0,-1 0 0,1 0 0,-1 0 0,1 1 0,0-1 0,-1 0 0,1 0 0,0 1 0,-1-1 0,1 0 0,0 0 0,-1 1 0,1-1 0,0 0 0,0 1 0,-1-1 0,1 0 0,0 1 0,0-1 0,0 1 0,0-1 0,0 0 0,-1 1 0,1-1 0,0 1 0,0-1 0,0 1 0,0-1 0,0 0 0,0 1 0,0-1 0,0 1 0,0-1 0,1 0 0,-1 1 0,0-1 0,0 1 0,2 29 1553,-2-28-1392,3 26 739,2-1 0,1 0 0,1-1 0,2 0 0,14 34 0,-16-45-735,1 0 1,0-1 0,0 1 0,2-2 0,0 1 0,0-1 0,1-1 0,1 0-1,0-1 1,15 11 0,-19-17-172,-1-1-1,1 0 1,0 0-1,0-1 1,0 0-1,1 0 1,-1-1-1,1 0 1,-1-1-1,1 0 1,0 0-1,-1-1 1,1 0-1,0 0 1,0-1-1,-1 0 1,1-1-1,-1 0 1,1 0 0,-1-1-1,0 0 1,0 0-1,11-7 1,-4 2-402,-1 0 1,0-1 0,-1-1-1,0-1 1,0 1 0,-1-2-1,-1 0 1,0 0 0,0-1-1,-2-1 1,13-20 0,-16 24-453,0-1 1,-1 0 0,0-1 0,-1 0 0,0 1 0,-1-1-1,0-1 1,0 1 0,-2 0 0,0 0 0,0-1 0,-1 1-1,-1-14 1,-5-3-1436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0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605 15 336,'-9'-3'2266,"-1"0"1,1 1-1,0 0 1,-19-2-1,17 4-1733,0 0 1,0 1-1,0 0 0,-14 5 0,-12 2-33,2 3 0,-1 0 0,2 3 0,-1 0 0,2 3 0,-35 22 0,52-29-384,1 0 0,0 2 0,1 0 0,1 0 0,0 1 0,0 1 1,1 0-1,1 1 0,1 0 0,0 0 0,0 1 0,2 1 0,0 0 0,-7 22 0,12-30-106,1 1-1,0 0 1,1 0-1,0 1 1,0-1-1,1 0 1,0 0-1,1 0 1,0 0-1,1 0 1,0 0 0,5 13-1,-5-16-24,1-1 0,0 0 0,0 0 0,0 0 0,1 0 0,0 0-1,0-1 1,1 0 0,-1 0 0,1 0 0,0 0 0,1-1 0,-1 0 0,1 0 0,0 0 0,0-1 0,0 0 0,11 5-1,-2-4-72,-1 0 0,1-1 0,0 0 0,0-1 1,0-1-1,0-1 0,0 0 0,0 0 0,1-2 0,-1 0 0,20-6 0,-12 2 18,-1-1 0,0-2 0,0 0 0,-1-2 0,0 0 0,31-22 0,-60 42 29,1 1 0,1 1-1,0-1 1,1 1 0,-1 0 0,-3 14 0,1-6-1500,2 1 1,0 0 0,1 0-1,-4 30 1,9-46 1059,-1 0 0,1 0 0,1 0 0,-1 0-1,1 0 1,-1 0 0,1 0 0,0 0 0,1 0 0,-1 0 0,3 5 0,9 9-1991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0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57 1304,'-19'-17'8673,"18"28"-5703,5 5-2149,0 0 0,1-1 0,1 0 0,8 16 0,-6-13-461,1 2-204,0-1 0,1 0 0,1 0 1,0-1-1,25 28 0,-33-42-187,1 0 0,1 1 1,-1-1-1,1-1 0,-1 1 1,1-1-1,0 0 0,1 0 1,-1 0-1,0-1 0,1 0 0,-1 0 1,1 0-1,0-1 0,-1 0 1,1 0-1,0 0 0,0 0 1,0-1-1,0 0 0,0-1 1,0 1-1,-1-1 0,1 0 1,9-3-1,-6 0-18,0 0 0,0 0 0,-1-1 0,1 0-1,-1 0 1,0-1 0,-1 0 0,1-1 0,-1 1 0,0-1 0,-1-1 0,0 1 0,0-1 0,-1 0-1,0-1 1,8-16 0,-9 17 89,-1-1 1,0 1-1,0-1 0,-1 0 0,0 0 0,0 0 1,-1 0-1,0-1 0,-1 1 0,0 0 1,-1 0-1,0 0 0,0-1 0,-1 1 0,0 0 1,0 0-1,-1 1 0,-4-11 0,5 17-23,1-1 1,0 0-1,-1 1 0,1-1 0,-1 1 0,0 0 0,0 0 1,0-1-1,0 1 0,-1 0 0,1 1 0,0-1 0,-1 0 0,1 1 1,-1-1-1,1 1 0,-1 0 0,0 0 0,-5-2 0,4 3-38,-1 0 0,1-1 0,-1 1 0,1 1 0,-1-1-1,0 1 1,1 0 0,0 0 0,-1 0 0,1 0 0,-8 4-1,1 1-529,0 0-1,0 0 0,0 2 1,1-1-1,0 1 0,0 1 1,1-1-1,-12 16 0,16-19-164,1 1 0,-1 0-1,1 1 1,0-1 0,0 1-1,1 0 1,0 0 0,0 0-1,1 0 1,0 0 0,-3 15-1,5 2-1759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0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28 151 296,'-9'-76'4409,"6"58"-919,-1 0-1,-8-20 0,14 74 127,40 203-2680,-11-79-5056,-30-157 3840,-1 0 0,1 0 1,0-1-1,0 1 0,0 0 1,0 0-1,1 0 0,-1-1 0,1 1 1,-1 0-1,3 1 0,-3-3 211,0 0-1,-1-1 1,1 0 0,0 1-1,0-1 1,0 1-1,0-1 1,0 0 0,-1 0-1,1 1 1,0-1-1,0 0 1,0 0-1,0 0 1,0 0 0,0 0-1,0 0 1,0 0-1,0-1 1,-1 1 0,1 0-1,0 0 1,0-1-1,0 1 1,0-1-1,0 1 1,-1 0 0,1-1-1,0 1 1,0-1-1,-1 0 1,1 1 0,0-1-1,-1 0 1,1 1-1,-1-1 1,1 0-1,-1 0 1,1 1 0,0-3-1,10-13 535,-1 0-1,-1-1 1,0 0 0,-1 0-1,0-1 1,4-22-1,11-21 2523,-13 28-972,-7 23-475,-5 27-1165,-2 14-1859,1 1-1,1 1 1,5 46 0,-1-62 275,0-1 0,1 0 0,1 0 0,0 0 1,1-1-1,1 1 0,0-1 0,16 26 0,4-6-885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5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41 186 104,'1'-37'5503,"0"36"-5344,-1 1 1,0-1-1,0 1 1,0-1-1,0 0 1,0 1-1,0-1 1,0 1-1,0-1 1,0 1-1,-1-1 1,1 0-1,0 1 1,0-1-1,0 1 1,-1-1-1,1 1 1,0-1-1,0 1 1,-1-1-1,1 1 1,0-1-1,-1 1 1,1-1-1,-1 1 1,1 0-1,-1-1 1,1 1-1,-1 0 1,1-1-1,-1 1 1,1 0-1,-1 0 1,1-1-1,-1 1 1,1 0-1,-1 0 1,0 0-1,1 0 1,-1 0-1,1 0 1,-1 0-1,1 0 1,-1 0-1,0 0 1,1 0-1,-1 0 1,1 0-1,-1 0 1,1 1-1,-1-1 1,0 0-1,1 0 1,-1 1 0,1-1-1,-1 0 1,0 1-1,-1 1-64,1 0 0,-1 0 0,0 0 0,1 0 0,-1 0 0,1 0 0,0 0 0,0 0 0,0 0 0,0 1 0,0-1-1,0 0 1,0 1 0,1-1 0,-1 1 0,1-1 0,0 1 0,0-1 0,0 1 0,0-1 0,0 1 0,0-1 0,1 1 0,-1-1 0,1 1 0,1 2 0,1 8-280,1 0-1,1 0 1,9 18 0,-10-24-4,0 0 0,0 0 0,1-1 0,0 1 0,0-1 0,0 0 0,1 0 0,0-1 0,0 1 0,1-2 0,-1 1 0,1 0 0,0-1 0,1-1 0,-1 1 0,0-1 0,1 0 0,0-1 0,0 0 0,0 0 0,8 1 0,-5-2 185,-1-1-1,1 0 0,-1 0 1,0-1-1,1-1 0,-1 0 1,0 0-1,0-1 1,0 0-1,0 0 0,-1-1 1,1-1-1,-1 0 0,0 0 1,0 0-1,9-9 0,-13 10 67,0-1 0,0 1 0,-1-1 0,1-1 0,-1 1 0,0-1 0,-1 1 0,1-1 0,-1 0 0,0 0 0,-1-1 0,1 1 0,-1 0 0,0-1 0,-1 1 0,0-1 0,0 0 0,0 0 0,-1 1 0,0-1 0,0 0-1,-1 0 1,0 1 0,0-1 0,0 0 0,-1 1 0,0-1 0,0 1 0,-1 0 0,0 0 0,0 0 0,0 0 0,-1 0 0,0 0 0,0 1 0,0 0 0,-1 0 0,0 0 0,0 0 0,0 1 0,0 0 0,-1 0 0,1 0-1,-1 1 1,0 0 0,0 0 0,-1 0 0,1 1 0,0 0 0,-1 0 0,0 1 0,-8-2 0,5 3-252,-1 0 0,1 0 0,-1 1 0,1 0 0,-1 1 0,1 0 0,0 0 0,-1 1 0,1 1 0,1 0 0,-1 0 0,1 1 0,-1 0 0,-13 10 0,19-12 81,1 0-1,-1 0 0,0 0 1,1 1-1,0-1 1,0 1-1,0 0 1,0-1-1,1 1 0,-1 1 1,1-1-1,0 0 1,0 1-1,0-1 0,1 1 1,0-1-1,0 1 1,0 0-1,0-1 1,1 1-1,0 0 0,0 0 1,0-1-1,0 1 1,1 0-1,0-1 0,0 1 1,0 0-1,0-1 1,1 1-1,0-1 1,0 0-1,0 1 0,5 5 1,0 1-200,1 0 1,1 0 0,0-1-1,0 0 1,1-1 0,0 0-1,16 11 1,87 48-1241,-18-12 912,-74-42 546,0 2 0,-1 0 1,0 1-1,-1 1 1,24 31-1,-38-42 55,1 1-1,-2 0 1,1 0 0,-1 0-1,0 1 1,-1-1 0,0 1-1,2 12 1,-4-15 40,0 0 1,0 0-1,-1 0 0,0 1 1,-1-1-1,1 0 0,-1 0 1,-1 0-1,1 0 0,-1 0 1,0-1-1,0 1 0,-6 10 1,4-9 385,-2 0 1,1 0 0,-1 0-1,0-1 1,-1 0 0,1 0-1,-1 0 1,0-1 0,-1 0-1,1-1 1,-1 0 0,0 0-1,0 0 1,0-1 0,-1 0-1,1-1 1,-1 1 0,1-2 0,-1 1-1,0-2 1,0 1 0,1-1-1,-1 0 1,-14-2 0,21 1-331,0 1 1,1-1-1,-1 1 1,1-1 0,-1 1-1,1-1 1,0 0-1,-1 0 1,1 0-1,0 0 1,-1 0 0,1 0-1,0 0 1,0 0-1,0-1 1,0 1 0,0 0-1,0-1 1,0 1-1,0-1 1,1 1 0,-1-1-1,1 1 1,-1-1-1,1 1 1,-1-1-1,1 1 1,0-1 0,0 0-1,0 1 1,0-1-1,0 0 1,0 1 0,0-1-1,0 1 1,1-1-1,-1 0 1,1 1 0,-1-1-1,2-1 1,1-7-228,1 0 0,1 0 1,-1 1-1,13-18 0,17-19-1438,1 2 0,58-56-1,94-71-373,52-53 7934,-231 214-5542,0 0 0,0 0 0,0-1 0,-1 0 0,8-18 0,-14 26-374,0 1-1,0-1 1,0 0-1,0 0 0,-1 0 1,1 1-1,-1-1 1,0 0-1,0 0 1,0 0-1,0 0 1,0 0-1,-1-4 0,0 5-46,0 0 0,0 1 0,0-1 0,0 0-1,0 1 1,0-1 0,0 1 0,-1-1 0,1 1-1,-1 0 1,1-1 0,-1 1 0,1 0 0,-1 0-1,0 0 1,1 0 0,-1 0 0,0 0 0,0 1-1,0-1 1,0 1 0,-2-1 0,-1 0-17,1 0 0,0 1 0,-1-1 1,1 1-1,0 0 0,-1 0 0,1 0 0,-1 1 1,1 0-1,0 0 0,-1 0 0,1 0 0,0 1 0,-6 2 1,3 0 7,0 1 1,0-1-1,0 1 1,1 0-1,0 1 1,0 0-1,-7 9 1,3-3 42,1 1 1,1 0-1,0 1 1,1 0 0,1 0-1,0 0 1,-7 28 0,10-31 3,1 1 1,0-1-1,1 0 1,0 1-1,1-1 1,0 1-1,1-1 1,1 0-1,-1 1 1,6 14-1,-5-20-112,0-1 0,0 1-1,1-1 1,0 0 0,0 0-1,0 0 1,1 0 0,-1-1-1,1 1 1,0-1 0,1 0-1,-1 0 1,1-1 0,0 1-1,-1-1 1,1 0 0,1 0-1,-1-1 1,0 1 0,1-1-1,10 2 1,6 1-909,1-2-1,0 0 1,0-2-1,-1 0 1,35-4 0,114-21-4494,-84 6 3410,-2-4 425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1.6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0 137 1288,'11'-58'7635,"-9"46"-5227,-1 0 1,2 0-1,4-14 0,-7 25-2304,0 0-1,1 0 1,-1 0-1,0 1 0,0-1 1,1 0-1,-1 0 0,1 1 1,-1-1-1,1 0 1,-1 0-1,1 1 0,-1-1 1,1 1-1,-1-1 1,1 0-1,0 1 0,0-1 1,-1 1-1,1 0 1,0-1-1,0 1 0,-1-1 1,1 1-1,0 0 0,1-1 1,-1 2-55,1-1 0,-1 0 0,0 1 0,0-1 0,1 0 0,-1 1 0,0-1 0,0 1 0,0 0 1,0-1-1,1 1 0,-1 0 0,0 0 0,-1 0 0,3 1 0,1 3-58,0 0 0,0 0 0,0 1 0,-1-1 0,6 13 0,-5-7-24,-1 1 1,0 0-1,-1 0 1,0 0-1,-1 0 1,0 0-1,-1 0 1,-3 24-1,-24 100-556,21-111 439,-8 21-160,10-37 167,1 1-1,0 0 0,0 1 0,1-1 1,0 0-1,1 1 0,0 16 1,1-26 100,0 0 1,0 0 0,0 0-1,1-1 1,-1 1-1,0 0 1,1 0-1,-1-1 1,0 1 0,1 0-1,-1-1 1,1 1-1,-1-1 1,1 1-1,0 0 1,-1-1 0,1 1-1,-1-1 1,1 1-1,0-1 1,0 0-1,-1 1 1,1-1 0,0 0-1,0 1 1,-1-1-1,1 0 1,0 0-1,0 0 1,0 0 0,-1 1-1,1-1 1,0 0-1,0-1 1,0 1 0,-1 0-1,1 0 1,0 0-1,1-1 1,34-10-1333,-32 9 1293,24-10-395,0-1 0,0-2 0,40-29 0,-43 25 913,-2 0 0,-1-2 0,0 0 1,-2-1-1,0-1 0,26-42 1,-22 22 565,7-12 565,-29 69-1171,-4 10-378,0-10-47,2 0 0,-1-1-1,2 1 1,-1 0 0,2 0-1,0 0 1,1 0 0,0-1 0,8 19-1,-8-24-39,0-1-1,1 1 0,0-1 1,0 0-1,1 0 0,0 0 1,0-1-1,1 0 0,-1 0 1,1 0-1,1 0 0,-1-1 1,1 0-1,0-1 0,0 0 1,0 0-1,9 3 0,-3-2-111,-1-1 0,1-1-1,0 0 1,1-1-1,-1 0 1,0-1 0,1-1-1,-1 0 1,0-1-1,1 0 1,18-5 0,-23 4 165,0 0 0,-1-1 0,1 0 0,-1 0 1,0-1-1,1 0 0,-2-1 0,1 0 1,0 0-1,-1-1 0,0 1 0,-1-2 0,1 1 1,-1-1-1,0 0 0,-1 0 0,8-13 1,0-8 633,-2 0 0,-1-1 1,-2-1-1,-1 0 0,5-43 1,-3 107-450,1 31-483,-8-40-571,2-1 0,1 1 0,1-1 0,16 42 0,-20-60 377,1 0 1,0 0-1,0-1 1,0 1 0,0-1-1,1 0 1,0 0-1,0 0 1,1-1 0,-1 1-1,1-1 1,0 0-1,0 0 1,0-1-1,1 0 1,-1 1 0,1-2-1,0 1 1,-1-1-1,1 0 1,1 0 0,-1 0-1,0-1 1,9 1-1,19-3-1554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2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0 276 1132,'11'-82'6815,"-8"-1"3887,-14 418-9569,23-364-1333,4-27 388,-8 29-89,1 0 0,1 0 0,1 1 0,1 0 0,24-35 0,-26 45 20,1 0 0,1 1 0,1 1 0,0 0 0,0 0 0,2 1 0,-1 1 0,2 1 0,18-12 0,-28 20-88,-1 0 0,1 1-1,0 0 1,-1 0 0,1 0 0,0 1 0,0-1-1,0 1 1,0 1 0,0-1 0,0 1 0,1 0-1,-1 1 1,7 1 0,-8-1-31,-1 0 0,0 0-1,0 1 1,0 0 0,0 0 0,0 0 0,-1 0-1,1 1 1,-1-1 0,1 1 0,-1 0 0,0 0-1,0 0 1,0 1 0,0-1 0,-1 1-1,1-1 1,-1 1 0,0 0 0,0 0 0,1 4-1,4 14-345,0 1-1,-2 0 1,-1-1-1,2 33 0,4 23-2992,-9-75 3026,-1 0-1,1 0 1,0 0 0,0-1 0,0 1-1,0 0 1,1 0 0,-1-1 0,1 1-1,0 0 1,-1-1 0,1 0 0,0 1-1,1-1 1,-1 0 0,0 0 0,1 0 0,2 1-1,-1-1-86,0 0 0,0 0 0,1 0 0,-1-1 0,0 0 0,1 0 0,0 0 1,-1 0-1,1-1 0,-1 0 0,6 0 0,-2 0 171,0-1 0,0 0 0,0-1 0,0 0 1,0 0-1,-1 0 0,1-1 0,-1 0 0,1-1 1,-1 0-1,0 0 0,0 0 0,8-8 0,-7 3 731,1-1-1,-1 1 1,-1-2-1,0 1 1,0-1-1,-1 0 0,4-13 1,27-84 7624,-26 71-4210,-11 37-3883,0 0 1,0 0 0,0 0-1,0-1 1,0 1 0,0 0-1,0 0 1,0 0 0,0-1-1,0 1 1,0 0 0,0 0-1,0 0 1,0-1-1,0 1 1,0 0 0,0 0-1,0 0 1,0 0 0,0-1-1,0 1 1,0 0 0,1 0-1,-1 0 1,0 0 0,0 0-1,0-1 1,0 1 0,0 0-1,1 0 1,-1 0-1,0 0 1,0 0 0,0 0-1,0 0 1,1 0 0,-1 0-1,0 0 1,0 0 0,0 0-1,0-1 1,1 1 0,-1 0-1,0 0 1,0 0 0,0 1-1,1-1 1,-1 0-1,5 11 488,2 26-720,-7-32 265,3 14-371,1-1 0,0 1 0,1-1 1,1 0-1,1-1 0,1 1 0,14 24 0,-18-36 87,1 1 1,-1-1-1,1 0 0,1 0 0,-1-1 0,1 0 0,0 0 1,0 0-1,0 0 0,1-1 0,0 0 0,0-1 0,0 0 0,0 0 1,0 0-1,1-1 0,-1 0 0,1 0 0,0-1 0,13 1 1,-11-1 80,-1-2 0,1 1 1,0-1-1,0-1 0,-1 1 1,1-2-1,-1 1 0,0-1 1,0-1-1,16-7 0,-18 6 299,1 0-1,-1 0 1,0-1 0,0 1-1,0-2 1,-1 1-1,0-1 1,0 0-1,-1 0 1,0 0-1,7-15 1,3-10 1634,-2-1-1,15-58 1,-20 66-1030,-5 21-636,-1 17-454,-2 5-643,1 0 0,1-1 0,0 1 0,2-1 0,0 1 0,1-1 0,9 22 0,-10-30 367,0-1 0,0 0 0,0 0 0,1-1 0,1 0 0,-1 1 0,1-1 0,0-1 0,1 0 0,-1 1 0,1-2 0,0 1 0,1-1 0,-1 0 0,1-1 1,11 5-1,15 2-1052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3.4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11 446 1104,'2'-8'1471,"-1"6"-963,0 0 0,0 0 0,0 0 0,-1 0 0,1 1 0,-1-1 0,0 0 0,1 0 0,-1 0 0,0 0 0,0 0 0,0 0 0,0 0 1,-1-4-1,0 6-366,0 1 0,1-1 0,-1 0 1,1 1-1,-1-1 0,1 1 1,-1-1-1,1 1 0,-1-1 0,1 1 1,0-1-1,-1 1 0,1-1 1,0 1-1,-1-1 0,1 1 0,0-1 1,0 1-1,-1 0 0,1-1 1,0 1-1,0 0 0,0-1 0,0 1 1,0-1-1,0 2 0,-5 19 346,1 26 101,4-45-504,0 0-1,0 0 0,0 0 1,1 0-1,-1 0 1,0 0-1,1 0 0,-1 0 1,1 0-1,0 0 1,0 0-1,0-1 1,0 1-1,0 0 0,0 0 1,0-1-1,0 1 1,1-1-1,-1 1 0,3 1 1,-4-3-45,1 0 0,0 0 0,0 0 0,-1 0 0,1 0 0,0 0 0,0 0 0,-1-1 0,1 1 0,0 0 1,0 0-1,-1-1 0,1 1 0,0 0 0,-1-1 0,1 1 0,-1-1 0,1 1 0,0-1 0,-1 1 0,1-1 0,-1 0 0,1 1 0,-1-1 0,0 1 0,1-1 0,-1 0 1,1 0-1,11-21 136,-12 22-172,13-26-525,1 0 0,1 1 1,2 1-1,0 0 0,2 2 0,0 0 1,1 1-1,1 1 0,35-26 0,86-62-341,-4-8 5777,-116 102-3247,-21 14-1635,-1 0 1,0 0-1,1 0 0,-1 0 0,0 0 0,1 0 0,-1 0 0,0 0 0,1 0 0,-1 0 1,0 0-1,1 0 0,-1 0 0,0 0 0,1 0 0,-1 0 0,0 0 0,0 1 1,1-1-1,-1 0 0,0 0 0,1 0 0,-1 1 0,0-1 0,0 0 0,0 0 1,1 1-1,-1-1 0,0 0 0,0 1 0,0-1 0,0 0 0,1 0 0,-1 1 1,0 0-1,1 4 113,-1 0 0,0 1 1,0-1-1,0 1 0,-1-1 1,-1 7-1,0 3-182,-10 96-95,4-1 0,5 1-1,12 123 1,-8-221-178,1 0 0,1 0 0,0 0 0,0 0 0,1-1 0,1 1 0,0-1 0,10 17 0,-12-25 115,0 0 0,0 0-1,0-1 1,0 1 0,1-1-1,-1 0 1,1 0 0,0 0-1,0 0 1,0-1 0,0 1-1,0-1 1,1 0 0,-1-1-1,1 1 1,-1-1 0,1 0-1,0 0 1,-1 0 0,1-1-1,0 1 1,0-1 0,0 0-1,-1-1 1,1 1 0,6-2-1,0-1 48,0 0-1,0-1 1,-1 0-1,1 0 1,-1-1-1,0-1 1,0 0-1,-1 0 1,0-1-1,0 0 1,0-1-1,-1 1 1,0-2-1,-1 1 1,0-1-1,10-16 1,3-8 2062,-1-1 0,-2 0 1,21-58-1,-34 82-1097,-2 4 181,-2 9-294,-2 20-390,1 6-575,2 0 1,1 1 0,1-1-1,10 38 1,-12-61-32,1 1 1,0-1-1,0 1 1,1-1-1,-1 0 1,2 0-1,-1 0 0,1-1 1,-1 1-1,2-1 1,-1 0-1,0 0 1,1 0-1,0-1 0,0 1 1,1-1-1,-1 0 1,1-1-1,0 1 0,0-1 1,0 0-1,0-1 1,0 0-1,1 0 1,7 2-1,-3-2-61,0-1 0,-1 0 0,1 0 0,0-1-1,0-1 1,0 0 0,0 0 0,0-1 0,-1 0 0,1-1 0,-1 0-1,1-1 1,-1 0 0,0-1 0,9-5 0,-7 2 608,0-1 0,-1 0 1,0-1-1,-1 0 0,0-1 0,0 0 1,-1 0-1,-1-1 0,0 0 0,12-24 0,-6 3 2892,18-59 0,-16 44 441,-16 128-2415,1-61-1489,0 0 0,1 0 0,1 0-1,8 27 1,-10-41 126,1 0 1,0 0-1,0-1 0,0 1 0,1-1 0,0 1 0,0-1 0,0 0 0,0 0 0,0 0 0,1-1 1,0 1-1,0-1 0,0 0 0,0 0 0,0 0 0,1 0 0,-1-1 0,1 0 0,0 0 1,9 3-1,-5-3 27,0 0 0,0-1 0,0 0 0,0 0 0,0-1 0,0 0 0,0 0 1,0-1-1,0-1 0,0 1 0,0-2 0,0 1 0,0-1 0,-1 0 0,1-1 0,-1 0 1,0 0-1,0-1 0,-1 0 0,1 0 0,-1-1 0,0 0 0,9-10 0,1-4 1040,-1-1-1,0 0 1,-2-1-1,0-1 1,-2 0-1,18-47 0,-26 58-226,-3 8-387,1 1 0,-1-1 0,0 1 0,1-1 0,0 1 0,-1-1 0,6-5 0,-5 13-242,0 0-1,0 1 0,0-1 0,0 0 0,1 9 0,2 0-722,0 0 0,0-1-1,1 0 1,1 0 0,0-1 0,0 0-1,1 0 1,1 0 0,0-1 0,0-1-1,1 1 1,0-1 0,0-1 0,1 0-1,0-1 1,1 0 0,0 0 0,0-1-1,0-1 1,1 0 0,14 3 0,27 6-1579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3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146 204 20,'-25'-57'2853,"-7"-18"3377,-9 3 4989,38 81-10574,1 14-348,2-21-207,-3 59 189,-13 243-651,-1-101-2987,15-190 2984,0 6-775,0 1 0,1-1 0,1 1 0,3 23 0,-3-39 870,1-1 0,-1 0-1,1 0 1,0 1-1,-1-1 1,1 0-1,1 0 1,-1 0 0,0 0-1,1 0 1,0 0-1,-1 0 1,1 0-1,1-1 1,-1 1 0,0-1-1,0 1 1,1-1-1,-1 0 1,1 0 0,0 0-1,0 0 1,0-1-1,0 1 1,0-1-1,0 0 1,0 0 0,0 0-1,0 0 1,1 0-1,-1 0 1,4-1 0,29-2-1588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4.2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92 170 900,'10'-11'683,"5"-6"1315,20-29 0,-32 42-1424,0 0-1,-1-1 0,1 1 1,-1-1-1,0 1 0,0-1 1,-1 0-1,1 0 0,-1 0 1,0 0-1,-1 0 0,1 0 1,-1-6-1,0 10-450,0 0 1,0 0 0,0 0-1,0 0 1,0 0-1,-1 0 1,1 0-1,0 0 1,-1 1 0,1-1-1,-1 0 1,1 0-1,-1 0 1,1 0-1,-1 0 1,0 1-1,1-1 1,-1 0 0,0 0-1,0 1 1,1-1-1,-1 1 1,0-1-1,0 1 1,-1-1-1,0 0 15,0 1 0,0-1 0,0 1 0,0 0-1,0 0 1,0 0 0,0 0 0,0 0-1,0 1 1,0-1 0,-4 2 0,-1 0 45,1 0 0,-1 1 0,0 0 0,1 1 0,-12 8 0,10-5-198,1 0-1,0 0 1,1 1 0,-1 0 0,1 0 0,1 1-1,0 0 1,0 0 0,0 0 0,1 0 0,1 1-1,-5 15 1,7-19-146,0-1-1,0 0 0,0 1 1,0-1-1,1 1 1,0-1-1,0 1 0,1-1 1,-1 1-1,1-1 1,0 0-1,1 1 0,-1-1 1,1 0-1,0 0 0,0 0 1,1 0-1,0 0 1,-1-1-1,2 1 0,-1-1 1,0 0-1,1 1 1,7 5-1,1-2-468,0 0-1,1-1 1,0-1-1,0 0 1,1-1-1,-1 0 1,1-1-1,0 0 1,27 3-1,-12-4-780,1-1 0,-1-2-1,54-5 1,-27-6-299,-13-5 246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4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1 136 168,'0'-17'1303,"1"-45"4013,-1 55-3364,1-1 1,0 1-1,0 0 0,1 0 0,5-13 0,-4 41 1794,1-4-3297,-8 105-348,2-83-2717,2 58 0,1-92 2064,-1-1 0,0 1 0,1 0 0,0 0 0,0-1 1,1 1-1,-1 0 0,1-1 0,0 0 0,0 1 1,1-1-1,-1 0 0,1 0 0,0 0 0,0 0 0,0-1 1,0 1-1,1-1 0,-1 0 0,1 0 0,0 0 0,0 0 1,8 3-1,11 0-2100</inkml:trace>
  <inkml:trace contextRef="#ctx0" brushRef="#br0" timeOffset="1">336 69 1432,'7'-28'2312,"-4"6"301,-3 9 2611,-3 22-3460,-4 15-888,-3 6-1016,-3 6-1104,-4 6-800,0 0-424,-4-1-188,-6-7 87,0-4 445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4.9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140 86 600,'-10'-5'1716,"3"5"296,0 5 245,-3 12-113,3 7-312,7 9-392,0 7-328,0 6-332,10-1-452,1 1-584,2-7-792,1-6-856,-1-10-468,8-6-184,-4-10 111,3-11 301</inkml:trace>
  <inkml:trace contextRef="#ctx0" brushRef="#br0" timeOffset="1">381 107 1200,'6'-33'2300,"1"5"365,-7 4 211,-7 8-192,-3 10-672,-7 8-740,-10 9-968,0 9-1236,-10 8-1032,-4 1-536,-3 2-292,-10 0-69,-7-5 329,-7-8 844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5.3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1684,'4'-4'4125,"-1"14"-1913,7 10-548,1 7-616,2 10-472,1 5-320,-4-2-316,0 0-316,-3-5-344,0-5-404,6-7-540,1-6-240,3-10 3,10-7 157,3-9 252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5.6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63 1624,'27'-26'2460,"-6"6"365,-4 7 227,-4 9-320,1 14-652,3 8-712,-4 11-691,-2 6-837,-5 3-1029,1 4-991,0 1-528,0-1-276,6 0-9,8-4 385,-1 1 796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0.1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1 213 1504,'6'-14'14107,"18"7"-12277,-15 5-1129,123-27 431,144-13 1,-30 6-1718,-238 34 71,0 1 0,0-1-1,0-1 1,14-5 0,-22 8 334,1-1 1,0 1 0,-1-1 0,1 1-1,0 0 1,-1-1 0,1 0 0,0 1-1,-1-1 1,1 1 0,-1-1 0,1 0-1,-1 1 1,1-1 0,-1 0 0,0 1-1,1-1 1,-1 0 0,0 0 0,1 1-1,-1-1 1,0-1 0,0 0-114,-1 1-1,1 0 1,-1-1 0,1 1 0,-1 0 0,0-1-1,1 1 1,-1 0 0,0 0 0,0 0 0,0 0 0,0 0-1,0 0 1,0 0 0,0 0 0,0 0 0,0 0 0,-2 0-1,-4-3-578,1 0-1,-1 1 0,0 0 1,0 1-1,-13-4 1,-13-2-1042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6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431 85 840,'-9'-9'1288,"0"0"-1,-1 0 1,-1 1-1,0 0 0,0 1 1,0 1-1,-1-1 1,-19-6-1,25 11-1106,-1 0 0,1 1 0,-1 0 0,1 0-1,-1 0 1,0 1 0,0 0 0,1 0 0,-1 1-1,0 0 1,1 0 0,-1 0 0,1 1 0,-1 0 0,1 0-1,0 1 1,0 0 0,-9 5 0,1 1 29,1 0 0,-1 1 0,-16 17 1,25-22-136,0 0 1,0 1-1,1 0 0,-1 0 1,1 0-1,1 0 1,-1 1-1,1-1 1,-5 15-1,8-18-60,0 0 0,0 0 0,0 0-1,0 0 1,0 0 0,1-1 0,-1 1-1,1 0 1,0 0 0,0 0 0,0 0 0,0-1-1,0 1 1,1-1 0,-1 1 0,1-1-1,0 1 1,0-1 0,-1 0 0,2 0 0,-1 0-1,0 0 1,0 0 0,1 0 0,-1-1-1,5 3 1,8 5-75,0-1 1,0 0-1,18 5 0,-31-12 56,63 21-235,-46-16 174,1 0 1,-1 1 0,-1 1 0,1 0 0,-1 2-1,-1 0 1,25 19 0,-39-27 62,-1 0 0,1 0 1,-1 0-1,0 1 0,0-1 1,0 1-1,-1 0 0,1-1 1,-1 1-1,1 0 0,-1 0 0,0 0 1,0 0-1,0 0 0,0 0 1,-1 1-1,1-1 0,-1 0 0,0 0 1,0 0-1,0 1 0,0-1 1,-1 0-1,1 0 0,-1 0 1,0 0-1,0 0 0,0 0 0,0 0 1,0 0-1,-1 0 0,1 0 1,-1 0-1,-3 3 0,-3 4 89,0 0 1,-1-1-1,0 0 0,-1-1 0,0 1 0,0-2 1,-17 10-1,-3 0 247,0-2 1,-59 20-1,71-29-424,-1-1 0,1-1 0,-1 0 0,0-1 1,-1-2-1,-27 0 0,45-1-12,1 0 0,-1 0 0,1 0 0,0 0 0,-1 0 0,1 0 0,0-1 0,-1 1 0,1 0 0,0-1 0,0 1 0,-1-1 0,1 1 0,0-1 0,0 0 0,0 0 0,0 1 0,-1-1 1,1 0-1,1 0 0,-1 0 0,0 0 0,0 0 0,0 0 0,-1-2 0,2 1-109,0 0 0,-1 0 0,1 0 0,0 0 0,0 0 0,0 0 0,1 0 0,-1 0 0,0 0 0,1 0 0,-1 0 0,1 0 0,0 1 0,0-1 0,1-2 0,4-8-1097,2 1 1,-1-1-1,19-18 1,18-12-1447,8-2 332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4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3 104,'16'-3'10343,"-6"46"-6591,-8-35-3472,16 97 1927,5 121 0,-13 108-1956,-8-233-167,-1 123-2963,-1-219 2199,0-1-1,0 1 1,0 0 0,1 0 0,0-1-1,3 9 1,-4-12 540,0-1 0,0 0 0,0 1-1,0-1 1,9 4-3784,-7-4 3677,-1-1 1,0 0 0,1 0-1,-1 0 1,0 0-1,0 0 1,0 0-1,0 0 1,0 0-1,0 0 1,0-1 0,0 1-1,0-2 1,15-21-1978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5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607 101 2064,'8'-12'2447,"0"0"-1,-1-1 1,0 0 0,9-27-1,-16 39-2385,0 1-1,1 0 1,-1 0-1,0 0 0,0-1 1,0 1-1,0 0 1,0 0-1,0 0 1,1-1-1,-1 1 1,0 0-1,0 0 0,0-1 1,0 1-1,0 0 1,0 0-1,0-1 1,0 1-1,0 0 0,0 0 1,0-1-1,0 1 1,0 0-1,0 0 1,0 0-1,0-1 0,0 1 1,-1 0-1,1 0 1,0-1-1,0 1 1,0 0-1,0 0 0,0 0 1,0-1-1,-1 1 1,1 0-1,0 0 1,0 0-1,0 0 1,-1-1-1,1 1 0,0 0 1,0 0-1,0 0 1,-1 0-1,1 0 1,0 0-1,0 0 0,-1 0 1,1 0-1,0 0 1,0 0-1,-1 0 1,1 0-1,0 0 0,0 0 1,-1 0-1,1 0 1,0 0-1,-16 9 1156,-141 143 316,47-43-1502,-19 7-52,-76 73-95,200-184 113,2-2-45,0 0-1,0 0 1,0 0 0,0 1 0,1-1 0,0 1-1,-3 5 1,4-8 35,1-1 0,0 1-1,0-1 1,0 1 0,0 0 0,0-1-1,0 1 1,0-1 0,0 1-1,0 0 1,0-1 0,0 1 0,0-1-1,0 1 1,1-1 0,-1 1-1,0 0 1,0-1 0,1 1 0,-1-1-1,0 1 1,1 0 0,0 0-14,1 0 1,-1 0-1,1 0 1,-1 0-1,1 0 1,-1 0-1,1 0 1,0-1-1,-1 1 1,1-1 0,2 1-1,168 35-572,26 7 475,-148-29-173,53 13-3806,-88-23 1923,1-2 0,0 0 0,0-1-1,23-1 1,-18-2-341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5.8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33 84,'-48'-33'18077,"48"33"-18007,3 19 242,-2-12 116,10 155 261,-1-12-1274,-7-124 297,2 0 0,0 0 0,16 41 0,-20-63 232,0-1 1,0 0-1,0 0 1,1 0-1,-1-1 1,1 1-1,0 0 0,0-1 1,0 1-1,0-1 1,1 1-1,-1-1 1,1 0-1,-1 0 1,1 0-1,0 0 0,0-1 1,0 1-1,-1-1 1,2 1-1,-1-1 1,5 1-1,-4-2-26,0 1-1,1-1 1,-1-1-1,0 1 1,0-1-1,0 1 1,0-1 0,0 0-1,0-1 1,0 1-1,0-1 1,-1 1-1,1-1 1,-1 0 0,1-1-1,-1 1 1,6-5-1,-1-1 57,-1 0 0,1 0-1,-2 0 1,1-1-1,-1 0 1,-1 0 0,1 0-1,-2-1 1,7-15-1,1-13 838,11-49 1,-4 11 584,-13 46-824,-6 25-431,1 0 0,0-1 0,0 1 0,1 0-1,3-8 1,-1 13 130,1 10-174,4 16-110,-8-23 19,9 29-127,1 0-1,1-1 0,2 0 0,2-1 1,33 50-1,-42-70 71,1 0 0,0-1 0,1 1 0,0-2 0,0 1 0,1-1 0,0 0 0,0-1 0,1-1 0,0 1 0,0-2 0,1 1 0,-1-2 0,1 1 0,0-2 0,1 0 0,-1 0 0,21 1 0,-29-3 42,0-1-1,0 0 1,0 0 0,-1-1 0,1 1-1,0-1 1,0 0 0,0 0 0,-1 0-1,1 0 1,0-1 0,-1 1 0,0-1-1,1 0 1,-1 0 0,0 0 0,5-4-1,-5 2 64,1 0 0,-1 0-1,0-1 1,0 1 0,-1-1-1,1 0 1,-1 1-1,0-1 1,0 0 0,-1 0-1,2-7 1,0-11 275,-1 1 1,-1 0-1,0-1 0,-6-38 1,-6-9-534,1 9-2408,8 1-5125,2 56 7072,1 1 1,-1-1 0,1 1-1,0-1 1,0 1 0,0 0 0,0 0-1,3-5 1,6-4-1771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7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1 860,'-13'23'7273,"10"-8"-6224,0 0 0,1 0 0,0 1 0,2-1 1,0 1-1,2 22 0,20 92 1023,-21-129-2063,5 27-11,2 1 1,1-2 0,1 1-1,1-1 1,2-1 0,0 0 0,2-1-1,1 0 1,1-2 0,1 0-1,0 0 1,2-2 0,1 0-1,1-2 1,0 0 0,1-2 0,1 0-1,1-1 1,46 21 0,-11-12-773,1-3 1,0-2 0,2-3 0,0-3 0,128 12 0,-182-25 540,53 1-939,-59-1 929,1-2 0,0 1 0,0 0 0,-1-1-1,1 0 1,-1 0 0,1 0 0,-1 0 0,1 0 0,-1-1 0,1 1 0,-1-1 0,3-2 0,-5 3 137,-1 1 1,1 0-1,-1-1 0,0 1 0,1-1 0,-1 1 0,1-1 0,-1 1 0,0-1 0,1 1 0,-1-1 0,0 0 0,0 1 0,1-1 0,-1 1 0,0-1 1,0 0-1,0 1 0,0-1 0,0 0 0,0 1 0,0-1 0,0 0 0,0 1 0,0-1 0,0 1 0,0-1 0,0 0 0,-1 1 0,1-2 0,-15-14-2136,-4 1 627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7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49 1472,'0'-1'106,"-2"-3"1199,1 0 0,0 0-1,0 0 1,0-1 0,1 1-1,7-18 6138,-6 21-7197,16 1 1058,11 8-1068,0 0-1,0 2 1,-1 1-1,36 21 1,-23-9-419,-1 2 0,38 32 1,-67-50-27,-1 1 0,0 0 1,0 1-1,-1 0 0,11 15 1,-17-22 134,-1 1 0,0-1 1,0 0-1,0 0 1,0 1-1,0-1 1,0 0-1,0 1 0,-1-1 1,1 1-1,-1-1 1,0 1-1,0 0 1,0-1-1,0 1 0,0-1 1,0 1-1,-1-1 1,1 1-1,-1-1 1,0 1-1,0-1 0,0 0 1,0 1-1,0-1 1,0 0-1,0 0 1,-1 0-1,1 0 0,-1 0 1,0 0-1,0 0 1,-2 2-1,-8 5-196,1 0 1,-1-1-1,-1-1 0,0 0 1,0 0-1,0-1 1,-28 8-1,-105 18-3464,108-25 2040,-57 9-2719,56-10 2431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8.5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0 616,'-5'5'14936,"5"4"-14965,10 64 1224,-4 1 0,-5 142 0,-2-25-1271,1-179 27,1-1-1,0 1 1,1 0 0,0-1 0,1 0 0,0 1-1,5 11 1,-6-20-29,-1 0 0,1 0 0,0 0 0,0 0 0,0 0 0,0-1 0,0 1 1,0-1-1,1 1 0,-1-1 0,1 0 0,0 0 0,0 0 0,0 0 0,0-1 0,0 1 0,0-1 0,0 0 0,0 0 0,0 0 0,1 0 0,-1-1 0,0 1 0,1-1 0,-1 0 0,0 1 0,1-2 0,5 0 1,-1 1-13,-1-2 0,1 1 0,0-1 0,0 0 0,-1-1 0,1 0 0,-1 0 1,0-1-1,0 0 0,0 0 0,-1 0 0,1-1 0,-1 0 0,0 0 0,0-1 1,-1 1-1,0-1 0,0-1 0,0 1 0,-1-1 0,6-10 0,3-11 686,-1-1 0,-2-1 0,0 0 0,6-38 0,6-20 517,-8 42-574,-9 23-152,2 0 0,1 0 1,13-25-1,-21 47-381,0 1 0,0 0 0,0 0 0,0-1 0,0 1 0,1 0 0,-1 0 0,0 0 1,0-1-1,0 1 0,0 0 0,1 0 0,-1 0 0,0 0 0,0-1 0,0 1 1,1 0-1,-1 0 0,0 0 0,0 0 0,0 0 0,1 0 0,-1 0 0,0 0 0,0 0 1,1-1-1,-1 1 0,0 0 0,0 0 0,1 0 0,-1 0 0,0 0 0,0 1 1,0-1-1,1 0 0,-1 0 0,0 0 0,0 0 0,1 0 0,-1 0 0,0 0 0,0 0 1,10 12 26,2 17-156,-1 4-80,2 8-350,2-1 0,31 61-1,-40-89 407,1-1 0,1 0 0,0 0 0,0 0-1,1-1 1,1-1 0,0 0 0,0 0-1,0-1 1,1 0 0,0 0 0,20 9 0,-18-12 48,0 0 0,0 0 1,0-1-1,1-1 0,-1 0 1,1 0-1,0-2 0,0 0 0,0 0 1,0-1-1,20-3 0,-26 1 148,0 0 0,0 0 0,0 0-1,0-1 1,0 0 0,0-1 0,-1 1-1,1-2 1,-1 1 0,0-1 0,-1 0-1,1 0 1,-1-1 0,0 0 0,0 0-1,-1-1 1,1 1 0,-1-1-1,7-15 1,-8 15 80,-1-1 0,0 0 0,0 0 0,-1 0 0,0 0 0,-1-1-1,1 1 1,-2-1 0,1 1 0,-1 0 0,0-1 0,-1 1 0,0-1 0,-1 1 0,1 0 0,-2 0-1,1 0 1,-1 0 0,-5-11 0,4 12-244,1 1 0,-1 0 0,0 1 1,0-1-1,-1 1 0,0-1 0,0 1 0,0 1 0,-1-1 0,-7-4 1,8 5-377,-1 1 1,0 0 0,0 1 0,0-1 0,-1 1 0,1 1-1,-1-1 1,1 1 0,-1 0 0,1 0 0,-1 1 0,-7 0-1,-3 5-3031,17-5 3442,0 0 0,0 0 0,0 0 0,-1 1 1,1-1-1,0 0 0,0 0 0,0 0 1,-1 1-1,1-1 0,0 0 0,0 0 1,0 0-1,0 1 0,0-1 0,0 0 0,0 0 1,-1 1-1,1-1 0,0 0 0,0 1 1,0-1-1,0 0 0,0 0 0,0 1 1,0-1-1,0 0 0,1 0 0,-1 1 0,0-1 1,0 0-1,0 0 0,0 1 0,0-1 1,0 0-1,0 0 0,1 1 0,-1-1 1,0 0-1,0 0 0,0 0 0,0 1 0,1-1 1,-1 0-1,0 0 0,0 0 0,0 0 1,1 0-1,-1 1 0,0-1 0,0 0 1,1 0-1,-1 0 0,0 0 0,0 0 0,1 0 1,-1 0-1,0 0 0,1 0 0,-1 0 1,0 0-1,0 0 0,1 0 0,17 6-2146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8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21 636,'10'0'12105,"1"0"-9441,6-4-923,6 1-865,18-1-680,6 0-648,8 1-628,-1 1-665,0 2-779,-3 3-344,-10 3-24,-7 1 223,-14 2 413,-10 0 568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9.2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0 1164,'-37'20'2216,"9"-5"461,12-2 307,5-4-248,22-2-596,5-1-748,18-2-852,10-4-788,11-4-932,9-2-884,4 3-516,10-1-148,0 0 131,7-1 249,3-2 600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7:59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18 312,'-8'-16'8205,"6"15"-7723,-3 14 4172,3 41-1665,3-47-2658,7 204 1703,-5-179-2067,2 0 0,1 1 0,2-2-1,16 46 1,-22-72-52,0 0 1,1 0-1,-1 0 1,1-1-1,0 1 1,0-1-1,0 1 0,1-1 1,0 0-1,0 0 1,0-1-1,0 1 0,0-1 1,1 0-1,-1 0 1,1 0-1,0-1 0,0 0 1,0 1-1,0-2 1,0 1-1,1-1 0,-1 0 1,0 0-1,1 0 1,-1-1-1,1 1 1,-1-1-1,0-1 0,7 0 1,-1-1-44,-1 0 0,0-1 0,0 0 0,0 0 0,0-1 0,-1 0 0,1-1 0,-1 0 0,0-1 0,-1 0 0,1 0 0,-1-1 0,0 0 0,13-15 0,-11 8 355,-1 0 1,0 0 0,-1 0 0,-1-1 0,0-1-1,6-18 1,20-100 2488,-21 83-1493,-11 45-1104,3-10 436,-3 22-280,2 23-389,1-11-62,1 0 1,1 0 0,0-1 0,1 0 0,1 0 0,0 0 0,2-1 0,0-1 0,20 26 0,-23-34 60,0 1-1,0-1 1,0 0 0,1 0 0,0-1 0,0 0-1,0-1 1,1 0 0,0 0 0,0-1 0,0 0 0,1 0-1,0-1 1,-1-1 0,1 1 0,0-1 0,0-1 0,0 0-1,16-1 1,-23 0 134,-1 0-1,1-1 1,0 1-1,-1-1 0,1 1 1,0-1-1,-1 0 1,1 0-1,-1-1 1,1 1-1,-1 0 1,0-1-1,0 0 0,1 1 1,-1-1-1,0 0 1,-1 0-1,4-4 1,-2 1 94,0 1 0,0-1 0,-1 0 0,0 0 0,0 0 0,-1-1 0,1 1 0,0-11 0,0-5 342,-1 0-1,-1 0 0,-5-35 0,5 54-445,-1-10-101,-1 0 0,-1 0 1,-6-19-1,7 26-646,0 0 1,0 0 0,-1 1-1,1-1 1,-1 1 0,-6-7-1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0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43 192,'1'7'887,"-1"0"1,1 0-1,-1 0 0,-1 0 0,1 0 1,-1 0-1,0 0 0,-1 0 0,0 0 1,0-1-1,-3 8 0,1-4 76,1 0 1,0 1-1,-2 20 0,5-25-820,0 1-1,0-1 1,0 0 0,1 1 0,0-1-1,0 0 1,1 1 0,0-1-1,0 0 1,0 0 0,1 0-1,-1-1 1,2 1 0,-1-1 0,8 11-1,-5-10-227,0 0 0,1-1 0,-1 0 0,1 0 0,0 0 0,1-1 0,-1 0 0,1 0 0,0-1 0,0 1 0,13 2 0,4 0-587,0-2 0,0 0 0,1-2-1,47 0 1,-54-3 233,1-1 0,-1-1 0,0 0 0,0-1 0,0-1-1,35-15 1,-48 17 441,0 0 0,0-1 0,0 1 0,0-1 0,-1-1 0,0 1 0,0-1 0,0 0 0,0 0 0,-1 0 0,0 0 0,0-1 0,0 0 0,3-8 0,-4 8 228,-1 0 1,0-1-1,0 0 1,-1 1-1,0-1 1,0 0 0,-1 1-1,0-1 1,0 0-1,0 0 1,-1 0-1,0 1 1,0-1 0,-1 0-1,0 1 1,0 0-1,0-1 1,-1 1-1,0 0 1,0 0 0,-1 0-1,-4-6 1,1 3-25,0 1 1,0-1 0,-1 1 0,0 1-1,-1 0 1,0 0 0,0 0 0,0 1-1,-1 0 1,0 1 0,0 0 0,0 1-1,0 0 1,-1 0 0,0 1 0,0 1-1,0 0 1,0 0 0,-21 0 0,23 2-247,0 1-1,0 0 1,0 0 0,0 0 0,1 1 0,-1 1 0,0-1 0,1 2 0,-1-1 0,1 1 0,0 0 0,0 1 0,1-1 0,-1 2-1,1-1 1,0 1 0,1 0 0,-1 0 0,1 1 0,1 0 0,-1 0 0,1 1 0,0-1 0,-7 17 0,9-18-122,1 0 0,0 0 0,0 0 0,0 0 0,1 0 0,0 0 0,0 1 0,0-1 0,1 1 0,0-1 0,1 0 0,-1 1-1,1-1 1,0 0 0,3 10 0,-2-12 17,0-1 0,-1 1 0,1 0 0,0-1-1,1 1 1,-1-1 0,1 0 0,-1 0 0,1 0-1,0 0 1,0 0 0,1-1 0,-1 1-1,0-1 1,1 0 0,-1 0 0,1 0 0,0-1-1,0 1 1,-1-1 0,1 0 0,0 0 0,0 0-1,8 0 1,-1 0 5,-1-1-1,1 0 0,-1-1 1,1 0-1,-1 0 1,1-1-1,-1-1 1,0 0-1,0 0 0,0-1 1,15-8-1,2-4 1260,-1-1 0,38-32 0,-46 38 625,-17 11-1698,-1 0 0,0 0 1,1 0-1,-1 0 0,0 0 1,1 0-1,-1 0 1,0 0-1,0 0 0,1 0 1,-1 0-1,0 0 0,1 0 1,-1 0-1,0 1 1,0-1-1,1 0 0,-1 0 1,0 0-1,0 0 0,1 1 1,-1-1-1,0 0 0,0 0 1,1 0-1,-1 1 1,0-1-1,0 0 0,0 0 1,0 1-1,1-1 0,-1 1 1,0 2 114,1 1 1,-1-1-1,0 1 0,1-1 1,-2 1-1,1 0 0,-1 4 1,-1 7-680,2-10 105,-1 1 0,1 0 0,1-1 0,-1 1 0,1-1 0,-1 1 0,2-1 0,-1 1 0,1-1 0,-1 0 0,1 0 0,1 1 0,-1-1 0,5 6 0,-5-8 11,1-1-1,0 1 1,0 0 0,0-1-1,0 1 1,1-1 0,-1 0-1,1 0 1,-1 0 0,1-1 0,0 1-1,-1-1 1,1 0 0,0 0-1,0 0 1,0 0 0,0-1-1,0 0 1,0 1 0,0-2 0,4 1-1,35-4-1539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6.8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1652,'17'-4'790,"-10"2"317,0 0 1,0 1 0,0 0 0,0 0-1,14 0 1,-19 2-829,1-1 1,-1 1-1,0-1 0,0 1 0,0 0 0,0-1 1,0 1-1,0 0 0,-1 0 0,1 1 1,0-1-1,0 0 0,-1 0 0,1 1 1,-1-1-1,1 1 0,-1 0 0,1-1 0,-1 1 1,0 0-1,0 0 0,0 0 0,0 0 1,1 3-1,17 52 1731,-16-45-1945,0-1-1,1 1 1,0-1-1,0-1 1,1 1 0,1-1-1,0 1 1,0-2-1,1 1 1,9 10-1,-4-10-346,1 0 0,-1 0 0,1-1 0,1-1 0,0 0 0,0-1 0,0-1 0,1 0 0,0-1 0,0 0 0,0-1 0,28 3 0,-11-4-660,0-1 0,0-1 0,0-2 0,0-1 0,40-8 1,-63 8 775,0 1 0,0-2 0,-1 1 1,1-1-1,0-1 0,-1 1 0,0-2 1,11-6-1,-17 10 230,0-1 1,-1 1 0,1-1-1,-1 1 1,1-1-1,-1 0 1,1 0-1,-1 0 1,0 0-1,0 0 1,0 0-1,0 0 1,0 0-1,0 0 1,-1 0-1,1-1 1,-1 1-1,0 0 1,1 0-1,-1-1 1,0 1-1,0 0 1,0-1-1,-1 1 1,1 0-1,-1 0 1,1 0-1,-1-1 1,0 1-1,1 0 1,-1 0 0,0 0-1,-1 0 1,1 0-1,0 0 1,0 0-1,-4-2 1,-1-4 290,0 1 1,-1 0-1,0 0 1,0 0-1,-1 1 1,0 0-1,0 1 1,0 0 0,-1 0-1,-14-6 1,7 5-45,-1 0 0,0 1 0,1 1 0,-2 0 0,-18-1 0,25 5-287,-1 0-1,1 0 0,0 1 0,0 1 0,-1 0 0,1 0 0,1 1 0,-1 1 1,0-1-1,1 2 0,-20 10 0,25-12-99,1 0 1,-1 0-1,1 0 1,0 0-1,0 1 1,0-1-1,0 1 1,1 0-1,-1 0 1,1 1-1,0-1 0,0 1 1,1-1-1,-1 1 1,1 0-1,0 0 1,0 0-1,1 0 1,0 1-1,-1-1 1,2 0-1,-1 0 0,1 1 1,0-1-1,0 1 1,1 9-1,0-11-57,0 0 0,0-1 0,0 1-1,0 0 1,1 0 0,-1-1 0,1 1 0,0-1-1,0 1 1,0-1 0,1 0 0,-1 0-1,1 0 1,0 0 0,0 0 0,0-1 0,5 4-1,-2-2-58,0-2-1,0 1 1,0-1 0,0 0-1,0 0 1,0 0-1,1-1 1,-1 0-1,13 0 1,2-1-57,-1-2 0,0 0 0,-1-1 0,1-1 0,37-13 0,83-46 3766,-139 63-3461,0-1 0,1 1-1,-1 0 1,0 0 0,0-1-1,0 1 1,1 0 0,-1 0-1,0 0 1,0 0 0,1 1-1,-1-1 1,0 0-1,0 0 1,0 1 0,1-1-1,-1 1 1,0-1 0,0 1-1,0-1 1,0 1 0,0 0-1,0 0 1,0-1-1,0 1 1,0 0 0,0 0-1,-1 0 1,1 0 0,0 0-1,0 0 1,-1 0 0,1 0-1,-1 0 1,1 0 0,-1 1-1,1-1 1,-1 0-1,0 0 1,1 2 0,2 10-89,-1 0-1,0 0 1,1 17 0,0-1-344,-2-23 68,1 0-1,0 0 1,0 0-1,0 0 1,1 0-1,-1 0 1,1-1 0,1 1-1,-1-1 1,1 0-1,0 0 1,0 0 0,1-1-1,-1 1 1,1-1-1,0 0 1,0 0 0,11 5-1,-7-5-215,1 0 0,-1 0 0,1-1-1,0-1 1,0 0 0,0 0 0,1-1 0,-1 0-1,0-1 1,1 0 0,9-1 0,34-7-1026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0.6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4 286 332,'19'-113'5595,"-7"-60"10207,-23 238-13812,0 197-2799,6-75-1762,-1-60-2377,5-44-4590,0-73 6971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1.2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47 414 728,'-8'-7'1177,"3"4"-65,1-1 1,0 0-1,0 0 1,0 0-1,0 0 0,0-1 1,1 1-1,-3-6 0,5 9-1018,1 1-1,0 0 0,0 0 0,0-1 0,0 1 1,0 0-1,0-1 0,0 1 0,0 0 0,0-1 1,0 1-1,0 0 0,0 0 0,0-1 0,0 1 1,0 0-1,1-1 0,-1 1 0,0 0 1,0 0-1,0-1 0,0 1 0,0 0 0,1 0 1,-1-1-1,0 1 0,0 0 0,0 0 0,1 0 1,-1-1-1,0 1 0,0 0 0,1 0 0,-1 0 1,0 0-1,1 0 0,-1-1 0,0 1 0,0 0 1,1 0-1,-1 0 0,0 0 0,1 0 0,-1 0 1,0 0-1,18-1 877,-15 1-850,162 12-964,-19 0-1817,-92-10 1337,0-3-1,0-3 1,75-14-1,-108 14 1373,0-2-1,0 0 0,0-1 1,-1-1-1,0-1 0,0 0 1,-1-2-1,-1 0 0,0-1 1,0-1-1,20-20 1,-34 29 268,0 0 1,-1 0 0,0-1 0,0 1 0,0-1 0,0 0 0,-1 0 0,0 0 0,0 0 0,0 0 0,1-5-1,-3 8-186,1 1-1,-1 0 0,0 0 0,0-1 0,0 1 1,0 0-1,0 0 0,-1-1 0,1 1 0,0 0 0,-1 0 1,1 0-1,0-1 0,-1 1 0,1 0 0,-1 0 1,0 0-1,1 0 0,-1 0 0,-1-1 0,0 0-17,1 1 0,-1 0 0,0 0 0,0 0 0,0 1 0,0-1 0,1 0 0,-1 1 0,0-1 0,0 1 0,0 0 0,-1-1 0,1 1-1,0 0 1,0 0 0,-3 1 0,-4 0 19,1 1 0,0-1 0,0 2 0,0-1 0,1 1 0,-1 0 0,1 1 0,-1 0 0,1 0 0,0 0 0,-11 11 0,-2 1-85,2 2 1,-27 31-1,29-29-148,1 2 0,0-1 1,2 2-1,-12 25 0,19-35-49,0 0 1,2-1-1,0 2 0,0-1 1,1 0-1,1 1 1,0 0-1,1-1 0,0 23 1,2-31 53,0 0 1,0 0 0,0 0 0,0-1 0,1 1-1,-1 0 1,1-1 0,0 1 0,1-1 0,-1 1 0,1-1-1,0 0 1,0 0 0,6 5 0,-3-3-18,0-2 0,0 1 0,0-1 0,1 0 0,0 0 0,0 0 0,0-1 0,12 3 0,1 0-55,0-2 0,0-1 0,0-1 0,1 0 0,-1-1 0,26-3 1,-33 0 51,0 1 0,0-2 0,0 0 0,0 0 0,-1-1 0,15-7 0,4-5 839,30-20 0,-57 33-505,-3 3-96,0-1 0,-1 0 0,1 1-1,0-1 1,0 1 0,0-1 0,-1 1 0,1-1-1,0 1 1,0 0 0,0-1 0,0 1 0,0 0-1,0-1 1,0 1 0,0 0 0,0 0-1,0 0 1,0 0 0,0 0 0,0 0 0,-1 0-1,1 1 1,0-1 0,0 0 0,0 0 0,0 1-1,1-1 1,-1 2 80,0 0-1,0 0 1,0 0-1,0-1 1,-1 1-1,1 0 0,0 0 1,-1 0-1,0 0 1,1 4-1,2 10-351,-3-15 179,8 24 309,-8-24-312,0 0 0,0 0 0,0-1 0,0 1 0,0 0 0,1-1 0,-1 1 0,0 0 0,0-1 0,1 1 1,-1 0-1,1-1 0,-1 1 0,0 0 0,1-1 0,-1 1 0,1-1 0,-1 1 0,1-1 0,0 1 0,-1-1 0,1 0 0,-1 1 0,1-1 0,0 0 0,-1 1 1,2-1-1,-1-2 22,1-1 1,-1 0-1,0 1 1,0-1 0,0 0-1,0 0 1,0 0-1,-1 0 1,1 1 0,-1-7-1,1 0 77,4-6 22,0 0 1,0 0 0,2 1-1,0 0 1,0 0-1,1 1 1,1 0-1,18-21 1,5-1-376,57-49 1,83-50-3098,9 12-5067,-65 44 1048,-71 48 4875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2.1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 1 372,'-16'2'1078,"-16"8"11085,45-7-8664,26 5-1314,31-4-1550,1-3 0,96-12 0,-66 3-5410,-1 4-6167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2.5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 76 1432,'-31'20'1932,"14"-5"365,7-3 191,13-4-288,18-3-288,13-5-312,13-4-360,14-5-460,0-2-424,7-3-460,-4-3-576,1 1-860,-4-1-796,-4 3-288,-2 1-56,-4 2 119,-4 2 285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2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393 61 1040,'1'-5'1011,"-1"1"0,0 0 0,-1 0 0,1 0 0,-1 0 0,1 0 0,-1 0 0,-3-6 0,3 8-801,0 1 0,0 0 0,0-1 0,0 1 0,0 0 0,-1 0 0,1 0 0,0 0 0,-1 0 0,1 0 0,-1 0-1,1 1 1,-1-1 0,1 0 0,-1 1 0,1-1 0,-1 1 0,0 0 0,1 0 0,-1-1 0,0 1 0,1 0 0,-1 0 0,-2 1 0,-8 0-9,0 0 0,0 1-1,1 0 1,-1 1 0,1 1-1,0 0 1,0 0 0,0 1 0,-18 11-1,20-10-195,0-1-1,0 2 1,0-1 0,1 1-1,0 0 1,1 1-1,0 0 1,0 0-1,0 1 1,-10 18 0,16-24-15,0 0 1,0 0 0,0 0 0,0 0-1,1 0 1,-1 0 0,1 0 0,0 0-1,0 0 1,0 0 0,0 0-1,1 0 1,-1 0 0,1 0 0,-1 0-1,1 0 1,0 0 0,1 0 0,-1 0-1,0-1 1,1 1 0,-1 0 0,1-1-1,0 1 1,0-1 0,0 0-1,0 1 1,0-1 0,1 0 0,-1 0-1,5 2 1,9 7-141,1-1-1,0 0 1,36 13-1,-30-13 7,1 0 0,8 5-125,44 24 0,-68-34 209,-1 0-1,1 0 0,-1 1 0,0 0 0,-1 0 0,1 1 0,-1 0 0,0 0 0,-1 0 0,8 14 0,-12-19 63,1 1 0,-1-1 0,0 1 0,-1-1 0,1 1 0,0 0 0,-1-1 0,1 1 0,-1 0 0,0-1 0,0 1 0,0 0-1,0-1 1,0 1 0,-1 0 0,1-1 0,-1 1 0,0-1 0,0 1 0,-2 4 0,1-3 100,-1 0 1,0-1-1,0 1 0,0 0 1,-1-1-1,1 0 0,-1 0 1,0 0-1,0 0 0,-8 4 1,-3 0 217,-2 0 1,1 0-1,-1-2 1,0 0-1,-22 3 1,-1-2-585,1-2 0,-52-2 1,67-3-1073,-1-1 0,-35-7 0,57 8 1012,0 1-1,1-1 1,-1 1 0,1-1 0,-1 0 0,1 0-1,0 0 1,-1 0 0,1 0 0,0-1-1,0 1 1,0-1 0,0 0 0,0 1 0,-3-5-1,4 5 145,1-1-1,-1 1 1,1-1-1,0 1 0,0-1 1,0 0-1,0 1 1,0-1-1,0 1 1,0-1-1,0 1 0,1-1 1,-1 1-1,1-1 1,-1 1-1,1-1 1,-1 1-1,1 0 0,0-1 1,0 1-1,0 0 1,-1-1-1,1 1 1,1 0-1,-1 0 0,0 0 1,2-1-1,25-25-1845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03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0 181 1072,'47'-26'3975,"-26"14"3346,40-17-1,-60 28-7197,0 1 0,0 0 0,0 0 0,0 0 0,0 0 0,0 0-1,0 0 1,0 0 0,0 0 0,0 1 0,0-1 0,0 0 0,0 1 0,0-1-1,0 0 1,0 1 0,-1-1 0,1 1 0,0-1 0,0 1 0,0 0-1,-1-1 1,1 1 0,0 0 0,-1 0 0,1-1 0,0 2 0,17 27 256,-16-25-262,17 33-516,1-1-1,3-1 0,49 60 0,-61-83 80,0-1 0,1 0 0,0-1 0,1 0-1,23 13 1,-27-19 91,0 1-1,0-1 1,0-1 0,1 0-1,0 0 1,-1-1-1,1 0 1,0-1-1,0 0 1,11-1 0,-15 0 61,-1 0 1,1-1 0,0 0 0,-1 0 0,1 0 0,-1-1 0,0 0 0,1 0 0,-1 0-1,0-1 1,0 0 0,0 0 0,0 0 0,4-5 0,-2 2-3,-1 0-1,-1 0 1,1-1 0,-1 0-1,0 0 1,-1-1 0,0 1-1,5-13 1,0-6 364,-2 1 0,0-1 0,-2-1 1,-1 1-1,1-29 0,-1 4 999,3-71 3202,3 163-3216,-7-12-1244,1 0-1,2-1 1,1 1 0,1-1-1,15 35 1,-18-51-207,1 0 0,1 0 0,0 0 0,1-1 0,0 1 0,0-2 0,1 0 0,1 0 0,0 0 0,0-1 0,1-1 0,0 0 0,18 11 0,-16-13-811,0 1 0,1-2-1,-1 0 1,1 0 0,0-2 0,0 0-1,0 0 1,0-1 0,0-1-1,1 0 1,-1-1 0,28-3 0,-20-3-1249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6.2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369 215 624,'-3'-27'2842,"2"-1"0,3-45 0,0 10 2951,-2 62-5700,0 0 1,1 0-1,-1 0 0,0 1 0,0-1 0,0 0 0,0 0 0,0 1 0,-1-1 1,1 0-1,0 0 0,0 0 0,0 1 0,-1-1 0,1 0 0,0 0 0,-1 1 1,1-1-1,-1 0 0,1 1 0,0-1 0,-1 1 0,0-1 0,1 0 0,-1 1 0,1-1 1,-1 1-1,0-1 0,1 1 0,-1 0 0,0-1 0,1 1 0,-1 0 0,0-1 1,0 1-1,1 0 0,-1 0 0,0 0 0,0 0 0,0 0 0,1 0 0,-1 0 0,0 0 1,0 0-1,0 0 0,1 0 0,-1 0 0,0 0 0,0 1 0,1-1 0,-1 0 1,0 1-1,0-1 0,0 1 0,-6 2-56,1 0 0,0 1 0,1-1 0,-11 10 1,-15 16-32,2 2 1,1 1 0,1 1 0,2 1 0,1 1 0,2 2 0,2 0 0,1 1 0,2 1 0,-24 80 0,36-99-74,1-1 1,-3 23-1,7-35 2,-1 0 0,1 0 0,0 0 0,0 0 0,1 0 0,0 0 0,0 0 0,1 0-1,3 8 1,-4-13 8,0 0-1,0 0 0,0-1 0,0 1 0,0 0 0,0 0 1,1-1-1,-1 1 0,1-1 0,-1 0 0,1 1 1,0-1-1,-1 0 0,1 0 0,0 0 0,0 0 0,0 0 1,4 1-1,-3-1-67,1 0 0,0-1 0,0 1 1,0-1-1,0 0 0,0-1 0,0 1 1,0-1-1,6-1 0,2-1-238,1-2 1,-1 1-1,0-2 0,0 0 0,11-7 0,0-3 331,0-1-1,36-36 1,-59 52 65,0 1 1,1 0-1,-1-1 0,0 1 1,0 0-1,1 0 0,-1-1 1,0 1-1,1 0 0,-1 0 1,0-1-1,1 1 0,-1 0 1,0 0-1,1 0 0,-1 0 1,0 0-1,1 0 0,-1 0 1,1-1-1,-1 1 0,0 0 1,1 0-1,-1 0 0,0 0 1,1 1-1,-1-1 0,1 0 1,-1 0-1,0 0 0,1 0 1,-1 0-1,0 0 0,1 1 1,6 13 530,-1 27-283,-6-35-216,2 12-67,12 91-1767,-11-96 825,0-1-1,0 0 1,1 0-1,1 0 1,0-1-1,11 19 1,-14-27 569,0 0 0,0-1 0,0 1 0,1 0 1,0-1-1,-1 1 0,1-1 0,0 0 0,0 0 0,0 0 1,0 0-1,1-1 0,4 3 0,15-1-1780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6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1 237 524,'15'-63'4547,"-3"-1"4621,-12 64-9115,0 0-1,0 0 1,0 0 0,0-1 0,0 1 0,0 0 0,0 0 0,0 0 0,0 0-1,0-1 1,0 1 0,0 0 0,0 0 0,0 0 0,0 0 0,0-1 0,0 1-1,0 0 1,0 0 0,0 0 0,0 0 0,0-1 0,0 1 0,1 0 0,-1 0 0,0 0-1,0 0 1,0 0 0,0-1 0,0 1 0,0 0 0,0 0 0,1 0 0,-1 0-1,0 0 1,0 0 0,0 0 0,0 0 0,1 0 0,-1 0 0,0-1 0,0 1-1,0 0 1,0 0 0,1 0 0,-1 0 0,0 0 0,0 0 0,0 0 0,0 0 0,1 0-1,-1 0 1,0 1 0,0-1 0,0 0 0,0 0 0,1 0 0,-1 0 0,0 0-1,0 0 1,0 0 0,0 0 0,1 1 0,9 14 870,7 24-765,-15-31-136,8 26-225,1 0 0,1 0 0,2-1 1,35 59-1,-46-88-30,0 1 0,1-2 0,-1 1 0,1 0 0,0-1 0,0 1 0,0-1 0,0 0 0,1-1 0,-1 1 0,1-1 0,0 1 0,0-2 0,-1 1 0,11 2 0,-8-3-87,1 0 0,-1-1 0,1 0 0,-1 0 0,1-1 0,-1 0 0,0 0 0,1 0 0,-1-1 1,9-4-1,-6 2 165,1 0-1,-1-1 1,-1 0 0,1-1 0,-1 0 0,0 0 0,-1-1 0,1 0 0,-1-1 0,-1 0 0,1 0 0,-1-1 0,-1 0 0,11-19 0,-11 15 433,-2 0 1,0-1 0,0 0-1,-1 0 1,-1 1-1,0-2 1,-1 1 0,-2-24-1,1 28 65,-1 1 0,0 0 1,-1 0-1,1 1 0,-2-1 0,1 0 0,-1 1 0,-1-1 1,0 1-1,0 0 0,0 0 0,-1 0 0,0 1 0,-11-12 0,13 16-254,0 0 0,0 0-1,0 1 1,0 0-1,-1 0 1,1 0-1,-1 0 1,1 0-1,-1 1 1,0-1-1,0 1 1,0 0-1,0 0 1,0 0-1,0 1 1,0 0-1,0-1 1,0 1-1,0 1 1,0-1 0,0 1-1,1-1 1,-1 1-1,0 0 1,0 0-1,0 1 1,0-1-1,1 1 1,-1 0-1,1 0 1,-1 0-1,-3 3 1,-1 2-45,0-1 0,1 1 0,-1 1 1,1-1-1,0 1 0,1 0 0,0 1 0,0-1 1,1 1-1,0 1 0,-5 13 0,5-5-41,0-1 0,1 2-1,1-1 1,0 0 0,2 0-1,0 1 1,2 22 0,0-31-157,-1-1 0,1 0 0,1 0-1,0 0 1,0 0 0,1-1 0,0 1 0,0 0 0,1-1 0,0 0 0,1 0-1,0 0 1,0-1 0,0 1 0,1-1 0,10 9 0,-12-13-50,0 0-1,1 0 1,-1-1 0,0 0 0,1 0-1,-1 0 1,1 0 0,0-1 0,-1 1 0,1-1-1,0-1 1,0 1 0,0-1 0,0 1-1,0-2 1,0 1 0,0 0 0,-1-1 0,1 0-1,0 0 1,0 0 0,-1-1 0,1 0-1,0 1 1,-1-2 0,0 1 0,1 0-1,3-5 1,4 0 174,-1-2-1,0 0 1,-1 0-1,0-1 1,-1 0-1,0-1 1,0 0-1,12-22 1,4-20 1751,-19 38-582,0 1 1,1 0-1,1 0 0,11-14 1,-13 26 215,-3 11-841,-1 12-221,-3 12-199,3 56-725,-2-79 69,2 0-1,-1-1 1,1 1 0,1 0-1,0-1 1,6 15-1,-8-22 213,1 1-1,-1-1 1,1 1 0,0-1 0,0 1-1,0-1 1,0 0 0,0 0-1,0 0 1,0 0 0,1-1-1,-1 1 1,1-1 0,-1 1-1,1-1 1,0 0 0,0 0-1,-1 0 1,1 0 0,0-1 0,3 1-1,1 0-297,-1-1 0,1 0 0,-1 0 0,1-1 0,-1 1 0,1-2 0,-1 1 0,11-4 0,16-8-1153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7.6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1 434 420,'24'-47'15452,"-32"75"-12757,8-28-2679,1 0-1,-1 0 0,0 0 1,0 0-1,0 0 0,0 0 1,0 0-1,0 0 0,0 0 1,0 0-1,0 0 0,0 0 1,0 0-1,0 0 0,0 0 1,0 0-1,0 0 0,0 0 1,0 0-1,1 0 0,-1 0 1,0 0-1,0 0 1,0 0-1,0 1 0,0-1 1,0 0-1,0 0 0,0 0 1,0 0-1,0 0 0,0 0 1,0 0-1,0 0 0,0 0 1,0 0-1,0 0 0,0 0 1,0 0-1,0 0 0,0 0 1,0 0-1,0 0 0,9-16 542,9-21-591,2 1 0,1 1 0,1 0 0,2 2 0,43-45 0,-55 65-200,1 1-1,1 0 1,-1 1 0,2 1 0,0 0 0,0 1-1,1 1 1,0 0 0,0 1 0,0 1 0,1 0-1,0 2 1,1 0 0,-1 0 0,25 0-1,-36 3 186,1 1 0,-1 0 0,1 1 0,-1 0 0,1 0 0,-1 0 0,0 1 0,0-1-1,1 2 1,-1-1 0,0 1 0,-1 0 0,1 0 0,0 0 0,-1 1 0,0 0 0,7 6 0,-6-3 147,0 0 1,0 1 0,-1-1-1,0 1 1,0 0 0,-1 1 0,0-1-1,0 1 1,-1 0 0,0 0-1,2 16 1,2 19 367,-2 1 0,-1 0 0,-4 55 1,-20 135 235,0 46-1426,20-263 246,1 0 1,6 34-1,-6-45 201,1-1-1,-1 0 0,1 0 0,1 0 0,-1 0 0,1 0 1,0 0-1,1-1 0,-1 1 0,1-1 0,6 7 1,-9-11 213,-1-1 1,1 1 0,0 0 0,0-1 0,-1 1 0,1 0 0,0-1 0,0 1 0,0-1 0,0 1-1,0-1 1,0 1 0,0-1 0,0 0 0,0 0 0,0 1 0,0-1 0,0 0 0,0 0 0,0 0-1,0 0 1,0 0 0,0 0 0,0-1 0,2 1 0,-1-1 20,-1 0 0,1 0 0,-1 0 0,1 0 1,-1-1-1,0 1 0,1 0 0,-1-1 0,0 1 0,0-1 0,0 1 1,0-1-1,1-2 0,2-5 96,0 0 0,-1-1 0,0 0 1,2-11-1,2-35 923,-2-1 0,-3 0 0,-8-91 0,1 32 284,4 69-778,-1-16 336,2 0 0,11-79 0,-9 126-721,1 0 0,1 0 1,0 0-1,1 1 1,0 0-1,1 0 1,1 0-1,1 0 1,0 1-1,1 1 0,0-1 1,1 1-1,0 1 1,13-12-1,-19 20-85,0 1 1,1-1-1,-1 1 0,1 0 0,0 0 0,0 0 1,1 1-1,-1-1 0,0 1 0,1 1 0,-1-1 0,1 1 1,0 0-1,-1 0 0,1 0 0,0 1 0,-1 0 1,1 0-1,0 1 0,0-1 0,-1 1 0,1 0 0,0 1 1,-1 0-1,1 0 0,-1 0 0,0 0 0,0 1 1,0 0-1,0 0 0,0 0 0,4 4 0,0 1-58,0 0 0,0 0 0,-1 1 0,-1 0 0,1 0 0,-1 1 0,-1 0 0,0 0 0,0 0 0,-1 1 0,0 0 0,-1 0 0,0 1 0,3 19 0,-5-15-115,-2 0 1,0 0 0,0 0 0,-2 0-1,0 0 1,0 0 0,-2 0-1,0-1 1,-1 1 0,0-1 0,-1 0-1,-1-1 1,-9 15 0,8-15-343,-1-1 0,0 0 0,0-1 0,-2 0 0,1 0 0,-1-2 0,-1 1 0,-16 10 0,16-16-1982,11-14-918,12-18-95,10-4 1340,8-8 350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46 2028,'27'-20'2684,"-10"5"441,0 6 343,-7 7-224,-3 8-579,0 9-673,-4 10-560,-3 8-412,0 7-456,4 6-544,-4 2-608,3-4-836,0-4-1152,7-5-741,4-6-287,3-7 56,7-9 307,3-4 665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7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80 279 96,'-1'-29'2967,"0"-1"0,-11-57-1,9 73-1884,-1 1 0,0 0 0,0 0-1,-2 1 1,1-1 0,-2 1-1,0 0 1,-14-19 0,21 31-1072,0 0 0,0 0 1,0 0-1,0 1 1,0-1-1,0 0 0,0 0 1,0 0-1,0 0 0,1 0 1,-1 0-1,0 0 0,0 1 1,0-1-1,0 0 1,0 0-1,0 0 0,0 0 1,0 0-1,0 0 0,-1 1 1,1-1-1,0 0 0,0 0 1,0 0-1,0 0 1,0 0-1,0 0 0,0 0 1,0 0-1,0 1 0,0-1 1,0 0-1,0 0 0,0 0 1,-1 0-1,1 0 1,0 0-1,0 0 0,0 0 1,0 0-1,0 0 0,0 0 1,0 0-1,0 0 1,-1 0-1,1 0 0,0 0 1,0 1-1,0-1 0,0 0 1,0 0-1,0 0 0,-1-1 1,1 1-1,0 0 1,0 0-1,0 0 0,0 0 1,0 0-1,0 0 0,0 0 1,-1 0-1,1 0 0,0 0 1,0 0-1,0 0 1,0 0-1,0 0 0,0 19 174,4 25-181,71 430-324,-74-466 231,1 0-1,0 0 1,0 0-1,0 0 1,5 9-1,-6-16 25,-1 0 0,1 0 0,-1 0 0,1 1 0,0-1-1,-1 0 1,1 0 0,0 0 0,0 0 0,0 0-1,0 0 1,0-1 0,0 1 0,0 0 0,0 0 0,0-1-1,0 1 1,0 0 0,0-1 0,1 0 0,-1 1-1,0-1 1,0 1 0,1-1 0,-1 0 0,0 0 0,1 0-1,-1 0 1,0 0 0,0 0 0,1 0 0,-1 0-1,0-1 1,1 1 0,-1 0 0,0-1 0,0 1 0,0-1-1,1 1 1,-1-1 0,1-1 0,12-8-599,-1 0 1,-1-1-1,0-1 0,0 0 1,-1 0-1,19-29 0,-13 18 261,23-24 0,-27 33 428,0 2 1,1 0-1,0 1 1,23-14-1,-31 21 39,0 1-1,1 0 1,-1 1-1,0-1 1,1 1-1,0 1 1,-1-1-1,1 1 1,0 0-1,0 1 1,0-1-1,0 2 1,-1-1-1,15 3 1,-12-1 73,0 0 0,0 1 0,0 0 0,0 1 1,-1 0-1,1 0 0,-1 1 0,0 0 0,12 10 0,-17-13-70,0 1-1,-1 0 0,1 0 0,0 0 1,-1 0-1,0 1 0,0-1 1,0 0-1,0 1 0,0 0 0,-1-1 1,1 1-1,-1 0 0,0 0 1,-1 0-1,1 0 0,0 0 0,-1 0 1,0 0-1,0 0 0,0 0 1,-1 0-1,1 0 0,-1-1 0,-1 6 1,-1-1-6,-1 0 0,0 0 1,0 0-1,-1-1 0,1 1 0,-2-1 1,1 0-1,-1-1 0,0 1 1,0-1-1,-1-1 0,0 1 0,0-1 1,0 0-1,-14 7 0,-7 2-506,0-1 0,-1-2 0,-33 9 0,52-17-37,4-1-40,1 0-1,-1 0 1,1-1 0,-1 0-1,0 0 1,1 0-1,-1-1 1,0 1-1,-7-2 1,13 1 420,-1 0 0,1-1 0,-1 1 0,1 0 0,0 0 0,-1-1 0,1 1 0,0 0 0,-1-1 0,1 1 0,0 0 0,-1-1 0,1 1 0,0 0 0,0-1 0,-1 1 0,1-1 0,0 1 0,0-1 0,0 1 0,0-1 0,0 1 0,-1 0 0,1-1 0,0 1 0,0-1 0,0 1 0,0-1 0,0 1 0,0-1 0,1 1 0,-1-1 0,0 1 0,0-1 0,0 1 0,0 0 0,0-1 0,1 1 0,-1-1 0,0 1 0,0 0 0,1-1 0,-1 1 0,1-1 0,13-20-1781,11-5 309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8.4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65 1576,'21'-65'15036,"-25"92"-13677,0 0 0,3 1 0,1 44 0,16 80-2253,-16-151 898,1 10-492,1 0 0,0 0 0,1 0 0,6 16 0,-9-26 408,1 0 0,-1 0 1,1 1-1,-1-1 1,1 0-1,0 0 0,-1 0 1,1 0-1,0 0 0,0 0 1,0 0-1,-1 0 0,1 0 1,0 0-1,1 0 0,-1 0 1,0-1-1,0 1 0,0 0 1,0-1-1,0 1 0,1-1 1,-1 1-1,0-1 0,1 0 1,-1 0-1,0 1 0,0-1 1,1 0-1,-1 0 0,0 0 1,1 0-1,-1-1 0,0 1 1,1 0-1,-1 0 0,0-1 1,0 1-1,1-1 0,-1 1 1,0-1-1,0 0 0,0 1 1,0-1-1,0 0 0,0 0 1,0 0-1,0 0 0,1-1 1,7-7 186,-2 0 0,1 0 1,-1-1-1,-1 1 0,0-2 1,0 1-1,4-14 0,3-1 399,7-12 544,1 1 0,36-46-1,-48 71-852,0-1 0,1 2-1,0 0 1,1 0 0,0 1 0,0 0 0,1 1-1,0 0 1,1 1 0,21-9 0,-31 15-174,0-1 1,0 2 0,0-1 0,0 0 0,0 1 0,0-1-1,1 1 1,-1 0 0,0 0 0,0 0 0,0 0-1,1 1 1,-1-1 0,0 1 0,0 0 0,0 0 0,0 0-1,4 2 1,-3 0-9,-1-1 0,1 1 0,-1 0 0,0 0 0,0 0 0,0 1 0,0-1-1,-1 1 1,1-1 0,-1 1 0,4 8 0,-1 3-16,1 1 1,-2 0-1,0 0 0,-1 0 1,2 31-1,-7 37-136,0-67-102,1 0 0,1-1 0,0 1 0,1 0 1,1-1-1,4 18 0,-6-33 147,0 0 0,0 0 0,1 0 0,-1 0 0,0 1 0,1-1 0,-1 0 0,1 0 0,-1 0 0,1 0 0,0 0 0,-1 0 0,1 0 0,0 0 0,0 0 0,-1 0 0,1-1 0,0 1 0,0 0 0,0 0 0,0-1 0,0 1 0,0-1 0,0 1 0,0-1 0,1 1 0,0-1 0,0 0-15,0 0 0,-1-1 1,1 1-1,0-1 0,0 1 0,-1-1 0,1 0 1,0 1-1,-1-1 0,1 0 0,-1 0 0,1 0 1,-1-1-1,1 1 0,1-2 0,6-7-111,1-1 1,-2 0-1,10-16 0,-17 26 239,27-45 429,-12 18 495,1 1-1,1 0 0,1 2 0,2 0 1,45-44-1,-64 67-887,1 0 0,-1 1 0,1-1 0,-1 0 0,1 1 1,0 0-1,0 0 0,-1-1 0,1 2 0,0-1 0,0 0 0,0 1 0,0-1 1,0 1-1,0 0 0,0 0 0,0 0 0,0 0 0,0 0 0,0 1 0,0-1 0,0 1 1,0 0-1,-1 0 0,1 0 0,0 0 0,0 1 0,-1-1 0,1 1 0,-1 0 0,1-1 1,-1 1-1,0 0 0,3 3 0,3 4-60,0 0 0,0 1-1,-1 0 1,0 0 0,-1 1 0,0 0 0,6 13-1,-3 1-332,-1 1 0,5 32 0,-7-29-2430,16 42 0,-22-69 2512,0-1 0,1 0 0,-1 1 0,1-1 0,0 0 0,-1 0-1,1 0 1,0 0 0,0 0 0,-1 1 0,1-2 0,0 1 0,0 0 0,0 0 0,0 0 0,0 0 0,1 0 0,-1-1 0,0 1 0,0-1 0,0 1 0,1-1 0,-1 1 0,0-1 0,1 1 0,-1-1-1,0 0 1,1 0 0,-1 0 0,0 0 0,1 0 0,1 0 0,2-2-360,-1 1 0,0 0 0,1-1 0,-1 0 0,0 0 0,0 0 0,0-1 0,5-4 0,18-14-1405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18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0 117 712,'36'-47'3497,"19"-23"9607,-54 71-12957,-1-1 1,1 0 0,-1 1-1,1-1 1,-1 0-1,1 1 1,-1-1-1,1 1 1,-1-1-1,1 1 1,-1-1-1,0 1 1,1-1-1,-1 1 1,0-1 0,0 1-1,1 0 1,-1-1-1,0 1 1,0-1-1,0 1 1,0 0-1,0-1 1,0 1-1,0-1 1,0 1-1,0 0 1,0-1 0,0 2-1,4 26 497,-2 25-248,2 29-1956,5-3-4908,-8-75 5968,-1-1 1,1 0-1,-1 1 0,1-1 0,0 1 0,0-1 0,0 0 0,1 0 0,-1 0 0,1 0 1,0 0-1,0 0 0,0 0 0,0 0 0,0-1 0,1 1 0,-1-1 0,1 1 0,-1-1 1,6 3-1,18 6-2250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0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9 155 1044,'-9'-4'12281,"24"-4"-7854,24-6-2566,66-17-1191,1 5-1,1 5 1,131-9-1,-201 27-1379,32-4-2656,-26-3-4739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1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366 1 608,'-3'-1'363,"0"1"-1,0 0 1,0 0-1,0 0 1,1 1-1,-1-1 1,0 1 0,0-1-1,0 1 1,0 0-1,1 0 1,-1 0-1,0 1 1,1-1 0,-1 0-1,1 1 1,0 0-1,-1 0 1,-1 2-1,-41 42 2032,44-45-2298,-28 34 905,3 1 0,1 2 0,1 0 0,-19 45 0,21-33-560,2 1 0,2 0-1,2 2 1,3 0 0,-11 86 0,22-111-365,0 0 0,2 0 0,1 0 0,2 0 0,0 0 1,2 0-1,1 0 0,13 36 0,-12-45-388,2 0 1,0 0 0,1-1-1,24 33 1,-23-37-469,0-1 0,2 0 1,0-1-1,0 0 0,1-1 0,19 12 0,-14-12-935,0-1 0,1 0 0,0-2 0,40 12 0,-12-10-522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2.1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344 30 724,'-1'-2'564,"0"0"0,0 0 0,0 0 0,0 1 0,-1-1 0,1 0-1,0 1 1,-1-1 0,1 1 0,-1 0 0,0-1 0,1 1 0,-1 0 0,0 0 0,0 0 0,0 0 0,1 0-1,-4 0 1,0 0-144,1 0-1,0 1 1,-1-1-1,1 1 1,0 0-1,-1 0 1,1 1-1,-7 0 1,-4 3-65,-1 1 0,1 0 0,-25 13 0,21-9-206,1 1-1,0 0 0,-17 15 1,29-21-129,0 1-1,1 0 1,0 0 0,-1 1 0,2 0 0,-1 0-1,1 0 1,0 0 0,0 1 0,0-1-1,1 1 1,-2 7 0,4-9-34,0 0 0,1 1 0,0-1 0,0 0 0,1 0 1,-1 0-1,1 1 0,0-1 0,0 0 0,1 0 0,0 0 0,0 0 0,0-1 1,0 1-1,1 0 0,-1-1 0,1 0 0,1 1 0,5 6 0,8 8-319,1-1-1,32 26 1,-28-26 54,40 35-349,-57-48 597,0 1 0,0 0 0,0 0 0,-1 0 0,1 1 0,-2-1 0,1 1 0,3 9 0,-6-13 33,-1 0-1,1 0 0,-1 0 0,0-1 1,0 1-1,0 0 0,0 0 0,0 0 0,-1 0 1,1 0-1,-1 0 0,0 0 0,0 0 1,0 0-1,0-1 0,-1 1 0,1 0 1,-1-1-1,1 1 0,-1-1 0,0 0 0,0 1 1,0-1-1,0 0 0,0 0 0,-1 0 1,1-1-1,-1 1 0,-2 1 0,-6 4-48,1-1-1,-1 0 1,-1-1-1,1 0 1,-20 5-1,26-9-38,-67 15-1381,66-15 885,0 0-1,-1 0 1,1-1 0,0 0-1,-1 0 1,1-1 0,-1 1-1,1-1 1,-7-3 0,12 4 501,1 0-1,-1 0 1,1 0 0,0-1 0,-1 1 0,1 0-1,0 0 1,-1-1 0,1 1 0,0 0 0,0 0 0,-1-1-1,1 1 1,0 0 0,0-1 0,-1 1 0,1 0 0,0-1-1,0 1 1,0 0 0,0-1 0,0 1 0,0-1-1,-1 1 1,1 0 0,0-1 0,0 1 0,0-1 0,0 1-1,0 0 1,0-1 0,1 1 0,-1-1 0,0 1 0,0 0-1,0-1 1,0 1 0,0 0 0,0-1 0,1 1 0,-1-1-1,0 1 1,0 0 0,1 0 0,-1-1 0,0 1-1,0 0 1,1-1 0,-1 1 0,0 0 0,1 0 0,-1 0-1,0-1 1,1 1 0,0 0 0,14-17-1814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2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2084,'2'0'510,"0"0"-1,0 0 1,0 1-1,1-1 1,-1 0-1,0 1 0,0-1 1,0 1-1,-1 0 1,1 0-1,0-1 1,0 1-1,0 1 1,0-1-1,-1 0 1,3 2-1,-2-1-55,-1 0-1,1 0 1,0 1-1,-1-1 1,1 1-1,-1-1 1,0 1-1,0-1 1,0 1-1,1 4 1,1 7 289,-2 0 0,0-1 0,0 1 0,-2 16 0,0 2 30,46 403-778,-16-216-9213,-24-194 6755,0 3-4490,-5-35 5494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2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2 347 452,'0'-16'636,"-1"-13"1612,1 1 0,2-1-1,1 1 1,9-43-1,-9 63-1558,0-1 0,0 1-1,1 0 1,0 0 0,0 0-1,1 0 1,0 1 0,0 0-1,12-13 1,-10 14-436,0 0 0,0 1 0,0 0 0,1 0 0,0 1 1,15-7-1,-17 8-218,1 1 0,-1 0 0,0 0 0,1 1 0,-1 0 0,1 0 0,-1 1 0,1-1 0,0 1 0,-1 1 0,1-1 0,-1 1 0,1 0 0,-1 1 0,1 0 0,-1 0 0,0 0 0,0 0 0,0 1 0,0 0 0,8 6 0,-8-4-96,0 0 1,0 0 0,-1 1 0,1-1 0,-1 1 0,0 1 0,-1-1-1,0 1 1,0-1 0,0 1 0,-1 1 0,0-1 0,0 0-1,-1 1 1,0-1 0,0 1 0,1 13 0,-2-6-60,-1 1 1,-1-1 0,0 1-1,-1-1 1,-1 0-1,0 0 1,-1 0-1,-1 0 1,0 0-1,-1-1 1,-13 23-1,6-16-495,0 0 1,-23 26-1,19-27-2076,-39 34 1,92-84-7675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3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12 392,'-18'-3'12504,"33"6"-6831,1-1-6259,442 41 3233,-152-41-8106,-303-2 5160,39-4-2776,-28-4 206,-14 8 2733,0-1 1,1 1 0,-1 0-1,0-1 1,0 1 0,0-1-1,0 1 1,0-1-1,0 1 1,0 0 0,0-1-1,0 1 1,0-1 0,0 1-1,0-1 1,0 1 0,0 0-1,-1-1 1,1 1 0,0-1-1,0 1 1,0 0 0,-1-1-1,1 1 1,0 0 0,0-1-1,-1 1 1,1 0-1,0-1 1,-1 1 0,1 0-1,0 0 1,-1-1 0,-19-14-2051,-9-3 454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3.6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 41 456,'-9'-4'874,"6"3"-415,-1-1 0,1 1-1,0 0 1,0-1 0,0 0-1,0 0 1,0 0 0,0 0-1,1 0 1,-1-1 0,1 1 0,-3-4-1,5 5-291,1 0 0,-1 1 0,1-1 1,-1 1-1,1-1 0,-1 1 0,1-1 0,-1 1 0,1-1 0,0 1 0,-1 0 0,1-1 0,0 1 0,-1 0 0,1 0 0,0-1 0,0 1 0,-1 0 0,1 0 0,0 0 0,0 0 0,-1 0 0,1 0 1,0 0-1,0 0 0,-1 0 0,1 0 0,0 0 0,-1 1 0,2-1 0,28 3 1348,9 5-859,0 1-1,-1 2 0,0 2 0,-1 1 1,0 2-1,60 36 0,-86-45-713,0 0-1,0 1 1,0 1-1,-1 0 1,0 1-1,-1-1 0,0 2 1,-1-1-1,12 20 1,-17-24-49,0 0 0,0 0 1,-1 0-1,0 0 1,0 0-1,-1 0 0,0 1 1,0-1-1,0 0 1,-1 1-1,0-1 0,0 1 1,0-1-1,-1 1 1,0-1-1,-1 0 0,1 1 1,-1-1-1,0 0 1,-1 0-1,-5 10 0,0-3-212,-1 0 0,0-1 0,0 0 0,-2 0 0,1-1 0,-2-1 0,1 0 0,-1 0 0,-19 11 0,16-12-842,0-1 0,-1 0 0,0-1 0,-28 8 0,40-14 758,3 0 195,-1 0 0,1-1-1,-1 1 1,1-1 0,-1 0 0,0 0 0,1 1 0,-1-1 0,0 0-1,1 0 1,-1 0 0,1 0 0,-1-1 0,0 1 0,1 0 0,-1-1-1,-1 0 1,-2-7-1554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4.0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285 23 548,'0'-1'221,"0"0"1,0 0-1,0 0 1,0 0-1,0 1 0,0-1 1,0 0-1,-1 0 0,1 0 1,0 1-1,-1-1 1,1 0-1,0 0 0,-1 1 1,1-1-1,-1 0 0,1 1 1,-1-1-1,1 0 1,-1 1-1,1-1 0,-1 1 1,0-1-1,1 1 0,-1-1 1,-1 0-1,0 1 83,0-1-1,1 1 1,-1-1 0,0 1-1,0 0 1,0 0 0,0 0-1,0 0 1,0 0 0,0 0-1,-2 1 1,-5 1 439,0 1 1,0 0-1,-14 7 1,-7 4 552,-47 32 1,66-39-1140,1 1 0,-1 0 1,1 1-1,1 0 1,0 1-1,0 0 0,-9 14 1,17-22-132,1 0 1,-1 0 0,0 0-1,1 0 1,-1 1-1,1-1 1,-1 0-1,1 0 1,0 0 0,0 0-1,0 1 1,0-1-1,1 0 1,-1 0-1,1 0 1,-1 0-1,1 1 1,0-1 0,-1 0-1,1 0 1,0 0-1,1 0 1,-1-1-1,0 1 1,0 0 0,1 0-1,-1-1 1,1 1-1,2 1 1,5 6 39,1 0 1,1 0-1,15 9 0,-26-18-65,35 22 64,-4-3-35,49 41 1,-74-55-40,1 1 0,-1 0 0,0 1 0,0-1 0,-1 1 0,0 0 0,0 1 0,-1-1 0,0 1 0,0 0 1,-1 0-1,5 14 0,-8-17-3,1 0 1,0 0 0,-1 0-1,0 0 1,0 1 0,-1-1-1,1 0 1,-1 0 0,0 0-1,0-1 1,-1 1 0,1 0-1,-1 0 1,-4 7-1,1-5 21,1 0 0,-1-1 0,-1 1 0,1-1 0,-1 0 0,0-1 0,0 1 0,-11 6-1,7-5-289,-1-1-1,0 0 1,-1 0-1,1-1 1,-1-1-1,0 0 0,0 0 1,0-1-1,-1-1 1,1 0-1,-22 0 1,32-2 33,0 0 0,0 0 1,0 0-1,0 0 0,0-1 0,0 1 1,1-1-1,-1 0 0,0 1 1,0-1-1,0 0 0,-2-1 0,4 1 65,-1 1 0,0-1 0,1 0 0,-1 1 0,1-1-1,-1 0 1,1 1 0,0-1 0,-1 0 0,1 0 0,0 1 0,-1-1-1,1 0 1,0 0 0,0 1 0,0-1 0,-1 0 0,1 0-1,0 0 1,0-1 0,1-2-218,0 1-1,0-1 1,1 1-1,-1-1 1,1 1 0,-1 0-1,1 0 1,0 0-1,0 0 1,0 0-1,5-4 1,22-24-1542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7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 1232,'13'-4'516,"-1"0"1263,-1 1 1,1 0-1,-1 1 0,21-2 1,-29 4-1419,0 0 1,0 1 0,1-1-1,-1 0 1,0 1 0,0 0-1,0 0 1,0 0 0,0 0-1,0 0 1,-1 0 0,1 1-1,0 0 1,-1-1 0,1 1-1,-1 0 1,1 0 0,-1 0-1,0 1 1,0-1 0,0 0-1,3 6 1,3 7-297,-2 0 0,0 0 0,-1 1 0,0-1 0,-1 1 0,-1 0-1,2 28 1,5 20-4552,0-40-1406,-1-56-3045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4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92 524,'11'-7'833,"-7"4"-246,1 0-1,-1 0 1,1 0 0,0 1 0,0 0-1,0 0 1,0 0 0,0 0-1,0 1 1,6-1 0,-10 2-399,0 1 0,0-1 0,-1 0 0,1 1 0,0-1 1,-1 1-1,1-1 0,0 1 0,-1-1 0,1 1 0,-1 0 0,1-1 0,-1 1 1,1 0-1,-1-1 0,0 1 0,1 0 0,-1 0 0,0-1 0,1 1 0,-1 0 1,0 0-1,0 0 0,0-1 0,0 1 0,0 0 0,0 0 0,0 0 1,0 0-1,0-1 0,0 2 0,-2 39 1827,1-26-1088,1-1-764,1 0 0,1 0 0,0 0 0,0 0 1,2 0-1,0-1 0,0 0 0,1 0 0,1 0 0,0 0 1,1-1-1,0 0 0,1 0 0,0-1 0,1 0 0,13 13 0,-14-17-379,-1 0 1,1-1-1,1 0 0,-1-1 0,1 1 0,0-2 0,0 1 0,0-1 0,0-1 0,1 0 0,0 0 0,0 0 0,-1-2 0,1 1 0,0-1 0,1 0 1,-1-1-1,0-1 0,0 1 0,0-2 0,0 1 0,0-1 0,12-4 0,-13 2 82,-1 1-1,1-1 1,-1-1 0,1 0 0,-1 0-1,-1 0 1,1-1 0,-1 0 0,0-1-1,0 1 1,-1-1 0,0-1 0,0 1-1,0-1 1,-1 0 0,-1 0 0,1-1-1,-1 1 1,-1-1 0,4-12 0,-4 9 320,0 0 0,0 1 0,-2-1 1,1 0-1,-1 0 0,-1 0 0,-1 0 1,1 0-1,-2 0 0,1 0 0,-2 0 1,0 0-1,0 1 0,-1 0 0,-9-20 1,11 27-110,-1-1 1,0 1 0,0 0-1,0 0 1,0 0 0,0 0-1,-1 0 1,0 1-1,1-1 1,-1 1 0,-1 0-1,1 0 1,0 1 0,-1-1-1,1 1 1,-1 0 0,0 0-1,0 1 1,0-1-1,0 1 1,0 0 0,0 0-1,0 1 1,0-1 0,0 1-1,0 1 1,0-1 0,-8 2-1,6 0-250,0-1-1,0 2 1,0-1-1,0 1 1,1 0-1,-1 1 0,1-1 1,0 1-1,0 0 1,0 1-1,1 0 1,-1 0-1,1 0 1,0 0-1,1 1 0,-1 0 1,1 0-1,0 0 1,-5 11-1,6-8-531,-1 1 0,1-1 0,1 0 0,0 1-1,0 0 1,0 18 0,1-22 271,2 0-1,-1 1 1,1-1 0,-1 0-1,2 0 1,-1 0-1,1 0 1,0 0 0,0 0-1,0-1 1,1 1 0,4 5-1,18 20-1643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4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1 234 96,'16'-127'6252,"-13"96"723,-1-44-1,12 262-5554,-7-63-2852,43 225 1,-47-335 1010,1 0-1,1 0 1,0 0 0,0 0 0,2-1 0,-1 0 0,2 0-1,14 18 1,-16-23 114,1-1 0,0-1 0,1 1 1,-1-1-1,1 0 0,0-1 0,1 0 0,-1 0 0,1-1 0,0 0 0,0-1 0,0 0 0,19 4 0,-14-4 132,1-1-1,-1-1 0,1 0 0,-1-1 0,1 0 1,-1-1-1,0-1 0,1 0 0,-1-1 0,21-8 1,-29 9 315,0 0 1,0-1 0,0 0 0,0 0-1,0-1 1,-1 0 0,1 0 0,-1 0-1,0-1 1,-1 1 0,1-1 0,-1 0-1,0-1 1,0 1 0,0-1-1,-1 1 1,0-1 0,0 0 0,-1 0-1,1-1 1,-1 1 0,-1 0 0,1-1-1,1-12 1,-3 11 205,0 1-1,0-1 0,0 0 1,-1 1-1,0-1 1,0 0-1,-1 1 1,0-1-1,0 1 1,-1 0-1,0 0 0,0 0 1,-1 0-1,0 0 1,0 1-1,-10-12 1,10 14-271,0 0 1,0 1 0,0-1 0,0 1-1,0 1 1,-1-1 0,1 0 0,-1 1-1,0 0 1,0 0 0,0 0 0,0 1-1,0 0 1,0 0 0,0 0 0,0 0-1,0 1 1,0 0 0,-1 0 0,1 0-1,0 1 1,0 0 0,0 0 0,0 0-1,-10 4 1,8-2-102,0 0 0,0 1 1,0 0-1,1 0 0,-1 1 0,1 0 0,0 0 0,1 0 1,-1 1-1,1 0 0,0 0 0,-5 8 0,6-9-278,1 1 1,0-1-1,0 1 0,1 0 0,0 0 1,0 0-1,0 0 0,0 0 0,0 9 1,2-12 8,0-1 1,0 0 0,0 0 0,1 1 0,-1-1 0,0 0 0,1 0 0,0 0 0,-1 1 0,1-1 0,0 0 0,0 0-1,0 0 1,1 0 0,-1-1 0,0 1 0,1 0 0,-1 0 0,1-1 0,0 1 0,-1-1 0,1 1 0,0-1 0,0 0-1,0 0 1,0 0 0,0 0 0,3 1 0,4 2-642,1-1 0,0-1 0,0 1 0,0-1 1,11 0-1,25 1-1252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5.7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70 312,'-1'-21'1295,"-5"-10"4710,5 30-5790,1 0-1,-1 0 1,1 0-1,-1 0 0,1 0 1,-1 0-1,1 0 1,-1 0-1,0 0 1,0 0-1,1 1 1,-1-1-1,0 0 1,0 1-1,0-1 1,0 0-1,0 1 1,0-1-1,0 1 1,0 0-1,0-1 1,0 1-1,0 0 1,0-1-1,0 1 1,0 0-1,0 0 1,0 0-1,0 0 1,0 0-1,-1 0 1,1 0-1,0 1 1,0-1-1,0 0 1,0 1-1,0-1 1,0 0-1,0 1 1,0-1-1,0 1 1,0 0-1,0-1 1,0 2-1,-3-1-162,0 1-1,0 0 0,1 0 1,-1 1-1,1-1 1,-1 1-1,1 0 1,0 0-1,0 0 0,0 0 1,1 0-1,-1 1 1,1-1-1,-1 1 0,1 0 1,0-1-1,1 1 1,-1 0-1,1 0 0,0 0 1,0 0-1,0 1 1,0-1-1,1 0 1,-1 0-1,1 5 0,-3 26 74,0 1-1,3-1 0,1 0 0,9 58 0,-8-79-187,1 0 1,1 0-1,0 0 0,1 0 0,0-1 0,1 1 1,1-2-1,0 1 0,0-1 0,2 0 0,-1 0 0,2-1 1,-1 0-1,13 10 0,-17-17-27,1 0 0,0 0 0,0 0 0,0 0 0,0-1 0,1 0 0,0-1 0,-1 1 0,1-1 0,0-1 0,0 1 0,0-1 0,0 0 1,0-1-1,0 0 0,0 0 0,1 0 0,-1-1 0,0 0 0,0 0 0,0-1 0,0 0 0,-1 0 0,12-6 0,-8 3 128,-1 0 1,0 0-1,0-1 1,-1-1-1,0 1 1,0-1-1,0-1 0,-1 1 1,0-1-1,0-1 1,-1 1-1,0-1 1,-1 0-1,0-1 1,0 1-1,3-12 1,6-30 827,-2 1 1,5-60 0,-5 33 108,-12 73-809,-1 6-56,-4 11-17,-5 22-76,6-14-535,1 0-1,1 0 1,1 0 0,1 0 0,3 27 0,-3-44 92,1 0 0,-1 1-1,1-1 1,0 0-1,1 0 1,-1-1 0,1 1-1,-1 0 1,1 0 0,0-1-1,1 1 1,-1-1 0,1 1-1,-1-1 1,1 0-1,0 0 1,0-1 0,0 1-1,1 0 1,-1-1 0,0 0-1,1 0 1,0 0 0,0 0-1,-1 0 1,1-1-1,0 0 1,0 0 0,0 0-1,0 0 1,1-1 0,-1 1-1,0-1 1,5 0 0,21-2-1708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6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19 217 1856,'15'-86'5422,"-12"67"-2912,-2-1 0,0 1-1,-1-1 1,-4-32 0,4 52-2482,0 0 0,0 0 0,0 0 0,0 0 0,0 1 0,0-1 0,0 0 0,0 0 0,0 0 1,0 0-1,-1 0 0,1 0 0,0 0 0,0 0 0,0 1 0,0-1 0,0 0 0,-1 0 0,1 0 0,0 0 0,0 0 0,0 0 0,0 0 0,0 0 0,-1 0 0,1 0 0,0 0 0,0 0 0,0 0 0,0 0 0,-1 0 0,1 0 0,0 0 0,0 0 0,0 0 0,0 0 0,-1 0 1,1 0-1,0 0 0,0-1 0,0 1 0,0 0 0,0 0 0,0 0 0,-1 0 0,1 0 0,0 0 0,0 0 0,0-1 0,0 1 0,0 0 0,-6 18 218,-5 58-158,4 1 0,3 0 1,4 0-1,9 82 1,-7-137-284,1-1 1,1 1 0,1-1 0,1 0 0,1 0 0,1 0-1,18 34 1,-23-49 132,0-1 1,1 1-1,0 0 0,0-1 1,0 0-1,1 0 0,0 0 1,0-1-1,0 1 0,0-1 0,1 0 1,0-1-1,-1 1 0,1-1 1,1 0-1,-1-1 0,0 0 0,1 0 1,-1 0-1,1 0 0,-1-1 1,1 0-1,0-1 0,0 0 1,-1 0-1,1 0 0,0 0 0,12-4 1,-13 2 3,1 1 0,-1-2 0,-1 1 0,1-1 0,0 1 0,0-2 0,-1 1 0,0-1 0,0 1 0,0-1 0,0-1 0,0 1 0,7-10-1,-6 6 91,-1 0 0,0 0 0,0-1-1,-1 0 1,0 0 0,-1 0-1,0 0 1,4-18 0,-5 18 59,-1 1 1,1-1-1,-2 0 1,1 1-1,-1-1 1,-1 0-1,1 1 1,-2-1-1,1 1 1,-1-1-1,0 1 1,-1-1-1,0 1 1,0 0-1,-1 0 1,0 1-1,0-1 1,-1 1-1,0 0 1,0 0-1,0 0 1,-8-6-1,8 9-129,-1 0-1,0 0 1,0 1 0,0 0-1,-1 0 1,1 0 0,-1 1-1,1 0 1,-1 0 0,0 1-1,0-1 1,0 2 0,0-1-1,0 1 1,0 0 0,0 0-1,0 1 1,0 0-1,0 0 1,0 1 0,1-1-1,-1 2 1,1-1 0,-1 1-1,1 0 1,0 0 0,-1 1-1,2-1 1,-1 1 0,0 1-1,1-1 1,0 1 0,0 0-1,0 0 1,1 1 0,0-1-1,0 1 1,0 0-1,0 0 1,1 0 0,-4 10-1,6-12-199,0-1 0,0 0-1,0 0 1,1 0 0,-1 1-1,1-1 1,-1 0-1,1 1 1,0-1 0,0 1-1,1-1 1,-1 0 0,1 1-1,0-1 1,-1 0 0,1 0-1,1 0 1,-1 1-1,0-1 1,1 0 0,0 0-1,0-1 1,-1 1 0,2 0-1,-1-1 1,0 1 0,0-1-1,1 0 1,0 1 0,-1-1-1,1-1 1,0 1-1,0 0 1,0-1 0,0 1-1,0-1 1,0 0 0,0 0-1,4 1 1,6 1-614,0 0 1,0-1-1,0 0 1,0-1-1,0-1 1,0 0-1,0 0 1,24-5-1,-18 0 731,0 0 0,0-1 0,-1-1 0,30-16 0,64-46 8792,-107 65-7853,-4 4-628,-1-1 0,1 1 0,-1-1 0,1 1 0,0 0 0,-1-1 0,1 1 0,0 0 0,-1-1 0,1 1 0,0 0 0,-1 0 0,1-1 0,0 1 0,-1 0 0,1 0 0,0 0 0,0 0-1,-1 0 1,1 0 0,0 0 0,-1 0 0,1 1 0,0-1 0,0 0 0,1 1 0,-2 0-26,1 0 0,0-1 0,-1 1 0,1 0 0,-1 0 0,1 0 0,-1 0 0,1 0 0,-1 0-1,0 0 1,1 1 0,-1-1 0,0 0 0,0 0 0,0 2 0,-5 55 1187,3-43-1008,-5 106 297,7-106-786,1-1 0,0 1 0,1-1 0,1 1 0,0-1 0,7 18 0,-10-31-54,1 1 1,-1-1 0,1 1-1,-1-1 1,1 1-1,0-1 1,-1 0-1,1 1 1,0-1 0,0 0-1,0 0 1,0 0-1,0 0 1,0 0-1,1 0 1,-1 0 0,0 0-1,1 0 1,-1 0-1,0-1 1,1 1 0,-1 0-1,1-1 1,-1 1-1,3 0 1,-3-2-93,1 1 0,-1-1 0,0 0 0,1 1 0,-1-1 0,0 0 0,0 1 1,0-1-1,1 0 0,-1 0 0,0 0 0,0 0 0,0 0 0,-1-1 0,1 1 0,0 0 0,0 0 0,-1 0 0,1-1 1,0 1-1,-1 0 0,1-1 0,-1 1 0,0-1 0,1 1 0,-1 0 0,0-4 0,5-68-4166,-3 20 3045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6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1 513 856,'18'-178'4908,"4"0"4257,-21 168-8708,1 1 0,0-1 0,1 0 0,0 1 0,1 0 0,0 0 0,0 0 0,1 0 0,0 1 0,0-1 0,1 1 0,10-10 0,-14 15-454,1 0-1,1 0 1,-1 1-1,0-1 1,1 1 0,-1 0-1,1 0 1,0 0-1,0 1 1,0-1-1,-1 1 1,1 0 0,1 0-1,-1 0 1,0 1-1,0-1 1,0 1 0,0 0-1,0 0 1,0 1-1,0-1 1,1 1-1,-1 0 1,0 0 0,0 0-1,-1 1 1,1-1-1,0 1 1,0 0-1,-1 0 1,7 5 0,0 0-31,-1 1 0,1 1 0,-2-1 0,1 1 0,-1 1 0,-1 0 1,0 0-1,0 0 0,-1 1 0,0 0 0,-1 0 0,0 1 0,-1-1 1,0 1-1,4 23 0,-2 3 29,-1 0 0,-1 1 0,-4 70 0,-22 86-14,13-140-551,2-1 0,3 1 0,3 68 0,1-117 142,1 0-1,0 0 0,0 0 0,1 0 0,-1 0 1,1-1-1,1 1 0,-1 0 0,1-1 1,0 0-1,0 1 0,5 5 0,-6-9 109,0 0-1,0 0 0,1 0 1,-1 0-1,0-1 1,1 1-1,-1-1 0,1 1 1,-1-1-1,1 0 0,0 0 1,-1 0-1,1 0 1,0-1-1,0 1 0,0-1 1,0 1-1,-1-1 1,1 0-1,0 0 0,0-1 1,0 1-1,0 0 0,0-1 1,-1 0-1,1 0 1,5-2-1,22-13-1787,0-8 455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7.2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1 748 700,'41'-80'6445,"-25"36"4682,-31 116-9685,8-49-2025,2 0 1,1 0-1,1 1 0,1 0 1,2 37-1,-1-60 478,1-1 0,0 1 0,0 0-1,0-1 1,1 1 0,-1-1 0,0 1 0,0 0-1,0-1 1,0 1 0,1 0 0,-1-1 0,0 1-1,0-1 1,1 1 0,-1 0 0,1-1 0,-1 1-1,0-1 1,1 1 0,-1-1 0,1 0 0,-1 1 0,1-1-1,-1 1 1,1-1 0,0 0 0,-1 1 0,1-1-1,-1 0 1,2 0 0,-1 0 5,-1 0-1,1 0 1,0-1 0,0 1-1,0 0 1,-1-1 0,1 1-1,0-1 1,0 1 0,-1-1-1,1 1 1,-1-1-1,1 1 1,0-1 0,-1 0-1,1 1 1,-1-1 0,1 0-1,-1 1 1,0-1 0,1 0-1,-1 0 1,0 0 0,1 1-1,-1-2 1,8-25 67,-1-1 0,-2 0 0,5-53-1,-1 1 1121,66-301 4375,-60 311-4953,-12 58-658,1 0 1,0 0-1,0 0 1,1 0-1,0 1 1,1 0-1,1 0 1,9-13-1,-12 19 197,1-1 0,-1 1 0,1 1-1,0-1 1,0 1 0,0 0 0,1 0 0,0 0-1,0 1 1,0 0 0,0 0 0,0 0 0,0 1-1,1 0 1,-1 0 0,1 1 0,8-2 0,-12 4 22,1-1 0,0 0 0,0 1 1,-1-1-1,1 1 0,-1 0 0,1 0 1,0 1-1,-1-1 0,0 1 0,1-1 1,-1 1-1,0 0 0,0 1 0,0-1 1,0 0-1,0 1 0,-1-1 0,1 1 1,-1 0-1,0 0 0,0 0 1,3 6-1,3 4 9,-2 0 0,1 1 0,-2 0 1,7 25-1,-2 4-1,-2 1 0,-2 1 1,1 71-1,-16 134-503,-8-82-321,1-31-2018,12-47-4153,8-112 336,-4 0 5023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7.6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17 199 488,'-6'-28'1928,"-4"6"404,10 2 197,0 2-245,6 1-728,8-1-1008,6 2-1232,7 1-988,11 2-500,2 0-153,8 4 105,3 0 364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8.4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1 524,'27'11'17869,"-29"4"-16185,1-5-2759,-4 22 1430,2 1 1,1-1-1,1 1 0,2 0 1,7 41-1,-6-60-423,1 0 1,0 0-1,1 0 0,1-1 0,0 0 1,0 0-1,1 0 0,1 0 0,1-1 1,-1-1-1,2 1 0,0-1 0,0 0 1,20 17-1,-25-24-99,1-1 0,0 1 0,1-1 0,-1 0 0,0 0 0,1-1 0,0 0 0,-1 0 0,1 0 0,0 0 0,0-1 0,0 0 0,11 0 0,-14-1 99,1 0 1,-1-1 0,1 0 0,-1 0 0,1 1-1,-1-2 1,1 1 0,-1 0 0,0-1 0,0 0-1,0 1 1,0-1 0,0 0 0,0-1-1,-1 1 1,1 0 0,-1-1 0,1 0 0,-1 1-1,0-1 1,0 0 0,0 0 0,0 0 0,2-6-1,4-14 252,-1 0 0,-1 0 0,0 0-1,-2-1 1,-1 0 0,0-24-1,0 9 773,9-39 0,-12 76-916,0 1-1,0-1 1,0 1-1,1-1 1,-1 1-1,1-1 1,-1 1 0,1 0-1,0-1 1,-1 1-1,1 0 1,0 0-1,0-1 1,0 1-1,0 0 1,0 0-1,1-1 1,-1 2-27,0 0 0,0 1 0,0-1 1,-1 0-1,1 0 0,0 1 0,0-1 0,0 1 0,-1-1 0,1 1 1,0-1-1,0 1 0,-1 0 0,1-1 0,0 1 0,-1 0 0,1-1 1,-1 1-1,1 0 0,-1 0 0,1-1 0,-1 1 0,0 0 0,1 0 0,-1 0 1,0 0-1,0 0 0,0-1 0,1 2 0,11 34-79,-2 1-1,-1 0 1,-1 0 0,-2 1-1,-2 0 1,-2 0-1,-3 57 1,-2-50-395,-2 0 0,-2-1 0,-3 0 0,-25 79 0,23-91 166,-2-1 1,0 0 0,-2-1-1,-1 0 1,-2-2 0,-1 0-1,-23 25 1,40-50 299,1 0-1,-1 0 1,0 0 0,0-1-1,0 0 1,0 1 0,0-1-1,-1 0 1,1-1 0,0 1-1,-1 0 1,0-1 0,-6 2-1,8-3 36,0 0-1,0-1 0,1 1 0,-1 0 0,0-1 0,0 1 0,1-1 0,-1 1 1,0-1-1,1 0 0,-1 0 0,1 0 0,-1 0 0,1 0 0,-1 0 0,1 0 1,0-1-1,0 1 0,-1 0 0,1-1 0,0 1 0,0-1 0,0 1 0,0-1 1,1 1-1,-1-1 0,0 0 0,1 1 0,-1-1 0,1 0 0,-1-2 1,-2-6 143,1 1 1,0-1 0,1 0 0,0 1 0,0-1 0,1 0 0,0 0 0,1 1 0,0-1 0,3-11 0,0 6-66,0 0-1,1 1 0,1-1 1,1 1-1,15-25 1,-5 14-529,2 0 0,1 1 0,0 1 0,2 1 0,47-37 0,-29 32-1290,1 1 0,1 2-1,1 2 1,1 2 0,1 2 0,0 2 0,63-14-1,-22 11-536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9.0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214 1 532,'-11'20'1322,"1"1"0,2 0 0,0 1 0,-7 30 0,-13 94 2277,17-80-2820,-63 434 1252,63-414-1993,2 38-1111,3-22-4328,3-86 3039,2-16 2297,1 1-1,0-1 1,0 0 0,0 1 0,0-1-1,0 0 1,-1 0 0,1 1 0,0-1-1,0 0 1,0 0 0,-1 1 0,1-1 0,0 0-1,0 0 1,-1 0 0,1 0 0,0 1-1,-1-1 1,1 0 0,0 0 0,0 0 0,-1 0-1,1 0 1,0 0 0,-1 0 0,1 0-1,0 0 1,-1 0 0,1 0 0,0 0-1,-1 0 1,1 0 0,0 0 0,-1 0 0,1 0-1,0 0 1,0 0 0,-1-1 0,1 1-1,0 0 1,-1 0 0,1 0 0,0-1 0,-8-7-1353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29.4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1 726 440,'8'-131'2389,"-5"63"287,3 1 0,25-120-1,-27 174-2231,0 0-1,2 0 1,-1 0 0,1 1-1,1 0 1,0 0-1,1 1 1,0 0-1,1 0 1,0 1 0,1 0-1,16-13 1,-4 7-140,1 0 0,0 2 1,2 0-1,-1 2 0,34-12 0,-52 21-293,0 1 0,-1 0 0,1 1 0,0 0 1,1-1-1,-1 2 0,0-1 0,0 1 0,0 0 0,0 0 0,0 1 0,0-1 0,1 2 0,7 1 0,-8 0-4,1 0 0,-1 0 0,-1 0 0,1 1 0,0 0 0,-1 0 0,0 0 0,0 1 0,0 0 0,0 0 0,-1 0 0,0 1 0,4 5 0,3 7 9,-1 0 0,0 1 0,-1 0 0,-1 1 0,-1 0 0,-1 0 0,-1 0 0,6 41 0,-10-48-35,0 1 0,0 0 0,-2 0 0,1 0 0,-2-1 0,0 1 0,-1 0 0,0-1 0,-1 0 0,0 0 0,-1 0 0,0 0 0,-1 0 0,-13 17 0,13-22-39,0-1 0,-1 0 0,0 0-1,-1 0 1,0-1 0,1 0 0,-2-1 0,-11 6-1,16-9-86,1 0-1,-1 0 0,0 0 0,0 0 0,0-1 1,0 0-1,0 0 0,0 0 0,0-1 0,0 1 0,0-1 1,-1 0-1,1 0 0,0 0 0,0-1 0,0 1 0,0-1 1,0 0-1,0 0 0,0-1 0,-8-2 0,11 3-20,0 0 0,1 0 0,-1 1-1,0-1 1,0 0 0,0 0 0,1 0 0,-1 0-1,0 0 1,1 0 0,-1 0 0,1 0 0,-1 0-1,1 0 1,-1 0 0,1 0 0,0-1-1,0 1 1,-1 0 0,1 0 0,0 0 0,0 0-1,0-1 1,0 1 0,1 0 0,-1 0 0,0 0-1,0 0 1,1-1 0,-1 1 0,1 0-1,-1 0 1,1 0 0,-1 0 0,1 0 0,0 0-1,0-1 1,3-4-486,0 1 0,1 0 0,-1 0 0,1 0 0,7-6-1,28-19-1721,9-1 398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47:27.3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526 21 4,'15'-7'17424,"-28"-1"-16864,2 6-499,-1 0 0,0 1 1,1 0-1,-1 1 0,0 0 1,0 1-1,-11 2 0,-84 20-54,97-20 8,-19 4-13,1 2 0,-1 2 1,2 0-1,-28 16 0,44-21-3,0 1 0,0 0 0,1 0 0,-1 1 0,2 1 0,-1-1 0,1 2 0,1-1 0,-1 1 1,2 1-1,-12 19 0,17-26 2,0 0 0,0 1 0,0-1-1,1 1 1,0-1 0,0 1 0,0 0 0,1-1 0,-1 1 0,1 0 0,0 0 0,1-1 0,-1 1 0,1 0 0,0-1 0,0 1 0,2 4 0,0-2 1,0 0 1,1-1 0,0 1 0,0-1-1,0 0 1,1 0 0,0-1 0,0 1-1,11 8 1,6 1 3,-1-1-1,2 0 1,0-2-1,0-1 1,27 9-1,109 35-11,46 17-27,-195-67 31,0-1 1,0 1-1,-1 1 1,10 7-1,-17-13 3,-1 1-1,0 0 1,0-1-1,0 1 1,0 0-1,0 0 1,0 0-1,0 0 1,0 0 0,0 0-1,-1 0 1,1 0-1,0 0 1,0 0-1,-1 0 1,1 0-1,-1 1 1,1-1-1,-1 0 1,0 0-1,1 1 1,-1-1 0,0 0-1,0 1 1,0-1-1,0 0 1,0 1-1,0-1 1,0 0-1,-1 0 1,1 1-1,0-1 1,-1 0 0,1 0-1,-1 1 1,1-1-1,-1 0 1,0 0-1,1 0 1,-1 0-1,0 0 1,0 0-1,0 0 1,0 0-1,-1 1 1,-6 4 6,0 0 0,0-1 0,-1 0 0,1 0 0,-1-1 1,0 0-1,0-1 0,-11 3 0,-81 14 37,88-18-39,-25 4-66,-1-1 0,1-2-1,0-1 1,-1-2-1,1-2 1,-42-7-1,78 9-128,0-1 0,-1 1 0,1-1 0,0 0 0,0 1 0,0-1 0,0 0-1,0 0 1,0-1 0,0 1 0,0 0 0,0 0 0,1-1 0,-4-2 0,5 3 60,0 1 0,0 0 1,-1-1-1,1 1 1,0-1-1,0 1 1,0-1-1,0 1 0,0-1 1,0 1-1,0 0 1,0-1-1,0 1 0,0-1 1,0 1-1,0-1 1,0 1-1,0-1 0,0 1 1,0 0-1,1-1 1,-1 1-1,0-1 0,0 1 1,0 0-1,1-1 1,17-12-3094,46-7-2236,-24 6 3277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8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0 390 656,'3'-86'4303,"-4"57"-1812,1 1-1,2-1 1,1 0 0,11-42 0,-12 64-2958,1 0 0,0 1 0,0 0 0,1-1-1,0 1 1,0 1 0,0-1 0,1 1 0,0-1 0,0 1 0,0 1 0,0-1 0,1 1 0,0 0-1,0 0 1,0 0 0,0 1 0,1 0 0,-1 0 0,1 1 0,0 0 0,0 0 0,10-1 0,3-1-963,0 2 1,0 0 0,34 1 0,17 7 1474,-60-5-55,6 1 1166,-1 1 1,1 0 0,17 6-1,-31-8-771,1 0 0,-1 0 1,0 1-1,1-1 0,-1 1 0,0 0 0,0 0 0,0 0 0,0 0 0,0 0 0,-1 1 1,1-1-1,-1 1 0,1 0 0,-1 0 0,0 0 0,0 0 0,0 0 0,-1 0 0,3 6 1,3 28 927,-1 0 0,-2 1 1,0 50-1,-1-15-791,14 123 28,-10-154-2507,13 46-1,-20-88 1650,0 1 0,1 0 1,-1 0-1,0-1 0,0 1 1,1 0-1,-1 0 0,0 0 1,0-1-1,0 1 1,0 0-1,0 0 0,0 0 1,0 0-1,0-1 0,-1 1 1,1 0-1,0 0 0,0 0 1,-1-1-1,1 1 0,-1 1 1,-19-3-5546,3-6 4045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0.2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23 392,'-30'-22'10306,"31"35"-7657,5 23-1412,-1 1 1,-1-1-1,-2 51 1,-16 110-1038,10-157 29,5-15-28,2-19-5,3-16-1,19-53-19,45-86 1,-53 118-141,2 2 0,1 0 0,1 1 0,41-42 0,-59 67-23,0-1 0,0 1 0,0 1 0,1-1 0,0 1 1,-1-1-1,1 1 0,0 0 0,0 0 0,0 0 0,0 1 0,1 0 0,-1 0 0,0 0 0,0 0 0,1 0 0,-1 1 0,1 0 0,-1 0 0,8 1 0,-7 0-2,0 1-1,0 0 0,0 0 1,0 0-1,0 0 0,0 1 1,-1 0-1,0 0 0,1 0 0,-1 1 1,0-1-1,0 1 0,-1 0 1,1 0-1,-1 0 0,4 8 1,3 5-3,-2 0 0,0 1 1,-1 0-1,-1 0 1,8 37-1,-10-34-278,2 0 0,0 0-1,18 38 1,-21-54-1,0 0 0,1 0 0,-1 0 0,1 0 0,0-1 0,0 0 0,1 0 0,-1 0 0,1 0 0,0-1 0,0 0 0,0 0 0,0 0 0,1 0 0,10 3 0,-7-4-137,-1 0-1,0-1 1,1 1-1,0-2 1,-1 1-1,1-1 1,-1 0-1,1-1 1,-1 0-1,15-4 1,-16 3 227,0 0 1,0 0 0,1-1-1,-2-1 1,1 1-1,0-1 1,-1 0-1,1 0 1,-1-1-1,0 0 1,9-10 0,-11 11 327,-1-1 0,0 1 0,0-1 0,0 0 0,-1 0 0,1 0 0,-1 0 0,-1 0 0,1 0 0,-1 0 0,1-1 1,-2 1-1,1-1 0,0 1 0,-1 0 0,0-1 0,-2-9 0,1 6 213,-1-1 1,0 1-1,-1 0 0,0 0 1,-1 0-1,0 0 1,0 1-1,-1-1 0,0 1 1,0 0-1,-1 1 0,0-1 1,0 1-1,-1 0 1,0 1-1,0 0 0,-1 0 1,-10-7-1,12 10-323,1 0 1,-1 0-1,0 0 1,0 1-1,0 0 0,-1 0 1,1 1-1,0-1 1,-1 2-1,1-1 0,-1 1 1,1-1-1,-1 2 1,1-1-1,-1 1 0,1 0 1,0 0-1,-1 1 0,1 0 1,0 0-1,0 0 1,0 1-1,0 0 0,1 0 1,-1 0-1,1 1 1,-9 7-1,9-6-392,0 0 0,0 0 0,0 0 0,0 1 0,1 0 0,0 0-1,0 0 1,1 0 0,0 1 0,0 0 0,0-1 0,1 1 0,0 0 0,-2 13 0,3-15-67,1-1 0,0 1 0,0 0 0,0 0 0,0 0 0,1-1-1,0 1 1,0 0 0,0-1 0,0 1 0,1-1 0,0 1 0,0-1 0,0 0 0,1 1 0,-1-1 0,1 0 0,0-1 0,0 1 0,0 0 0,1-1 0,-1 0 0,5 4 0,21 10-1744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1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1 445 1560,'16'-8'954,"-12"5"141,-1 1 1,1 0-1,-1 1 0,1-1 1,0 1-1,0 0 1,8-2-1,-11 3-902,0 0 0,1 1 1,-1-1-1,0 0 0,0 1 0,0-1 0,0 0 0,1 1 1,-1 0-1,0-1 0,0 1 0,0 0 0,0-1 0,0 1 1,0 0-1,0 0 0,-1 0 0,1 0 0,0 0 0,0 0 1,-1 0-1,1 0 0,0 0 0,-1 0 0,1 0 0,-1 1 0,0-1 1,1 0-1,-1 0 0,0 0 0,0 2 0,3 7-87,1-1-1,0 0 1,0 0-1,1 0 1,0 0-1,0-1 1,1 0-1,0 0 1,1 0-1,-1-1 1,2 0-1,-1 0 1,1-1-1,0 0 1,0-1-1,0 1 1,16 6-1,-14-7-216,0-1 0,0-1 0,0 0 0,1 0 0,-1-1 0,1 0 0,-1-1 0,1 0 0,0 0 0,-1-1-1,1-1 1,0 0 0,-1 0 0,1-1 0,-1-1 0,15-4 0,-18 4 104,-1-1-1,0 1 1,-1-1 0,1 0 0,-1 0 0,1-1-1,-1 1 1,-1-1 0,1 0 0,-1-1-1,1 1 1,-2-1 0,1 0 0,-1 0-1,1 0 1,-2 0 0,1-1 0,-1 1-1,2-8 1,-2 9 110,-1-1-1,0 0 1,0 0-1,0 0 1,-1 0 0,0 0-1,0 0 1,0 1-1,-1-1 1,0 0-1,0 0 1,0 0 0,-1 1-1,0-1 1,0 0-1,0 1 1,-1 0-1,0-1 1,0 1-1,0 0 1,-1 1 0,-6-8-1,6 8-51,-1 1 1,0-1-1,-1 1 0,1 0 0,-1 0 1,1 1-1,-1-1 0,0 1 0,0 1 1,0-1-1,0 1 0,0 0 0,0 0 1,0 1-1,0-1 0,0 2 0,0-1 1,-1 1-1,1-1 0,0 2 0,0-1 1,0 1-1,-10 4 0,6-2-98,0 0 0,0 1 0,0 0 1,1 0-1,0 1 0,0 1 0,0-1 0,1 1 0,0 1 0,0 0 0,1 0 0,-12 16 0,15-17-141,1-1 0,-1 1-1,1 0 1,0 0 0,1 0-1,0 1 1,0-1 0,-1 10-1,3-14 44,0-1 0,-1 1 0,2-1 0,-1 1-1,0-1 1,0 1 0,1-1 0,0 1 0,-1-1-1,1 1 1,0-1 0,0 0 0,0 0 0,1 1-1,-1-1 1,0 0 0,1 0 0,-1 0-1,1 0 1,0 0 0,0-1 0,0 1 0,0 0-1,0-1 1,0 0 0,0 1 0,0-1 0,5 2-1,1 0-219,1-1 0,0 0-1,0 0 1,0 0-1,0-1 1,0-1 0,0 0-1,0 0 1,0 0 0,0-1-1,0-1 1,0 0-1,0 0 1,9-3 0,1-2 162,-1 0 0,1-1 0,-1-1 1,-1-1-1,24-16 0,-22 10 677,0 0 0,0-2 0,-2 0 0,0-1-1,-2-1 1,0 0 0,-1-1 0,18-37 0,-8 8 2143,-3-1-1,28-98 1,-44 122-1807,-5 13-395,0 13-405,0 1 1,0 0-1,0 0 0,0 0 1,0 0-1,0-1 1,0 1-1,0 0 1,0 0-1,0 0 0,0 0 1,0-1-1,0 1 1,0 0-1,-1 0 1,1 0-1,0 0 0,0 0 1,0 0-1,0-1 1,0 1-1,0 0 1,-1 0-1,1 0 0,0 0 1,0 0-1,0 0 1,0 0-1,-1 0 1,1 0-1,0 0 0,0 0 1,0 0-1,0 0 1,-1 0-1,1 0 1,0 0-1,0 0 1,0 0-1,0 0 0,-1 0 1,1 0-1,0 0 1,0 0-1,0 0 1,-1 0-1,-1 2 9,0-1 0,0 1 0,1 0-1,-1 0 1,0-1 0,1 1 0,-1 0 0,1 1 0,-1-1 0,1 0 0,0 0 0,0 1-1,0-1 1,0 3 0,-13 41 29,12-36-30,-9 33-81,3 0 0,-6 86-1,13-98-217,2-1 0,0 1 1,2-1-1,2 1 0,9 34 0,-12-57 49,1-1 1,0 1-1,0 0 1,1-1-1,0 0 0,1 1 1,-1-2-1,1 1 1,1 0-1,-1-1 1,1 0-1,0-1 1,1 1-1,-1-1 0,1 0 1,0-1-1,0 1 1,1-1-1,8 3 1,-9-5 43,-1 0 1,1 0 0,0 0-1,-1-1 1,1 0 0,0-1 0,0 1-1,0-1 1,-1-1 0,1 1-1,0-1 1,0 0 0,-1-1 0,1 1-1,-1-2 1,1 1 0,-1 0-1,0-1 1,1 0 0,-2-1 0,1 0-1,0 1 1,9-10 0,-5 2 471,1 0 1,-2-1-1,0 0 1,0-1-1,-1 0 1,0 0 0,-2-1-1,7-14 1,4-19 3707,12-53 0,-28 114-3837,1 0 1,0 0-1,0 0 0,7 16 0,-7-21-171,2 7-364,1-2-1,1 1 0,0 0 1,0-1-1,2 0 0,12 18 1,-18-29 190,1 1-1,0-1 1,0 0 0,0 0 0,0 0 0,1 0 0,-1-1 0,1 1 0,-1-1-1,1 0 1,0 0 0,5 2 0,-6-3 94,0-1 0,0 1 1,0-1-1,0 0 0,0 0 0,0 0 0,0 0 0,0-1 1,0 1-1,0-1 0,-1 0 0,1 0 0,0 0 0,0 0 1,-1 0-1,1 0 0,-1-1 0,1 1 0,-1-1 1,4-2-1,-2-1 143,1 1 0,-1 0-1,0-1 1,0 0 0,-1 0 0,1 0 0,-1-1 0,0 1 0,3-11 0,17-56 1552,-18 53-1024,26-79 3407,-31 98-3964,0 0 0,0 0 0,0 0 0,0 0 0,0 0 1,0 0-1,1 0 0,-1 0 0,0 0 0,0 0 0,0 0 0,0 0 0,0 0 0,0 0 0,0 0 0,0 0 1,0 0-1,0 0 0,1 0 0,-1 0 0,0 0 0,0 0 0,0 0 0,0 0 0,0 0 0,0 0 1,0 0-1,0 0 0,0 0 0,0 0 0,0 0 0,0 0 0,1 0 0,-1 0 0,0 0 0,0 0 0,0 0 1,0 0-1,0 0 0,0 0 0,0-1 0,0 1 0,0 0 0,0 0 0,0 0 0,0 0 0,0 0 0,0 0 1,0 0-1,0 0 0,0 0 0,0 0 0,0 0 0,0-1 0,2 14 205,0 18-364,-2-19 14,5 129-1618,-3-122 667,1-1 1,1 0-1,7 19 0,-10-33 613,1 0 1,0 0-1,0 0 0,1 0 0,-1 0 0,1-1 1,0 1-1,0-1 0,0 0 0,0 0 0,1 0 1,-1 0-1,1 0 0,0-1 0,0 0 0,0 1 1,0-2-1,6 4 0,2-2-502,-1 0 1,1 0-1,-1-1 1,1 0-1,22 0 1,19-3-886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1.7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237 368 1716,'5'-7'1062,"0"-1"0,0 0 1,-1-1-1,0 1 0,0-1 0,4-16 0,-7 23-850,-1 1 0,1-1 1,-1 0-1,0 0 0,1 0 0,-1 0 0,0 0 0,0 1 0,-1-1 0,1 0 0,0 0 0,0 0 0,-1 0 0,1 0 1,-1 1-1,0-1 0,1 0 0,-1 1 0,0-1 0,0 0 0,0 1 0,0-1 0,-1 1 0,1-1 0,0 1 1,0 0-1,-1-1 0,1 1 0,-1 0 0,1 0 0,-1 0 0,0 0 0,1 0 0,-1 1 0,0-1 0,0 0 1,1 1-1,-1-1 0,0 1 0,0 0 0,-3-1 0,-1 1-93,0 0 0,0 0-1,1 1 1,-1-1 0,0 1 0,0 0-1,0 1 1,1-1 0,-1 1 0,0 0 0,1 1-1,0 0 1,0-1 0,-1 2 0,2-1 0,-1 0-1,0 1 1,1 0 0,-8 9 0,1-1-116,0 1 0,1 0 1,1 0-1,0 1 0,1 0 1,-7 17-1,6-9-124,0 1 1,2 0-1,-5 24 1,9-35-108,2 1 1,-1-1-1,2 0 1,-1 1-1,2-1 1,0 0-1,4 23 1,-4-31 38,0 0-1,0 0 1,1 0 0,0 0 0,-1-1 0,1 1 0,1 0 0,-1-1 0,0 1-1,1-1 1,0 0 0,0 0 0,0 0 0,0 0 0,5 3 0,-3-3-144,1 0 1,0 0 0,0 0-1,0-1 1,0 0 0,0 0-1,1 0 1,-1-1-1,8 1 1,3-1-348,-1-1 1,0-1-1,1 0 1,-1-1-1,0-1 0,0 0 1,19-7-1,-17 3 228,0 0 0,-1-1 0,0-1 0,0-1 0,-1 0 0,0-1-1,-1-1 1,21-20 0,-17 12 381,-1-1-1,0-1 0,-2 0 1,0-2-1,15-31 1,-11 14 1762,-2-2 0,20-67 1,5-86 10750,-41 171-10053,-1 16-1069,-2 14 28,-9 114-1176,5 1 0,17 211 0,-11-315-518,0-2-72,1 0 0,5 22 0,-7-34 173,0 0 1,1 0-1,-1 0 0,1 0 1,0 0-1,-1 0 1,1 0-1,0 0 1,0-1-1,0 1 1,1 0-1,-1-1 1,0 1-1,1-1 1,-1 1-1,1-1 0,-1 0 1,1 1-1,0-1 1,-1 0-1,1 0 1,0 0-1,0 0 1,0-1-1,2 2 1,-3-2-142,1 0 1,0-1-1,0 1 1,0 0-1,-1-1 1,1 1-1,0-1 1,0 1-1,-1-1 0,1 0 1,0 0-1,-1 0 1,1 0-1,-1 0 1,1 0-1,-1 0 1,0 0-1,1 0 1,-1-1-1,0 1 1,0-1-1,0 1 1,0-1-1,0 1 1,0-1-1,0 0 1,-1 1-1,1-1 1,-1 0-1,1 0 1,-1 1-1,1-1 1,-1-2-1,-2-19-2084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2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55 204 1356,'-17'-10'2184,"4"1"597,3 2 259,-4-6 2524,17 8-3359,8-1-641,9 3-664,7-1-516,14 2-524,3-5-644,3-1-712,4-1-881,3-4-579,-3-5-216,0-4 60,-7-9 363,-3-6 557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2.5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77 1060,'-19'-25'2561,"14"19"-1217,1 0 0,-1 0 0,1-1 1,0 1-1,1-1 0,-1-6 3994,22 30-3848,22 33-1003,-3 1 0,-2 3 0,-2 1 0,-3 1 0,-3 1 0,40 117 0,-58-144-524,-2 0-1,0 1 1,-2-1-1,-2 1 0,-1 0 1,-1 1-1,-1-1 1,-2 0-1,-7 39 0,4-44-544,-2 1-1,-1-1 1,-1 0-1,-1 0 0,-2-1 1,0-1-1,-2 0 1,0-1-1,-2 0 0,-31 35 1,35-44-237,0 1-694,-2 0 0,1-1 0,-2-1 0,0 0 0,-1-1 0,-25 16 0,20-22-776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5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2 456,'5'-1'2095,"-2"1"-1048,-1-1 0,0 1 0,1 0 1,-1 1-1,5 0 2095,-1 0-2095,10 1 1392,47 1-1167,176 7 2091,-80-2-3943,-27 1-2705,0 2-3328,-120-10 4393,-32 7-3004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5.9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 48 456,'-20'16'1588,"10"-3"300,10-2 277,10-4-101,10-1-296,8-4-324,5-4-356,12-2-412,2-1-528,7-5-680,4 1-932,-1-2-628,-2-3-284,-8-1-17,-3-1 165,-10-1 436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6.4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58 84,'-1'0'78,"1"-1"0,-1 1 0,1 0 0,-1-1 0,1 1 0,-1 0 0,0-1 0,1 1 0,-1-1 0,1 1 0,0-1 0,-1 1 0,1-1 0,-1 1 0,1-1 0,0 1 0,-1-1 0,1 1 0,0-1 0,0 0 0,-1 1 0,1-1 0,0 0 0,0 1 0,0-1 0,0 0 0,0 1 0,0-1 0,0 0 0,0 1 0,0-1 0,0 0 0,1 0 75,0 0 1,0 0 0,0 0-1,0 0 1,0 0 0,0 0-1,1 0 1,-1 1 0,0-1-1,0 0 1,1 1 0,-1-1-1,0 1 1,2-1 0,52-8 3658,-55 9-3720,15-1 1019,-6 1-465,0-1 0,0 0-1,-1 0 1,1-1 0,-1 0 0,1 0 0,8-4 0,-12 4-227,-8 6-1632,-4 13 4409,42 15-1717,50 40-1485,4-4 0,108 64-1,-139-95-972,-57-37 925,0 1 0,0-1 0,0 1 0,0 0 0,0-1 0,-1 1 0,1 0 0,0-1 0,0 1 0,-1 0 0,1 0 0,0 0 0,-1 0 0,1 0 1,-1 0-1,1 0 0,-1 0 0,1 0 0,-1 1 0,0-1 27,0 0 1,0-1 0,0 1-1,-1 0 1,1-1-1,0 1 1,0-1-1,-1 1 1,1 0 0,-1-1-1,1 1 1,-1-1-1,1 1 1,-1-1 0,1 1-1,-1-1 1,1 1-1,-1-1 1,1 0-1,-1 1 1,0-1 0,0 1-1,-8 2-64,0 0 0,-1 0 0,-15 2 0,11-2 69,-62 15-308,-98 37 0,145-44-589,2 2 0,-36 22 0,48-25-338,0 1 0,0 0 0,1 1 0,-24 27 0,18-8-1338,11-1 257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6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327 72 1200,'9'-10'845,"-5"8"-299,-1-1 0,0 0 0,0-1 0,-1 1 0,1 0 0,-1-1-1,1 0 1,-1 1 0,0-1 0,2-8 0,-4 12-470,0-1 1,0 1-1,0-1 0,0 1 1,0-1-1,0 1 1,0-1-1,0 1 0,0-1 1,0 1-1,-1-1 0,1 1 1,0-1-1,0 1 0,-1-1 1,1 1-1,0 0 0,-1-1 1,1 1-1,0-1 1,-1 1-1,1 0 0,-1-1 1,1 1-1,0 0 0,-1 0 1,1-1-1,-1 1 0,1 0 1,-1 0-1,1 0 0,-1-1 1,1 1-1,-1 0 1,-20-3 925,18 3-837,-10 0 178,1 0 0,-1 1-1,0 1 1,0 0 0,1 1 0,-1 0 0,1 1 0,0 0 0,0 1 0,0 1 0,0-1 0,-13 11 0,11-7-138,0 1 1,0 1 0,1 0 0,1 1 0,-1 0 0,2 1 0,0 0-1,-15 26 1,21-32-151,1 1-1,0 0 0,1 0 0,0 1 1,0-1-1,1 1 0,0 0 0,0-1 1,1 1-1,0 0 0,1 0 0,-1 0 1,3 13-1,-1-15-71,1 0 0,0-1 0,0 0 0,0 1-1,1-1 1,0 0 0,0 0 0,0 0 0,1-1 0,0 1 0,0-1 0,0 0 0,1 0 0,-1 0-1,1-1 1,1 1 0,-1-1 0,9 5 0,3 0-318,0-2 0,1 1 0,0-2-1,0 0 1,0-1 0,1-1 0,-1-1 0,1-1 0,25 1-1,3-3-1825,0-2 0,74-12 0,-102 11 1285,-4 1-192,0 0 0,-1-1 1,1-1-1,18-7 1,-14 0-579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7.2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0 1792,'7'15'2692,"-7"1"493,0 2 311,0 4-332,-3 2-599,-4 0-713,4-2-704,-1-2-576,8-2-512,-1-1-672,7-3-744,7-4-929,7-3-727,10-5-320,-4-4 0,11-5 391,3-3 605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8.4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13 176 948,'-1'-1'384,"0"0"-1,-1 0 1,1-1-1,0 1 1,1 0-1,-1-1 1,0 1-1,0-1 1,1 1-1,-1-1 1,0 1-1,1-1 1,0 1-1,-1-1 1,1 0-1,0 1 1,0-1-1,0 0 1,0 1-1,0-1 1,1-2-1,-1 1 17,2 0 0,-1 0 0,0 0-1,1 1 1,-1-1 0,1 1 0,-1-1 0,1 1-1,0 0 1,0 0 0,3-3 0,6-3 143,0 0 1,0 0-1,0 1 0,17-7 1,-1 2-577,1 2 0,0 0 1,1 2-1,0 2 0,0 0 1,49-3-1,-33 8-161,1 1 0,0 2 0,72 12 0,-107-12 44,0 0 0,0 1-1,-1 0 1,1 0 0,-1 1 0,0 1 0,10 6 0,-16-8 57,1 0 0,-1 0 0,-1 0-1,1 1 1,0 0 0,-1-1 0,0 2 0,0-1 0,0 0 0,0 0 0,-1 1 0,0 0 0,0-1-1,0 1 1,0 0 0,1 9 0,0 0-6,-2 0-1,0 21 1,2 19-569,0-43-1547,-6-41-5718,-4 6 6264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7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421 147 28,'5'-24'1218,"-2"16"246,-1-1 0,0 0 0,0 0-1,-1 0 1,0-15 0,-2 21-1166,1 1-1,0 0 1,-1-1-1,1 1 1,-1 0-1,0 0 1,0-1-1,0 1 1,0 0-1,0 0 1,0 0-1,-1 0 1,1 0 0,-1 0-1,1 1 1,-1-1-1,0 0 1,0 1-1,1-1 1,-1 1-1,0 0 1,0-1-1,-1 1 1,1 0-1,0 0 1,-4-1-1,0 1-159,-1-1 0,1 1 1,0 1-1,-1-1 0,1 1 0,-1 0 0,1 1 0,0-1 0,-1 1 0,1 0 0,0 1 0,0 0 0,0 0 0,0 0 1,-10 6-1,-2 1-50,1 1 1,0 1-1,-27 23 1,23-16-74,1 2 0,1 0 0,0 2 0,-26 39 0,36-47-129,0 1-1,2 0 0,-1 0 0,2 1 0,0-1 0,1 1 1,0 1-1,1-1 0,-1 20 0,4-32-22,1 1 0,0-1 0,0 1 0,0-1 0,0 1 0,1-1 0,0 1 0,0-1 0,0 0 0,0 1 0,1-1 0,0 0 0,0 0 0,0 0 0,0 0 0,1-1 0,-1 1 0,5 4 0,-2-4-169,-1 0-1,2 0 0,-1-1 1,0 1-1,1-1 0,-1-1 0,1 1 1,0-1-1,0 0 0,0 0 1,10 1-1,12 1-802,0-2 0,0-1 0,0-2 0,44-6 0,-12-1 286,-31 3 1163,0 2 0,1 1 1,32 1-1,-60 1-232,-1 0 1,1 1 0,0-1 0,-1 0-1,1 1 1,-1-1 0,1 1 0,-1-1-1,1 1 1,-1 0 0,0 0-1,1 0 1,-1 0 0,0 0 0,1 0-1,-1 0 1,0 0 0,0 0 0,0 0-1,0 1 1,0-1 0,0 0 0,0 1-1,-1-1 1,1 1 0,0-1-1,0 4 1,1 3 244,-1 0 0,0 1 0,0-1 0,-1 14 0,0-15-525,0 0-1,0 0 1,1 0 0,0 0-1,0 0 1,2 8 0,-1-13-123,0 1 1,-1 0-1,1 0 0,0-1 1,0 1-1,0-1 1,1 1-1,-1-1 0,0 0 1,1 0-1,0 0 1,-1 0-1,1-1 1,0 1-1,6 2 0,0-1-514,0 0-1,0-1 0,0 0 0,13 2 1,18-2-1303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39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69 275 1464,'-69'-37'15447,"82"61"-13755,3 7-1341,9 14-21,-13-22-343,0 0 1,2-1 0,1-1 0,21 24 0,-31-39-22,0-1 0,1 0 1,-1-1-1,1 1 0,0-1 0,1 0 0,-1-1 0,1 0 0,-1 0 0,1 0 1,0 0-1,0-1 0,0-1 0,0 1 0,1-1 0,-1 0 0,0-1 0,1 0 1,12-1-1,-7-1 11,1 0 0,0-2 1,0 1-1,-1-2 0,0 0 0,0-1 1,0 0-1,-1 0 0,0-2 1,0 1-1,-1-2 0,0 1 1,0-2-1,-1 1 0,0-1 0,-1-1 1,0 0-1,0 0 0,13-25 1,-10 13 135,0-1 0,-2 0 0,0 0 0,-2-1 1,-1 0-1,0-1 0,-2 0 0,-2 0 1,2-49-1,-5 71-75,1-2 53,-1 0-1,0 0 1,-1-1-1,0 1 1,0 0-1,-3-12 1,4 19-88,0-1 1,-1 0-1,1 0 1,0 0 0,0 0-1,0 1 1,0-1-1,0 0 1,0 0-1,0 0 1,0 0-1,0 0 1,-1 0-1,1 1 1,0-1 0,0 0-1,0 0 1,0 0-1,0 0 1,0 0-1,-1 0 1,1 0-1,0 0 1,0 0-1,0 0 1,0 0 0,-1 0-1,1 0 1,0 0-1,0 0 1,0 0-1,0 0 1,-1 0-1,1 0 1,0 0-1,0 0 1,0 0 0,0 0-1,0 0 1,-1 0-1,1 0 1,0 0-1,0 0 1,0 0-1,0 0 1,0 0-1,-1-1 1,1 1 0,0 0-1,0 0 1,0 0-1,0 0 1,0 0-1,0 0 1,0-1-1,0 1 1,-1 0-1,1 0 1,0 0 0,0 0-1,0-1 1,-3 16 51,2 30-53,2-1 0,10 66 0,-2-19-121,-8-86 108,4 61-174,-5 101-1,-1-149 114,-1 0-1,0-1 0,-2 1 0,0 0 0,-1-1 0,0 0 0,-2 0 1,0 0-1,-1-1 0,-17 27 0,19-35-38,-2 0 1,1 0-1,-1 0 0,0-1 1,-1 0-1,1-1 0,-15 8 1,21-12 84,-1 0 0,0-1 1,0 1-1,0-1 0,0 0 1,0 0-1,0 0 0,0 0 1,0 0-1,0-1 1,0 1-1,0-1 0,-1 0 1,1 0-1,0 0 0,0 0 1,0-1-1,-1 1 0,1-1 1,0 0-1,0 0 0,0 0 1,0 0-1,0 0 0,0-1 1,1 1-1,-1-1 0,-4-3 1,6 3 20,-1 0 1,1 1-1,0-1 1,0 0 0,0 0-1,0 0 1,1 1 0,-1-1-1,0 0 1,1 0 0,0 0-1,-1 0 1,1 0-1,0 0 1,0-1 0,0 1-1,0 0 1,0 0 0,0 0-1,1 0 1,-1 0 0,1 0-1,0 0 1,-1 0-1,2-2 1,2-4-28,0 0 0,0 1 0,0-1 0,1 1 0,6-7 0,10-10-180,2 1 0,1 1 0,33-25 1,87-53-320,-122 85 530,120-73 594,-69 44 1182,104-80 0,-175 122-1752,0 1 0,0-1 0,0 0 0,-1 0-1,1 0 1,-1 0 0,1 0 0,2-5-1,-4 7-16,0-1-1,0 1 1,1-1-1,-1 0 0,0 1 1,0-1-1,0 1 0,0-1 1,0 0-1,0 1 0,0-1 1,0 0-1,0 1 1,0-1-1,0 0 0,0 1 1,0-1-1,-1 1 0,1-1 1,0 0-1,0 1 0,-1-1 1,0 0-1,0 0 0,-1 0 0,1 0 0,-1 0 0,1 1 0,-1-1 0,0 0 0,0 1 0,1-1 1,-1 1-1,0 0 0,0 0 0,0-1 0,1 1 0,-1 0 0,0 0 0,0 1 0,0-1 0,1 0 0,-1 1 0,0-1 0,0 1 0,1-1 0,-4 2 0,-7 4-24,0-1 0,0 2 1,0-1-1,0 2 0,1 0 0,0 0 0,1 0 0,0 2 0,1-1 1,-1 1-1,2 1 0,-1-1 0,2 1 0,-1 1 0,2 0 0,-1 0 1,2 0-1,-9 26 0,11-29-190,0 1 0,0 0 0,1 0 0,0 0 0,1 0 0,1 0 0,-1 0 0,1 1 0,1-1 0,0 0 0,1 0 0,0 0 0,0 0 0,1 0 0,0-1 0,1 1 0,0-1 0,0 0 0,1 0 0,0 0 0,1 0 0,0-1 0,0 0 0,1-1 0,14 14 0,-3-7-71,0-2 1,0-1-1,1 0 1,1-1-1,29 11 1,-14-9 487,1-2 0,50 9 1,-85-19-222,0 1 1,0-1 0,0 0 0,0 1-1,0-1 1,0 0 0,0 0 0,0 0 0,0 0-1,0 0 1,1 0 0,-1 0 0,0 0 0,0 0-1,0 0 1,0-1 0,0 1 0,0 0-1,0-1 1,0 1 0,0-1 0,0 1 0,0-1-1,0 1 1,0-1 0,0 0 0,0 0 0,-1 1-1,1-1 1,0 0 0,1-2 0,-2 0 45,1 0 1,-1 0 0,0 0-1,0 0 1,0 0 0,-1-1 0,1 1-1,-1 0 1,-1-4 0,1 3 106,0 0 0,0-1 0,1 1 0,-1-1 0,1 1 0,1-8 0,2 2 23,0 0 0,1 1 0,0-1-1,0 1 1,1 0 0,0 1 0,1-1 0,0 1-1,1 0 1,-1 0 0,1 1 0,15-12 0,1 1 112,0 0 0,1 2 0,33-17 0,-30 19-48,1 2-1,1 0 1,-1 2 0,2 1 0,55-9 0,-71 16-131,0 1 0,0 0 0,0 1 0,0 1 0,1 1 0,19 3 0,-26-2-39,1-1 0,-1 1 1,0 0-1,0 1 0,-1 0 0,1 0 1,-1 1-1,0 0 0,0 0 0,0 0 1,8 10-1,-10-10-39,-1 1 1,0-1-1,0 0 0,0 1 1,-1 0-1,0 0 1,0 0-1,-1 1 0,0-1 1,2 7-1,-1 5-267,0-1 0,-1 26 0,2 6-1944,-5-48 2028,1 0 0,0-1 0,0 1 0,0 0 0,0 0 0,0-1 0,1 1 0,-1 0 0,0-1 0,0 1 0,0 0 0,1-1 0,-1 1 0,0 0 0,1-1 0,-1 1 0,0 0 0,1-1 0,-1 1 0,1-1 0,-1 1 0,1-1 0,-1 1 0,1-1 0,-1 1 0,1-1 0,0 0 0,-1 1 0,1-1 0,0 0 0,-1 1 0,1-1 0,0 0 0,-1 0 0,1 0 0,0 1 0,-1-1 0,1 0 0,1 0 0,-1-1-106,0 1 0,0-1 0,0 1 0,0-1 0,0 1 0,0-1 1,0 0-1,0 0 0,0 1 0,0-1 0,0 0 0,0 0 0,-1 0 1,1 0-1,0 0 0,-1 0 0,1 0 0,0 0 0,-1 0 0,0 0 0,1 0 1,0-3-1,9-63-2659,-7-38 5647,-3 36 924,0 21-476,1-29 2353,-1 71-5203,1-1 1,0 1-1,1-1 1,-1 1 0,1 0-1,0 0 1,1 0-1,0 0 1,3-6-1,-6 11-436,1-1-1,0 1 0,0-1 0,0 1 0,0 0 0,0-1 0,0 1 0,0 0 0,0 0 1,1 0-1,-1 0 0,0 0 0,1 0 0,-1 0 0,1 0 0,-1 0 0,1 1 0,-1-1 0,1 1 1,0-1-1,-1 1 0,1-1 0,0 1 0,-1 0 0,1 0 0,0 0 0,-1 0 0,1 0 0,0 0 1,-1 1-1,1-1 0,0 0 0,-1 1 0,1-1 0,-1 1 0,1 0 0,1 1 0,2 1-493,-1 0 1,0 0-1,0 1 0,0 0 0,-1 0 0,1 0 0,-1 0 0,0 0 0,0 1 0,4 7 0,26 69-4364,-9 3 3808,10 90 4884,-15-71-1219,-18-95-2427,0-1 479,1 0-1,-1 0 1,1-1-1,4 11 1,-5-16-469,-1-1 1,0 1 0,0 0-1,1-1 1,-1 1-1,1-1 1,-1 1 0,1 0-1,-1-1 1,1 1 0,-1-1-1,1 1 1,-1-1-1,1 0 1,-1 1 0,1-1-1,0 0 1,-1 1 0,1-1-1,0 0 1,-1 0-1,1 1 1,0-1 0,-1 0-1,1 0 1,0 0 0,0 0-1,-1 0 1,1 0-1,0 0 1,-1 0 0,1 0-1,0-1 1,-1 1 0,1 0-1,0 0 1,-1-1-1,1 1 1,0 0 0,-1-1-1,1 1 1,-1 0 0,1-1-1,0 1 1,-1-1-1,1 1 1,-1-1 0,1 1-1,-1-1 1,0 0 0,1 1-1,-1-1 1,1-1-1,14-16 716,0-2-1,-2 0 0,13-23 0,22-34 556,-25 46-851,2 1 0,1 1 0,1 1 1,1 1-1,2 2 0,53-36 0,-80 59-452,1 0 1,-1 0-1,0 0 0,1 1 0,-1-1 0,1 1 1,0 0-1,4-1 0,-7 2-39,0 0-1,0 0 1,1 0 0,-1 0-1,0 1 1,0-1 0,-1 0-1,1 0 1,0 1-1,0-1 1,0 0 0,0 1-1,0-1 1,0 1 0,0 0-1,0-1 1,-1 1 0,1 0-1,0-1 1,-1 1 0,1 0-1,0 0 1,-1-1 0,1 1-1,-1 0 1,1 0 0,-1 0-1,1 0 1,-1 0 0,0 0-1,1 0 1,-1 0 0,0 0-1,0 1 1,11 58-160,-8-41-259,0 0 0,1 0 0,10 25 0,-11-38 167,-1 1 0,2-1-1,-1 0 1,1 0 0,0-1 0,0 1-1,1-1 1,0 0 0,0 0 0,0 0-1,0-1 1,1 0 0,8 5 0,5 2-441,2-2 0,-1 0 0,1-1 0,1-2 1,-1 0-1,39 6 0,-20-8 64,1-1 1,71-3-1,-93-2 663,0 0 0,-1-1 0,1 0 0,-1-2 0,0 0 0,0-1 0,0-1 0,-1-1 0,0 0 0,19-13-1,-25 13 315,-1 0-1,1-1 0,-1 0 0,-1-1 1,1 0-1,-2 0 0,1-1 1,-2 0-1,1 0 0,-2-1 0,1 0 1,-2 0-1,1-1 0,6-25 0,-10 27 71,0 0-1,-1-1 1,0 1-1,0 0 0,-3-22 1,2 30-348,-1 0 0,1 0 0,-1 0 0,0 0 0,0 0 0,0 0 0,0 0 0,-1 0 0,1 0 0,-1 1 0,-3-6 0,4 7-56,0 0-1,-1 0 1,1 0-1,-1 0 0,1 0 1,0 1-1,-1-1 1,0 0-1,1 1 0,-1-1 1,1 1-1,-1-1 1,0 1-1,1 0 1,-1 0-1,0 0 0,1 0 1,-1 0-1,0 0 1,1 0-1,-1 0 0,1 1 1,-4 0-1,1 0-12,0 1 0,0 0 0,0 0 0,0 0 0,0 1 0,0-1 0,1 1 0,-1 0 0,1 0-1,0 0 1,0 1 0,0-1 0,0 1 0,0 0 0,1-1 0,0 1 0,0 0 0,-3 9 0,1-5-28,1 1-1,0 0 1,1 0 0,0 0 0,0 1 0,1-1-1,1 0 1,0 13 0,0-15-15,1 1 1,0-1-1,1 0 0,0 0 1,0 0-1,1 0 1,-1-1-1,2 1 0,-1-1 1,1 1-1,7 9 0,-4-8-26,1 1 0,0-1-1,0-1 1,1 1 0,0-2-1,18 12 1,-1-5-255,0-2 0,0 0 0,1-2 0,0-1 0,33 6 0,-4-5-1382,1-3-1,-1-2 1,1-2-1,-1-3 0,1-3 1,-1-2-1,0-2 0,-1-3 1,61-20-1,-17-1-216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0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10 340,'1'-1'327,"0"0"1,0 1-1,0-1 0,0 0 1,0 0-1,0 1 0,1-1 1,-1 0-1,0 1 0,0-1 1,1 1-1,-1 0 0,0-1 0,1 1 1,-1 0-1,3 0 0,-3 1-40,-1 0 0,1 0-1,0 0 1,0 0-1,-1 0 1,1 1 0,0-1-1,-1 0 1,1 0-1,-1 1 1,1-1-1,-1 0 1,0 1 0,0-1-1,0 0 1,0 1-1,0 1 1,38 264 5657,24 135-3703,-53-335-2416,0 96-1,-5-188-658,1-1 0,1 1 0,1 0 1,1 1-1,1 0 0,2 0 0,0 1 0,1 0 0,27-36 0,-29 44 700,1 1-1,1 0 1,0 1-1,1 1 1,0 0-1,1 0 1,1 2-1,-1 0 1,2 0-1,-1 1 1,1 1-1,1 1 1,-1 0-1,33-8 1,-46 14 183,0 0 0,0 0 0,1 1 0,-1-1 0,0 1 0,0 0 0,0 0 0,0 0 0,1 0 0,-1 1 0,0-1 0,0 1 0,0-1 0,0 1 0,0 0 0,0 1 0,0-1 0,0 0 0,0 1 0,-1 0 1,1-1-1,-1 1 0,1 0 0,-1 0 0,1 1 0,-1-1 0,0 0 0,0 1 0,0-1 0,-1 1 0,1 0 0,0 0 0,-1-1 0,0 1 0,0 0 0,0 0 0,1 5 0,0 2-11,-1 0 0,0-1 0,0 1 0,-1 0 0,-1 0 0,0-1-1,0 1 1,0 0 0,-1-1 0,-1 1 0,-4 10 0,0-4-39,0 0 0,-2-1 0,1 0 0,-2-1 0,0 0-1,-1-1 1,0 0 0,-1 0 0,0-1 0,-1-1 0,0 0 0,-1-1 0,-17 10 0,29-19-103,1-1-1,0 1 1,0-1 0,0 1 0,-1-1 0,1 1 0,0-1 0,-1 0 0,1 0-1,0 1 1,-1-1 0,1 0 0,0 0 0,-1-1 0,1 1 0,-2 0 0,0-7-1683,10-6 432,38-37-2472,-10 15 2142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2.0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88 476,'14'-9'1005,"-9"6"-390,-1 0-1,1 1 1,-1-1 0,1 1 0,0 0 0,0 0-1,0 1 1,8-2 0,-13 3-430,1 1 0,-1-1-1,0 1 1,1-1 0,-1 1 0,0 0-1,1-1 1,-1 1 0,0-1 0,0 1-1,0 0 1,0-1 0,0 1 0,0 0-1,0-1 1,0 1 0,0 0 0,0-1 0,0 1-1,0 0 1,0-1 0,0 1 0,0 0-1,-1-1 1,1 1 0,-1 0 0,-5 20 1065,3-11-908,-1 1 1,1 0 0,1 0-1,0 1 1,1-1 0,0 1-1,1-1 1,0 0 0,0 1 0,1-1-1,1 1 1,0-1 0,5 15-1,-4-19-355,0 0 0,0 0-1,0-1 1,1 1 0,0-1-1,0 0 1,1 0 0,-1-1-1,1 1 1,1-1 0,-1 0-1,1-1 1,-1 1 0,1-1-1,1 0 1,-1 0 0,1-1-1,-1 0 1,1 0 0,0-1-1,13 4 1,-14-5-110,0 1 0,1-1-1,-1-1 1,0 1 0,0-1 0,0 0-1,0-1 1,0 1 0,0-1 0,0 0-1,0-1 1,0 0 0,0 0 0,0 0 0,-1 0-1,1-1 1,7-5 0,-6 3 17,-1 0 0,1-1 0,-2 0 0,1 0 0,-1-1 0,0 1 0,0-1 0,0 0 0,-1 0 0,0-1 0,-1 1 0,4-12 0,4-15 859,-2-1 1,-1 0-1,-2 0 1,-1-1-1,0-52 1,-10 138 146,1-26-891,0 46 0,4-64 19,1 9-236,0 1 0,0-1-1,1 1 1,1-1 0,5 16 0,-7-29-62,0 1 0,0 0 0,0-1 0,0 1 0,1-1 0,-1 1 0,1-1 0,-1 0 0,1 1 0,0-1 0,0 0 0,0 0 1,0 0-1,0 0 0,1-1 0,-1 1 0,1-1 0,-1 1 0,1-1 0,-1 0 0,1 0 0,0 0 0,-1 0 0,1-1 0,0 1 0,0-1 0,-1 1 0,1-1 0,0 0 0,0 0 0,0 0 0,0 0 0,-1-1 0,6-1 0,-1 1-263,-1-1-1,0 0 0,0-1 1,0 1-1,0-1 1,0 0-1,-1-1 1,0 1-1,1-1 1,4-5-1,-2 2 273,-1-1-1,0 0 1,-1 0-1,1-1 1,7-15-1,-5 7 1097,-1 0-1,7-27 0,4-32 5514,-12 53-2540,-7 23-3748,0 0-1,1 0 1,-1 0 0,0 0 0,0 0 0,0 0-1,1 0 1,-1 0 0,0 0 0,0 1 0,0-1-1,1 0 1,-1 0 0,0 0 0,0 0 0,0 0-1,0 1 1,0-1 0,1 0 0,-1 0 0,0 0-1,0 1 1,0-1 0,0 0 0,0 0 0,0 0-1,0 1 1,0-1 0,0 0 0,0 0 0,0 1-1,0-1 1,0 0 0,0 0 0,0 1 0,0-1-1,0 0 1,0 0 0,0 0 0,0 1 0,0-1-1,3 51 1780,-3-40-1940,4 32 260,1-1-1,2 1 1,14 45-1,-20-84-169,0-1 0,1 1 0,-1 0-1,1-1 1,-1 0 0,1 1 0,0-1 0,0 0-1,1 0 1,-1 0 0,6 5 0,-7-8-11,0 1 0,0 0 0,0 0 1,1-1-1,-1 1 0,0-1 1,1 1-1,-1-1 0,0 0 0,1 1 1,-1-1-1,1 0 0,-1 0 0,0 0 1,1 0-1,-1 0 0,1-1 1,-1 1-1,0 0 0,1 0 0,-1-1 1,0 1-1,1-1 0,-1 1 1,0-1-1,0 0 0,1 0 0,-1 1 1,0-1-1,0 0 0,0 0 1,0 0-1,0 0 0,0 0 0,1-2 1,15-16-169,-1-2-1,-1 0 1,17-31 0,21-29 145,-42 67 79,29-34 277,-38 46-277,0 0 0,0 0-1,1 0 1,-1 1 0,0-1 0,1 0-1,-1 1 1,1 0 0,-1 0 0,1 0-1,0 0 1,-1 0 0,1 0 0,0 1-1,0-1 1,0 1 0,-1 0 0,5-1-1,-5 2-21,-1 0 0,1-1 0,0 1 0,0 0 0,-1 0 0,1 0 0,0 0 0,-1 0 0,1 0 0,-1 1 0,1-1 0,-1 0 0,0 1 0,0-1-1,1 1 1,-1 0 0,0-1 0,0 1 0,-1 0 0,1 0 0,0-1 0,0 1 0,0 3 0,10 51 15,-10-43-13,0-9 14,1 14-247,1 1 1,1-1-1,1 1 0,10 24 0,-13-39-79,0 1 0,0 0-1,1-1 1,0 0-1,0 0 1,0 0-1,1 0 1,-1 0 0,1 0-1,0-1 1,0 0-1,0 0 1,0 0-1,0 0 1,1-1 0,0 1-1,-1-1 1,1 0-1,0-1 1,0 1-1,6 0 1,-3 0-5,-1-1 0,0-1 0,1 1 0,-1-1 0,1 0 0,-1-1 0,0 0 0,1 0 0,-1-1 0,0 1 0,0-2 0,0 1 0,0-1 0,0 0 1,12-8-1,-11 5 551,-1 0 0,1 0 1,-1-1-1,0 0 0,-1-1 1,0 0-1,0 0 1,0 0-1,-1 0 0,0-1 1,5-14-1,41-121 7512,-51 144-7722,0-1 1,0 1-1,0-1 0,0 1 1,0 0-1,0-1 1,0 1-1,0-1 1,1 1-1,-1 0 1,0-1-1,0 1 1,0 0-1,1-1 1,-1 1-1,0 0 1,0-1-1,1 1 1,-1 0-1,0-1 1,1 1-1,-1 0 1,0 0-1,1 0 1,-1-1-1,1 1 1,-1 0-1,0 0 1,1 0-1,-1 0 1,1-1-1,7 13 418,2 31-467,-8-35 105,2 8-78,0 6-4,2-1 0,0 0 1,1 0-1,14 28 0,-18-44-14,0 1 0,1-1 0,-1 0-1,1-1 1,0 1 0,1-1-1,-1 1 1,1-1 0,-1 0-1,1-1 1,0 1 0,1-1-1,-1 0 1,0 0 0,1-1 0,0 0-1,0 0 1,-1 0 0,1 0-1,11 0 1,-9-1-20,0 0 0,0-1 0,0 0 0,0 0 0,0-1 0,0 0 0,0 0 0,0-1 0,0 0 0,0-1 0,0 0 0,-1 0 0,0 0 0,1-1 0,-1 0 0,-1-1 0,1 1 0,0-1 0,-1 0 0,0-1 1,6-7-1,-1-1 23,-1 0 0,-1 0 0,0-1 0,0-1 1,-2 1-1,0-1 0,-1-1 0,8-29 0,-11 33 46,-1 10-27,-1 0-1,0 0 1,0-1-1,-1 1 0,1 0 1,-1-1-1,0 1 1,1 0-1,-2-6 1,1 9-19,0 0 0,0 0-1,-1 0 1,1 0 0,0 0 0,0 0 0,-1 0 0,1 0 0,0 0 0,0 0 0,0 0 0,-1 0 0,1 0 0,0 0 0,0 0 0,-1 0-1,1 0 1,0 1 0,0-1 0,0 0 0,0 0 0,-1 0 0,1 0 0,0 0 0,0 1 0,0-1 0,0 0 0,-1 0 0,1 0 0,0 1-1,0-1 1,0 0 0,0 0 0,0 0 0,0 1 0,0-1 0,0 0 0,0 0 0,0 0 0,0 1 0,0-1 0,0 0 0,0 0 0,0 1-1,0-1 1,0 0 0,-6 16 0,3-4-104,2 0 1,-1 0 0,1 0-1,1-1 1,0 1-1,1 0 1,0 0 0,1 0-1,5 20 1,-5-25-358,1 0 1,0 0-1,0 0 1,0 0-1,1 0 1,0-1-1,0 1 0,0-1 1,1 0-1,0 0 1,1-1-1,-1 0 1,1 0-1,0 0 1,0 0-1,10 5 1,-3-4-488,0-1 0,0 0 0,1-1 1,0 0-1,17 2 0,29 1-1472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2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328 112 1004,'0'-2'192,"0"-9"582,0 0 1,-1 0-1,0 0 0,-1 0 0,-3-12 0,5 21-610,-1 1 0,1-1 0,-1 1 0,0-1 1,1 0-1,-1 1 0,0-1 0,0 1 0,0 0 0,0-1 0,0 1 0,0 0 1,0 0-1,-1-1 0,1 1 0,0 0 0,-1 0 0,1 0 0,-1 1 1,1-1-1,-1 0 0,1 0 0,-1 1 0,0-1 0,1 1 0,-1 0 0,0-1 1,1 1-1,-1 0 0,0 0 0,1 0 0,-1 0 0,0 0 0,1 0 0,-1 1 1,0-1-1,1 1 0,-1-1 0,0 1 0,1-1 0,-1 1 0,-2 2 1,-4 1 173,1 0 0,0 1 0,-1 1 1,1-1-1,1 1 0,-1 0 0,1 0 1,0 1-1,1 0 0,0 0 0,0 1 1,-4 7-1,-9 18 639,-19 50 1,36-82-963,-27 69 592,3 1 0,-18 88 0,36-127-578,2 0-1,1 1 0,1-1 0,2 1 0,1 0 0,2 0 0,9 52 1,-8-73-180,0-1 1,1 0 0,0 0 0,0-1 0,1 1-1,1-1 1,0 0 0,0-1 0,1 1-1,0-1 1,10 10 0,-5-8-477,1-1 1,0 0-1,0 0 1,1-1-1,0-1 1,1 0-1,17 6 0,7-1-1230,1-1 0,0-3 1,1 0-1,0-3 0,60 2 0,-9-7-519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2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459 147 56,'-4'-11'469,"-1"0"1,0 0-1,-1 0 0,0 0 1,0 1-1,-1 0 0,-1 1 0,-9-11 1,12 16-180,-1-1-1,1 1 1,-1 0 0,1 0 0,-1 1-1,-1 0 1,1 0 0,0 0 0,-1 1 0,1 0-1,-1 0 1,0 1 0,1 0 0,-1 0 0,0 0-1,-7 1 1,3 1 114,0 0 0,0 0-1,0 2 1,0-1 0,0 1-1,1 0 1,-1 1 0,1 1-1,0 0 1,0 0 0,-12 9-1,14-9-195,2 0 1,-1 0-1,0 1 0,1 0 0,0 0 0,1 0 1,-1 1-1,1 0 0,0 0 0,1 0 1,0 0-1,0 1 0,1 0 0,-1 0 0,-2 12 1,6-17-172,0 0 0,0 0 0,0 0 0,0 0 0,0 0 0,1 1 0,0-1 0,-1 0 0,1 0 0,0-1 0,0 1 0,1 0 0,-1 0 0,1 0 0,-1-1 0,1 1 0,0-1 0,0 1 0,0-1 0,0 0 0,0 0 0,0 0 0,1 0 0,-1 0 0,1 0 1,0-1-1,3 3 0,10 4 17,1 0 0,0-1 0,25 7 1,-28-9-15,27 7-4,29 9-12,-64-19-25,0 1-1,0-1 1,-1 1 0,0 0 0,1 1 0,-1-1 0,0 1 0,7 7 0,-11-10 1,0 1 1,0-1-1,0 0 0,0 1 0,-1-1 0,1 1 0,0-1 0,-1 1 0,1 0 0,-1-1 0,0 1 0,1-1 0,-1 1 0,0 0 1,0-1-1,0 1 0,0 0 0,0-1 0,0 1 0,-1 0 0,1-1 0,-1 1 0,1 0 0,-1-1 0,1 1 0,-1-1 0,0 1 1,0-1-1,0 0 0,0 1 0,0-1 0,0 0 0,0 1 0,0-1 0,-3 2 0,-4 4 9,0 0-1,-1 0 1,1-1-1,-11 6 1,18-12-9,-31 16-422,0-1 0,-2-1 0,0-2 0,0-2 0,-1 0 0,-52 6 0,64-17-3046,23 1 3366,0 0 0,-1 0 0,1-1 0,0 1 0,0 0 0,0-1 0,0 1 0,0 0 0,0-1 0,0 1 0,0 0 0,0 0 0,0-1 0,0 1 0,1 0 0,-1-1 0,0 1 0,0 0 0,0 0 0,0-1 0,0 1 0,0 0 0,1 0 0,-1-1 0,2 0-816,-2 0 816,0 1 0,1 0 0,39-26-4935,-35 23 4894,34-20-2053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3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1500,'19'-5'1157,"11"-4"2757,0 2-1,39-5 1,-66 12-3675,-1 1 1,1-1-1,0 0 0,-1 1 0,1-1 1,-1 1-1,1 0 0,-1-1 1,1 1-1,-1 0 0,1 1 0,-1-1 1,0 0-1,0 1 0,0-1 0,0 1 1,0 0-1,0 0 0,0 0 1,0 0-1,-1 0 0,1 0 0,-1 0 1,1 0-1,-1 1 0,0-1 1,2 5-1,2 8-10,0 0 0,-1 0 0,4 25 0,-4-20 168,1 7-316,10 46 412,41 122 0,-49-175-756,1 0 0,1 0 1,1-2-1,0 1 0,2-1 0,0-1 0,1 0 0,0 0 0,2-1 0,30 25 1,-42-38-109,1 0 0,-1-1 0,1 0 1,0 0-1,0 0 0,0 0 0,6 2 1,-9-4 204,1 0 1,-1 0-1,0 0 0,0 0 1,0 0-1,0 0 1,0 0-1,0 0 1,0 0-1,0 0 0,1 0 1,-1-1-1,0 1 1,0 0-1,0-1 1,0 1-1,0-1 0,0 1 1,0-1-1,-1 0 1,1 1-1,0-1 1,0 0-1,0 0 0,-1 0 1,1 1-1,0-1 1,-1 0-1,1 0 1,0 0-1,-1 0 0,1 0 1,-1 0-1,1-1 1,2-9-1010,0 1 0,0 0 0,-1-1 1,2-14-1,-2-82-3133,-2 106 4269,-3-67-1506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3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11 211 1104,'-2'-27'1113,"-4"-55"4658,3-1 3354,4 83-9033,-1-1 0,0 0-1,0 0 1,1 0 0,-1 0 0,0 0 0,1 0-1,-1 0 1,1 1 0,-1-1 0,1 0 0,-1 0 0,1 1-1,0-1 1,-1 0 0,1 1 0,0-1 0,0 1 0,-1-1-1,1 1 1,0-1 0,0 1 0,0-1 0,0 1-1,0 0 1,-1-1 0,1 1 0,0 0 0,0 0 0,0 0-1,0 0 1,0 0 0,0 0 0,0 0 0,0 0-1,0 0 1,0 0 0,1 1 0,46 8 542,-39-7-450,28 7-100,1 1 0,38 18 0,-65-24-156,0 1 0,-1 0 0,1 1 0,-1 0 0,-1 0 0,1 1 0,-1 1 0,0-1 0,-1 1 0,0 1 0,10 13 0,-16-19 45,-1-1 0,1 1 0,-1 0 0,1 0 0,-1 0 0,0 0 1,0 1-1,-1-1 0,1 0 0,0 0 0,-1 1 0,0-1 0,0 0 0,0 1 0,0-1 0,-1 0 1,1 0-1,-2 4 0,0-1 1,0-1 0,0 1 1,-1-1-1,0 0 1,0 0-1,0 0 0,-1-1 1,0 1-1,-7 6 0,-1 0-30,0-1 0,-2 0-1,1-1 1,-1-1 0,0 0-1,-24 9 1,4 1-210,-13 7-390,45-24 549,-1 0 0,1-1 0,0 1 0,-1-1 0,1 1 0,0-1 1,-1 0-1,1 0 0,0 0 0,-1 0 0,1 0 0,0 0 1,-1-1-1,1 1 0,0-1 0,-1 0 0,1 0 0,-2-1 1,-20-16-1963,23 16 1703,0 0 1,0 0 0,0 0-1,0 0 1,0 0 0,0 0-1,0 0 1,1 0-1,-1-1 1,1 1 0,0 0-1,0 0 1,-1 0 0,1 0-1,1-1 1,-1 1-1,0 0 1,0 0 0,1 0-1,-1-1 1,1 1 0,0 0-1,0 0 1,0 0 0,0 0-1,0 0 1,0 0-1,0 1 1,2-3 0,17-26-1939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4.0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0 227 208,'6'-9'1634,"0"1"0,1-1 0,0 1-1,11-9 1,39-26 2767,70-24-767,-97 53-2771,-9 5-561,0 0-1,0 2 1,1 0 0,0 1-1,1 2 1,-1 0 0,40-1 0,-52 4-290,0 1 1,0 0 0,0 1 0,0 1-1,0-1 1,0 1 0,0 1 0,-1 0-1,1 0 1,-1 1 0,0 0 0,0 1-1,0 0 1,-1 0 0,0 1 0,0 0 0,0 0-1,0 1 1,12 15 0,-18-19-22,0 0 0,0 0 1,0 0-1,0 0 0,0 1 0,-1-1 0,0 1 1,0-1-1,0 1 0,0-1 0,0 1 1,-1 0-1,1-1 0,-1 1 0,0 0 1,0-1-1,0 1 0,-2 5 0,1-4 0,-1 1 1,-1 0-1,1-1 0,-1 0 0,1 1 0,-2-1 0,1 0 0,0-1 0,-1 1 0,-6 6 1,-3 1-117,-1-1 0,0 0 0,0-1 0,-1 0 0,-1-1 0,-30 13 0,27-16-1292,-38 10 0,-22-3-5892,25-4 555,40-7 4974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4.6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 1592,'10'-4'8455,"-10"4"-8318,14 18 3225,9 20-1887,97 164 3172,-92-150-4204,41 110-1,-60-133-692,0 1 0,-2 0 0,-2 0 0,0 1 0,0 43 0,-6-51-29,0 1 1,-2-1-1,0 0 1,-2 0 0,0 0-1,-2-1 1,0 0-1,-12 24 1,8-24-762,-1 0 0,-18 25 0,24-38-48,-1 0 0,0-1-1,0 0 1,0-1-1,-1 0 1,0 0 0,-16 10-1,17-16-1086,3-6 290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38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41 255 1320,'-7'-39'2392,"-3"8"625,4 5 479,-1 4-16,3 6-367,1 1-625,0 2-792,3 2-772,0 2-792,0 2-800,6 0-896,-2-1-1220,13-28-10766,-17 21 11070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7.5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86 300,'2'-9'499,"11"-39"2079,-12 46-2422,-1 1 0,1-1 0,-1 1 0,1-1 0,0 1 0,-1-1 0,1 1 0,0 0 0,0-1 0,0 1 0,0 0 0,0 0 0,0-1 0,1 1 0,-1 0 0,0 0 1,1 0-1,-1 1 0,0-1 0,1 0 0,-1 0 0,1 1 0,-1-1 0,3 0 0,-3 2-52,1-1 1,-1 0-1,0 1 0,1 0 1,-1-1-1,0 1 0,0 0 0,1-1 1,-1 1-1,0 0 0,0 0 1,0 0-1,0 0 0,0 0 1,0 0-1,0 0 0,-1 0 1,1 0-1,0 1 0,-1-1 0,2 3 1,13 34 611,-11-25-483,0-2-44,-4-10-100,0 1-1,0 0 1,1 0-1,-1 0 0,1 0 1,0 0-1,-1 0 1,1 0-1,0 0 1,0-1-1,12 15 6701,-13-16-6770,-1 1 0,1 0 0,-1-1 0,1 1 0,0-1-1,-1 1 1,1-1 0,0 1 0,-1 0 0,1-1 0,0 1 0,0 0 0,0-1 0,-1 1 0,1 0 0,0 0 0,0-1 0,0 1 0,0 1 0,6 229 315,-5-87-322,1-60-54,10 147-62,-9-201-35,2 0 0,1 0 1,2 0-1,1-1 0,17 40 0,-23-62-25,1 1 0,1-1 1,-1 0-1,1 0 0,0-1 0,1 1 1,-1-1-1,1 0 0,1-1 0,-1 1 1,1-1-1,13 7 0,-16-10 34,0 0-1,0 0 1,0-1 0,0 0 0,0 0-1,0 0 1,0 0 0,0-1-1,1 0 1,-1 0 0,0 0 0,0 0-1,0 0 1,1-1 0,-1 0-1,0 0 1,0 0 0,0 0-1,0-1 1,0 0 0,-1 1 0,1-1-1,0-1 1,-1 1 0,0 0-1,1-1 1,3-4 0,4-4-163,0-1 0,-1 0 0,0-1 0,-1 0 0,-1-1 0,13-26 0,31-96-195,-32 80 509,-18 52 11,6-18 492,-1-1-1,6-24 1,-14 42 459,-3 9-348,-5 12 146,0 5-94,0 0 1,2 1 0,1 1-1,-6 38 1,10-49-528,0 1 0,2-1 0,-1 1 0,2 0 0,0 0 0,0-1 0,1 1 0,1-1 0,0 1 0,6 13 0,-6-20-158,0 0 0,1-1 0,0 1 0,1-1 0,-1 0 0,1 0 0,0-1 0,0 1 0,0-1 0,1 0 0,-1 0 0,1-1 0,0 0 0,0 0-1,0 0 1,1-1 0,-1 0 0,0 0 0,1-1 0,0 1 0,7-1 0,-3 1-149,1-1-1,-1 0 1,1-1 0,-1-1-1,0 0 1,1 0 0,-1-1-1,0 0 1,0-1 0,0-1-1,19-7 1,-24 7 159,0 0 1,0 0 0,-1-1-1,1 0 1,-1 0-1,0 0 1,0 0-1,-1-1 1,0 0-1,0 0 1,0 0-1,0 0 1,3-11-1,2-6 786,-1-1 0,7-38 0,-9 34 32,-8 39-781,1 0-1,0-1 1,1 1 0,0 0-1,1 0 1,0-1 0,0 1-1,1-1 1,1 1 0,4 12-1,-4-15-52,0 0 1,0-1-1,0 0 0,1 0 0,0 0 0,1 0 1,-1 0-1,1-1 0,1 0 0,-1 0 1,1 0-1,0-1 0,0 0 0,1 0 0,11 7 1,-10-9-12,0 1 0,0-1 1,0 0-1,0 0 0,1-1 0,-1 0 1,1-1-1,-1 0 0,1 0 1,-1-1-1,1 0 0,0 0 1,-1-1-1,1 0 0,-1-1 1,1 0-1,-1 0 0,1-1 1,-1 0-1,0 0 0,-1-1 0,1 0 1,0 0-1,-1-1 0,0 0 1,0 0-1,-1-1 0,1 0 1,-1 0-1,0-1 0,-1 1 1,8-12-1,1-11 283,-2-1 0,0 0 0,-2 0 0,-1-1 1,6-42-1,-16 101-202,1 0 0,1 0 0,10 52 0,-10-73-187,1 0 1,-1 0-1,1-1 0,0 1 0,0-1 0,1 0 0,0 1 0,0-1 0,0 0 0,1-1 0,0 1 0,0-1 0,0 1 0,1-1 0,0-1 0,0 1 0,0-1 0,1 1 0,-1-2 1,1 1-1,0-1 0,0 1 0,0-1 0,1-1 0,-1 0 0,0 0 0,1 0 0,0 0 0,-1-1 0,1 0 0,0-1 0,0 1 0,0-1 0,0-1 0,-1 1 0,1-1 0,0 0 1,0-1-1,9-3 0,-9 3 3,1-1 1,-1 0 0,0 0-1,0-1 1,0 0 0,-1 0-1,0-1 1,1 0 0,-2 0-1,1 0 1,0-1 0,-1 1-1,0-1 1,-1-1 0,1 1-1,-1-1 1,0 1 0,4-11 0,3-10 403,-1-2 0,-2 1 0,8-44 0,-9 39 161,70-376 4825,-127 672-4574,36-186-723,-12 92 92,24-144-321,1 0-1,1 0 0,1 0 1,7 43-1,-7-63 6,0-1-1,0 1 1,1-1 0,-1 1-1,1-1 1,0 0-1,0 0 1,1 0-1,-1 0 1,1 0-1,0 0 1,0-1 0,0 1-1,0-1 1,1 0-1,-1 0 1,1 0-1,0 0 1,0 0-1,0-1 1,0 0 0,0 0-1,7 2 1,-6-3-39,0 0 0,0 0 0,0-1 1,1 1-1,-1-1 0,0 0 0,0-1 1,0 1-1,0-1 0,0 0 0,0 0 1,0-1-1,0 1 0,0-1 0,0 0 1,-1-1-1,1 1 0,-1-1 0,0 0 1,1 0-1,3-4 0,2-3 308,0-1 0,-1 0 0,0 0-1,-1-1 1,0 0 0,-1 0 0,0-1 0,9-27-1,1-9 2544,10-54-1,-26 97-2285,40-167 9009,-36 281-7601,-4-49-1889,13 73 0,-11-114-328,0-1-1,2 0 1,0 0 0,1 0 0,0 0 0,1-1 0,1 0 0,18 27 0,-23-39 100,0 0 0,1 0 0,-1 0 0,1-1 0,0 1 0,-1-1-1,2 0 1,-1 0 0,0 0 0,1-1 0,-1 1 0,1-1 0,-1 0 0,1-1 0,0 1 0,0-1 0,0 0 0,10 1 0,-10-2 202,-1 0-1,1-1 1,0 0 0,-1 0 0,1 0 0,-1 0 0,1-1 0,-1 0 0,0 0 0,0 0 0,1 0 0,-2 0-1,1-1 1,0 0 0,0 0 0,-1 0 0,1 0 0,-1-1 0,0 1 0,4-7 0,5-10 1460,0 0 1,-2-1-1,0 0 1,12-42-1,-7 21 2937,-15 42-4139,0 0 0,0 0 1,0 0-1,0 0 0,0 0 0,0-1 1,0 1-1,0 0 0,0 0 1,0 0-1,0 0 0,0 0 0,0 0 1,1-1-1,-1 1 0,0 0 1,0 0-1,0 0 0,0 0 0,0 0 1,0 0-1,1 0 0,-1 0 0,0 0 1,0 0-1,0-1 0,0 1 1,0 0-1,1 0 0,-1 0 0,0 0 1,0 0-1,0 0 0,0 0 1,0 0-1,1 0 0,-1 0 0,0 0 1,0 0-1,0 0 0,0 1 1,0-1-1,1 0 0,-1 0 0,0 0 1,0 0-1,0 0 0,0 0 1,0 0-1,0 0 0,1 0 0,-1 1 1,9 10 530,8 23-552,-13-27 141,2 3-146,0-1-1,1 0 0,0 0 1,0-1-1,1 0 0,0 0 1,1-1-1,-1 0 0,2-1 1,-1 0-1,0 0 0,1-1 1,0 0-1,1 0 0,-1-1 1,20 4-1,-20-5-35,-1-1 1,1 0-1,0 0 1,0-1-1,0-1 0,0 0 1,0 0-1,0-1 0,0 0 1,0 0-1,0-1 0,-1-1 1,1 0-1,-1 0 0,1-1 1,-1 0-1,0 0 0,-1-1 1,10-6-1,-14 8 36,-1 0-1,1-1 1,-1 1-1,0-1 1,1 1-1,-2-1 1,1 0-1,0 0 1,-1 0-1,0 0 1,0-1 0,0 1-1,0-1 1,-1 1-1,0-1 1,0 0-1,0 1 1,0-1-1,-1 0 1,0 0-1,0 1 1,0-1-1,0 0 1,-1 0-1,0 1 1,0-1 0,0 0-1,0 1 1,-3-6-1,1 4 29,0 1 0,0-1 0,0 1-1,-1 0 1,0-1 0,0 2 0,0-1 0,-1 0 0,0 1-1,1 0 1,-2 0 0,1 0 0,0 1 0,-1 0-1,1 0 1,-1 0 0,0 0 0,0 1 0,0 0 0,0 1-1,-10-2 1,9 2-13,0 0-1,0 1 0,0 0 1,-1 1-1,1-1 1,0 1-1,0 1 1,0-1-1,0 1 0,0 0 1,1 1-1,-1 0 1,1 0-1,-1 0 0,1 1 1,0 0-1,-7 6 1,5-3-40,1 0-1,0 0 1,1 1 0,0 0 0,0 0 0,0 1 0,1 0 0,0 0 0,1 0 0,0 0 0,-4 16 0,5-14-35,1-1 0,0 1 0,1-1 1,0 1-1,0-1 0,1 1 0,1 0 0,0-1 1,0 1-1,1-1 0,3 12 0,-3-15 2,1 0 0,0 0 0,0 0 0,1-1 0,-1 1 0,1-1 0,1 0-1,-1 0 1,1 0 0,0 0 0,1-1 0,-1 0 0,1 0 0,0-1 0,0 0-1,11 6 1,5-1 59,0 0-1,1-2 1,0 0-1,1-2 1,-1-1-1,1 0 1,0-2-1,0-1 1,36-3-1,-59 3 5,1-1 0,-1 0 0,0 0-1,0 0 1,1-1 0,-1 1 0,0 0 0,0 0-1,1-1 1,-1 1 0,0-1 0,0 1 0,0-1 0,1 1-1,-1-1 1,0 0 0,0 1 0,0-1 0,0 0 0,0 0-1,0 0 1,-1 0 0,1 0 0,0 0 0,0 0-1,-1 0 1,2-2 0,-1-1 33,-1 1-1,1-1 1,-1 0-1,0 1 1,0-1-1,0 0 1,-2-6-1,0-5 78,3 7-76,-1-1 0,1 1 0,0-1 1,1 1-1,0-1 0,0 1 0,1 0 0,0 0 0,0 0 0,1 0 0,0 1 0,0-1 0,1 1 1,0 0-1,0 0 0,9-8 0,6-6-22,2 1-1,0 0 1,35-22 0,-57 41-19,13-8 82,0 1 0,0 0 0,0 0 0,25-8 0,-36 15-61,0 0-1,1 0 0,-1 0 0,0 1 0,0-1 0,1 1 1,-1-1-1,1 1 0,-1 0 0,0 0 0,1 0 1,-1 0-1,0 0 0,1 1 0,-1-1 0,0 1 0,1 0 1,-1-1-1,0 1 0,0 0 0,1 0 0,-1 1 1,0-1-1,0 0 0,-1 1 0,1-1 0,0 1 0,0-1 1,-1 1-1,1 0 0,-1 0 0,1 0 0,-1 0 1,0 0-1,0 0 0,0 0 0,0 0 0,0 1 0,1 2 1,0 3-24,0 0 0,0 1-1,-1-1 1,0 0 0,-1 0 0,0 1 0,-2 14 0,-14 61-163,11-71-264,2 0-1,0 0 0,0 1 1,2-1-1,-1 1 0,2 0 1,0-1-1,0 1 0,4 21 1,-3-32 134,0 0 0,0-1 0,0 1 0,0-1 0,0 1 0,1-1 0,-1 0 0,1 1 0,0-1 0,0 0 0,-1 0 0,1 0 0,1 0 0,-1 0 0,0-1 0,0 1 0,1-1 0,-1 1 0,0-1 0,1 0 0,0 0 0,-1 0 0,1 0 0,0 0 0,-1-1 0,1 1 0,0-1 0,0 0 0,-1 0 0,1 0 0,0 0-1,0 0 1,-1-1 0,1 1 0,4-2 0,1 0 85,-1 0-1,0 0 1,0-1-1,0 1 1,0-2-1,0 1 1,-1-1-1,1 0 1,-1 0-1,0-1 1,0 0-1,7-8 1,-3-1 1229,-1 0 0,0-2 0,-1 1 0,-1-1 0,0 0 1,5-19-1,15-34 5881,-27 69-6880,0 0 1,0 0 0,0 0 0,0 0-1,0 0 1,0 0 0,0 0 0,0 0-1,0 0 1,0 0 0,1 0 0,-1 0-1,0-1 1,0 1 0,0 0 0,0 0-1,0 0 1,0 0 0,0 0 0,0 0-1,1 0 1,-1 0 0,0 0 0,0 0-1,0 0 1,0 0 0,0 0 0,0 0-1,0 0 1,1 0 0,-1 0 0,0 0-1,0 0 1,0 1 0,0-1 0,0 0-1,0 0 1,0 0 0,0 0 0,0 0-1,1 0 1,-1 0 0,0 0 0,0 0-1,0 0 1,0 0 0,0 0 0,0 1-1,0-1 1,0 0 0,0 0 0,0 0-1,0 0 1,0 0 0,0 0 0,0 1-1,7 10 282,3 15-237,-7-16-78,1 0 1,1 0-1,0 0 0,0-1 0,1 0 0,0 0 0,1 0 0,0-1 0,0 0 0,1 0 0,0-1 0,0 0 0,18 12 0,-19-15-68,0 0-1,0-1 0,1 0 0,-1 0 0,1-1 1,-1 0-1,1 0 0,0-1 0,0 0 1,-1 0-1,1 0 0,0-1 0,0-1 0,0 1 1,0-1-1,0-1 0,-1 1 0,1-1 1,0-1-1,7-3 0,-10 4 74,1-1 0,-1-1-1,0 1 1,0-1 0,0 1 0,-1-1 0,1-1-1,-1 1 1,0 0 0,0-1 0,-1 0 0,1 0 0,-1 0-1,0-1 1,-1 1 0,1-1 0,-1 1 0,0-1-1,0 0 1,-1 0 0,0 0 0,0 0 0,0 0-1,-1 0 1,0 0 0,0 0 0,-1-8 0,0 4 120,0-1 1,-1 1 0,0 0-1,-1-1 1,0 1-1,0 0 1,-1 0 0,0 1-1,-1-1 1,0 1 0,-1 0-1,0 0 1,0 1-1,-1-1 1,-7-6 0,11 12-96,0 0 1,0 1-1,0 0 0,0-1 1,0 1-1,-1 0 1,1 1-1,-1-1 0,1 1 1,-1-1-1,0 1 1,1 0-1,-1 0 0,0 1 1,0-1-1,0 1 1,1 0-1,-1 0 0,0 0 1,0 0-1,0 1 1,0 0-1,1 0 0,-1 0 1,0 0-1,1 0 1,-1 1-1,1-1 0,-1 1 1,1 0-1,0 0 1,-5 4-1,1 0-51,0 0 0,1 0 0,0 1 0,1-1 0,0 1 0,0 1 0,0-1 0,1 1 0,0-1 0,0 1 1,1 0-1,0 1 0,-3 12 0,4-14-12,1-1 1,0 1-1,1 0 1,-1-1-1,1 1 1,0 0-1,1-1 1,0 1-1,0 0 1,0-1-1,1 1 1,0-1-1,0 1 1,1-1-1,0 0 1,0 0-1,5 8 1,-3-8 28,1 0-1,-1 0 1,1 0 0,0-1 0,1 0 0,-1 0 0,1-1-1,0 0 1,0 0 0,0 0 0,1-1 0,-1 0 0,1 0-1,9 1 1,203 30 460,-110-20 40,-85-13-238,-23-6 80,-10-6 64,6 8-312,0 1 1,0-1-1,1 1 0,-1-1 1,1 0-1,-1 0 0,1 0 1,0 0-1,0 0 1,0 0-1,1 0 0,-1-1 1,1 1-1,0 0 0,0 0 1,0 0-1,0-1 1,0 1-1,1 0 0,-1 0 1,1 0-1,0 0 0,0 0 1,0 0-1,0 0 1,1 0-1,-1 0 0,1 0 1,2-3-1,4-6 69,1 0-1,0 1 1,0 0 0,1 1 0,12-10-1,-6 6-65,1 2-1,0 0 0,0 1 1,1 0-1,1 2 0,0 0 1,35-11-1,-46 18-80,0 0 0,0 0 0,0 1 0,0 1 0,1-1 0,-1 1 0,0 0 0,0 1 0,0 0 0,8 2 0,-11-1-36,0-1 0,0 1-1,0 1 1,0-1 0,-1 1 0,1-1 0,-1 1 0,0 1 0,0-1 0,0 0 0,0 1 0,0 0-1,-1 0 1,0 0 0,0 0 0,5 9 0,-4-3-538,0 0 0,-1 0 0,0 0-1,0 0 1,-1 0 0,-1 1 0,0-1 0,0 1 0,-1-1 0,0 0-1,-1 1 1,-4 17 0,3-10-2919,1 0 1,1 32-1,4-38 918,5-6 640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8.2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0 181 1576,'13'-29'3723,"29"-48"0,-39 71-3069,1 0-1,1 0 1,-1 1-1,1-1 1,0 1-1,0 0 1,0 0-1,1 1 1,-1-1-1,1 1 1,1 0-1,-1 1 0,0 0 1,8-3-1,-13 5-575,1 1 0,-1 0 0,0 0 0,0-1 0,1 1 0,-1 0 0,0 0-1,0 0 1,1 0 0,-1 1 0,0-1 0,0 0 0,1 0 0,-1 1-1,0-1 1,0 1 0,0-1 0,0 1 0,0-1 0,0 1 0,0 0 0,0 0-1,0-1 1,0 1 0,0 0 0,0 0 0,0 0 0,0 0 0,-1 0 0,1 0-1,0 0 1,0 2 0,1 2 50,0 1-1,0-1 0,0 1 1,-1 0-1,2 10 1,0 16 112,-2 0 0,-5 63 0,-18 68-35,14-110-142,-6 40-45,-18 144 22,28-191-234,3 0-1,1-1 1,8 54-1,-7-89-28,1 1-1,0-1 1,1 1-1,0-1 1,1 0-1,0 0 0,1 0 1,0-1-1,0 1 1,1-1-1,7 9 1,-10-15 45,1 1 0,-1-1 0,1 0 1,-1 0-1,1 0 0,0-1 0,0 1 1,0-1-1,1 0 0,-1 0 0,0-1 1,1 1-1,0-1 0,-1 0 1,1 0-1,-1 0 0,1-1 0,0 0 1,0 0-1,-1 0 0,1 0 0,0-1 1,-1 0-1,1 0 0,0 0 0,-1 0 1,7-3-1,2-2 5,-1-1-1,1 0 1,-1-1 0,-1 0-1,0-1 1,0 0 0,0 0-1,-2-1 1,1-1 0,-1 0 0,0 0-1,9-18 1,7-13 1206,-2-1 1,22-57-1,-41 91-616,-2 6-204,0-1 0,-1 1 0,1-1 0,-1 0 0,0 1 0,0-1 0,0 0 0,0 0 0,0 0 0,-1 0-1,0 0 1,0-5 0,0 9-194,-1-1 1,1 1-1,0 0 0,0 0 0,0 0 0,0 0 0,-1-1 0,1 1 0,0 0 0,0 0 0,-1 0 0,1 0 0,0 0 0,0 0 1,-1 0-1,1 0 0,0 0 0,0 0 0,-1 0 0,1 0 0,0 0 0,0 0 0,-1 0 0,1 0 0,0 0 0,0 0 0,-1 0 1,1 0-1,0 0 0,0 0 0,0 0 0,-1 0 0,1 1 0,0-1 0,0 0 0,0 0 0,-1 0 0,1 0 0,0 1 0,0-1 1,0 0-1,0 0 0,-1 0 0,1 1 0,0-1 0,-10 12 250,9-12-257,-17 28 132,2 1 0,0 1 1,2 0-1,1 1 0,1 0 1,-8 40-1,16-56-156,0 0 0,1 1 0,1-1 0,0 1 0,1 0 0,1-1 0,0 1 0,4 19-1,-3-29-94,0 0 0,1 0 0,-1 0 0,1-1 0,1 1 0,-1 0 0,1-1 0,0 1-1,0-1 1,0 0 0,1 0 0,0 0 0,0-1 0,0 1 0,1-1 0,-1 0-1,1 0 1,0-1 0,0 1 0,1-1 0,-1 0 0,0-1 0,11 4 0,-9-3-151,0-1 1,-1 0-1,1-1 0,0 0 1,0 0-1,1 0 1,-1-1-1,0 0 1,0-1-1,0 1 1,0-1-1,0-1 0,0 1 1,0-1-1,0 0 1,-1-1-1,1 1 1,-1-2-1,1 1 1,8-7-1,-4 2 120,-1-1 0,0-1 0,-1 0 0,0 0 0,0-1 0,-1 0 0,-1-1 0,0 0-1,10-22 1,71-182 7908,-88 214-7681,1 1-1,0-1 0,-1 1 1,1-1-1,0 1 0,0 0 1,0-1-1,0 1 0,0 0 1,0 0-1,3-2 0,-4 2-64,0 1-1,1 0 1,-1 0-1,0 0 0,1 0 1,-1 0-1,0 0 1,1 0-1,-1 0 1,0 0-1,1 0 0,-1 0 1,0 0-1,1 0 1,-1 0-1,0 0 1,1 0-1,-1 0 1,0 0-1,1 1 0,-1-1 1,0 0-1,1 0 1,-1 0-1,0 0 1,0 1-1,1-1 1,-1 0-1,0 0 0,0 1 1,1-1-1,-1 1 1,2 1 24,-1 1-1,1 0 1,-1 0 0,0 0 0,0 0 0,0 0 0,-1 1-1,1-1 1,-1 0 0,1 4 0,-1 172-1516,2-163 944,6-1-5088,9-36-3383,-13-8 6505,3-11 493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9.4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1 585 940,'5'-31'676,"32"-162"5422,-29 161-4131,2 1 0,1-1 0,27-54 0,-28 68-1361,1 1 1,1 0-1,0 1 0,1 1 0,16-15 0,-22 23-469,1 0 0,0 0 0,0 1 0,1 0 0,-1 1 0,1 0-1,0 0 1,1 1 0,-1 0 0,1 1 0,16-4 0,-24 7-125,0-1 1,0 1 0,0 0-1,0 0 1,0 0-1,0 0 1,0 1-1,0-1 1,0 0-1,0 1 1,0 0-1,0-1 1,0 1-1,0 0 1,0 0 0,-1 0-1,1 0 1,0 0-1,-1 0 1,1 1-1,-1-1 1,1 0-1,-1 1 1,0-1-1,1 1 1,-1 0-1,0-1 1,0 1 0,0 0-1,0 0 1,0 0-1,-1-1 1,1 1-1,0 4 1,1 4-8,0 0 1,0 0-1,-1 1 0,-1-1 1,-1 17-1,-9 66-77,-4 0 0,-36 126 0,-14 79-372,41-68-1953,24-204 472,0-20-86,0-18 768,-3-74-274,2-69 2210,1 134-185,1 0 0,2 1 0,0-1 0,1 1 0,9-25 0,-11 39-369,0 0 1,0 0-1,0 0 1,0 1 0,1-1-1,0 1 1,0 0-1,1 0 1,-1 0-1,1 1 1,0 0 0,6-5-1,-8 8-104,-1-1 0,1 1 0,0 0-1,-1 0 1,1 0 0,0 0 0,0 0 0,0 0 0,0 1-1,-1 0 1,1-1 0,0 1 0,0 0 0,0 0-1,0 1 1,0-1 0,0 1 0,0-1 0,0 1 0,-1 0-1,1 0 1,0 0 0,0 0 0,-1 1 0,1-1-1,-1 1 1,1-1 0,-1 1 0,3 2 0,0 2-20,1 1 1,-1-1 0,-1 1-1,1 0 1,-1 0 0,0 1 0,0-1-1,-1 1 1,0 0 0,-1 0-1,0 0 1,0 0 0,0 0-1,0 10 1,-1-8-182,1 1 0,0-1 1,1 0-1,0 0 0,1 0 0,0 0 0,0 0 0,9 13 0,-11-21 38,0 0-1,0 1 1,0-1 0,0 0-1,1 0 1,-1 0-1,1 0 1,-1-1 0,1 1-1,0-1 1,0 1-1,-1-1 1,1 0 0,0 0-1,6 1 1,-3-1-58,0-1 0,0 0 1,0 0-1,0 0 0,0-1 1,0 0-1,11-3 0,-4 0 23,-1 0 0,1-1-1,-1-1 1,0 0 0,0-1-1,17-13 1,-14 7 301,-1 1 1,-1-2-1,0 0 0,-1 0 1,12-19-1,-18 24 129,-1 0 0,0 0-1,0 0 1,-1-1 0,0 1 0,-1-1 0,0 0 0,0 0-1,-1 0 1,1-21 0,-3 28-190,0-1 1,0 1-1,0-1 1,-1 1-1,1-1 0,-1 1 1,0-1-1,0 1 0,0 0 1,0 0-1,-1-1 0,1 1 1,-1 0-1,0 0 0,0 1 1,0-1-1,0 0 0,-1 0 1,1 1-1,-1 0 1,1-1-1,-1 1 0,0 0 1,0 0-1,0 1 0,0-1 1,0 0-1,0 1 0,0 0 1,-1 0-1,1 0 0,-1 0 1,1 1-1,0-1 0,-5 1 1,-4-1-19,-1 1-1,1 0 1,0 1 0,0 0 0,0 1 0,0 0 0,0 1 0,-21 9-1,16-5-37,1 1 0,-1 0 0,1 2-1,1 0 1,-16 12 0,25-16-45,-1-1 0,1 1 0,1 0 1,-1 0-1,1 1 0,0 0 1,0 0-1,1 0 0,0 0 0,0 1 1,1-1-1,0 1 0,-3 11 0,5-17-43,1 1 0,0-1-1,0 0 1,0 1 0,0-1-1,0 0 1,0 0 0,1 0-1,-1 1 1,1-1 0,0 0-1,-1 0 1,1 0 0,0 0-1,0 0 1,0 0 0,1 0 0,-1 0-1,0 0 1,1 0 0,-1-1-1,1 1 1,-1-1 0,1 1-1,0-1 1,0 0 0,0 1-1,0-1 1,0 0 0,0 0-1,0 0 1,0-1 0,0 1-1,0 0 1,4 0 0,4 1-378,0 0 1,0 0-1,0-1 1,0 0-1,1-1 1,14-1-1,-9-2 86,0-1-1,0 0 0,0-1 0,-1-1 1,1 0-1,20-12 0,-1 1 1010,-35 16-621,1 1 0,-1 0-1,0 0 1,1-1 0,-1 1-1,0 0 1,1 0 0,-1 0 0,0 0-1,1-1 1,-1 1 0,1 0 0,-1 0-1,0 0 1,1 0 0,-1 0 0,1 0-1,-1 0 1,0 0 0,1 0-1,-1 0 1,1 0 0,-1 0 0,1 1-1,-1-1 1,0 0 0,1 0 0,-1 0-1,0 0 1,1 1 0,-1-1-1,0 0 1,1 0 0,-1 1 0,0-1-1,1 0 1,-1 1 0,0-1 0,0 0-1,1 1 1,-1-1 0,0 0 0,0 1-1,0-1 1,1 0 0,-1 1-1,0-1 1,0 1 0,0-1 0,0 0-1,0 1 1,0-1 0,0 1 0,0-1-1,0 0 1,0 1 0,0-1 0,0 1-1,0-1 1,0 1 0,-1-1-1,1 0 1,0 1 0,-11 37 578,7-26-425,-8 37 119,3 0 0,1 0 0,2 1 0,2 74-1,6-55-269,4-1 0,25 118-1,-27-153-61,-3-27 164,-3-22 207,0-32 87,2 0 0,2-1 0,2 1-1,2 1 1,16-60 0,82-228-82,-92 303-295,24-63 189,-31 84-140,0 1 0,1 0 0,0 0 0,0 1 0,1 0 0,12-13 0,-17 20-77,-1 0 0,1 0 0,0 0 0,0 1 0,0-1 0,0 0 0,0 1 0,0 0 0,0-1 0,0 1 0,1 0 0,-1 0 0,0 0 0,1 1 0,-1-1 0,1 1 0,-1-1 0,1 1 0,-1 0 1,1 0-1,-1 0 0,1 0 0,-1 0 0,1 0 0,-1 1 0,0-1 0,1 1 0,-1 0 0,1 0 0,-1 0 0,0 0 0,0 0 0,1 0 0,-1 1 0,0-1 0,0 1 0,0-1 0,0 1 0,-1 0 1,1 0-1,0-1 0,-1 1 0,2 3 0,1 1-18,1 1 1,-1 1 0,-1-1 0,1 0 0,-1 1-1,0 0 1,-1 0 0,0 0 0,0 0-1,-1 0 1,0 0 0,0 10 0,-3-2-30,0-1 1,-1 0-1,0 1 0,-1-2 1,-1 1-1,-1 0 1,0-1-1,0 0 1,-18 26-1,10-19-642,-2-1 0,0 0 0,-1 0 0,-1-2 1,-24 20-1,3-13-3826,20-21 622,18-5 3710,1 1 1,-1 0-1,1-1 0,-1 1 1,1 0-1,-1 0 1,1-1-1,0 1 0,-1-1 1,1 1-1,0 0 1,-1-1-1,1 1 0,0-1 1,0 1-1,-1-1 0,1 1 1,0-1-1,0 1 1,0-1-1,0 1 0,-1-1 1,1 1-1,0-1 1,0 1-1,0-1 0,0 0 1,0 1-1,0-1 0,0 1 1,1-1-1,-1 0 1,3-18-2074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49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1 220 1268,'16'-17'1676,"-1"0"0,0-1 0,-1-1-1,-1-1 1,-1 1 0,0-2 0,9-24 0,3 10 2327,-11 27-1963,-12 8-1983,-1 0-1,1 1 1,-1-1-1,1 0 1,-1 1-1,0-1 1,1 0-1,-1 1 1,0-1-1,1 0 1,-1 1-1,0-1 1,0 1-1,1-1 1,-1 1-1,0-1 1,0 1-1,0-1 1,1 1-1,-1-1 1,0 1-1,0-1 1,0 1-1,0-1 1,0 1 0,0-1-1,0 1 1,0-1-1,0 1 1,-1 0-1,-2 44 381,-1-1 1,-22 86-1,7-38-773,6-24-210,-1-3-1767,4 1 1,-4 84-1,15-135 676,0 0 0,4 22 0,-5-32 1044,1-1-1,0 1 0,1 0 0,-1-1 1,1 1-1,0-1 0,0 0 0,0 0 1,1 0-1,-1 0 0,7 7 0,7-1-1780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50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1 482 1116,'16'-36'3508,"-2"13"5927,-14 42-9262,0 0 0,2 0 0,0 0 0,1 0 0,0 0 0,7 18 0,-7-30-159,-1-1 0,1 0 0,0-1 0,0 1 0,1 0 0,-1-1 0,1 0 0,1 0 0,-1 0 0,1 0 0,-1-1 0,1 0 0,1 0 0,-1 0 0,1 0 0,-1-1 0,1 0 0,0 0 0,0-1-1,0 1 1,10 1 0,-10-3-6,0 0 0,1 0 0,-1-1 0,0 0 0,1 0 0,-1-1 0,1 0 0,-1 0 0,0 0 0,0-1 0,0 1 0,0-2 0,0 1 0,0-1 0,0 0-1,-1 0 1,1 0 0,-1-1 0,0 0 0,0 0 0,0 0 0,-1 0 0,1-1 0,4-6 0,1-1 27,-1-1 0,0-1 1,0 1-1,-2-1 0,0-1 0,0 1 0,-1-1 1,6-25-1,-10 32 11,-1 0 1,1-1-1,-2 1 0,1 0 1,-1-1-1,0 1 1,-1 0-1,0-1 0,0 1 1,-1 0-1,0 0 1,-1 0-1,1 0 0,-8-13 1,9 19-42,0 1 0,-1-1-1,1 1 1,-1-1 0,1 1 0,-1 0 0,0 0 0,1 0 0,-1 0 0,0 0-1,0 0 1,1 0 0,-1 0 0,0 1 0,0-1 0,0 1 0,0-1 0,0 1-1,0 0 1,0 0 0,0 0 0,0 0 0,0 0 0,0 0 0,0 1-1,0-1 1,0 1 0,0-1 0,0 1 0,0 0 0,0 0 0,0 0 0,-2 2-1,-3 1-6,0 0 0,1 0-1,-1 1 1,1 0 0,0 0-1,1 1 1,-8 8 0,5-3-76,0 1 0,0 0 0,1 0 1,1 0-1,0 1 0,0 0 0,1 0 1,1 0-1,-4 21 0,7-30 15,1 1 0,0 0 0,0-1 0,0 1 0,0 0-1,0-1 1,1 1 0,0 0 0,0-1 0,1 1 0,-1-1 0,1 0 0,0 1 0,0-1-1,0 0 1,0 0 0,1 0 0,0 0 0,0-1 0,0 1 0,0-1 0,0 0 0,1 0-1,0 0 1,-1 0 0,1 0 0,0-1 0,0 0 0,1 0 0,-1 0 0,8 2 0,-2 0 79,1 0 1,0-1 0,0-1-1,0 0 1,0 0 0,0-1 0,0 0-1,16-2 1,-23 1 81,0-1 0,1 1 0,-1-1-1,1 0 1,-1-1 0,0 1 0,0-1 0,0 1 0,0-1 0,0-1-1,0 1 1,0 0 0,-1-1 0,1 0 0,-1 0 0,0 0 0,0 0-1,0 0 1,0-1 0,0 1 0,-1-1 0,0 0 0,4-7 0,17-46 1067,29-61 127,-43 101-1180,1 0 0,1 1 0,0 0 1,23-24-1,-2 11-155,2 0-1,1 3 1,74-44 0,-29 20-2896,-3-5-4115,-74 52 6501,0 1 1,0 0 0,0-1 0,0 0 0,-1 0 0,1 0 0,-1 0 0,0 0 0,0 0 0,2-4 0,-2-6-1881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51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0 676,'-1'1'269,"0"-1"0,-1 0 0,1 1 0,0 0 0,0-1 1,-1 1-1,1 0 0,0-1 0,0 1 0,0 0 0,0 0 0,0 0 0,0 0 0,0 0 0,0 0 0,0 0 0,0 0 1,1 1-1,-1-1 0,1 0 0,-1 0 0,0 1 0,1-1 0,0 0 0,-1 1 0,1 0 0,-9 42 2361,9-43-2451,-5 54 1567,2 1 1,2-1-1,10 83 1,-8-128-1570,0 0 1,1-1-1,0 1 0,1 0 1,0-1-1,4 11 1,-6-18-146,0 0 1,0-1 0,1 1-1,-1 0 1,0 0-1,1-1 1,-1 1-1,1-1 1,0 1 0,-1-1-1,1 0 1,0 0-1,0 0 1,0 0-1,-1 0 1,1 0 0,0 0-1,1 0 1,-1-1-1,0 1 1,0-1-1,0 0 1,0 0-1,0 1 1,0-1 0,0-1-1,1 1 1,-1 0-1,0 0 1,0-1-1,0 1 1,0-1 0,4-1-1,4-2-29,0-1-1,0 0 0,0 0 1,-1-1-1,1 0 0,-1-1 0,-1 0 1,1 0-1,-1-1 0,-1 0 1,8-9-1,9-16-294,33-56 1,-52 80 232,-1 3-28,36-69-886,-37 68 597,0 1-1,-1 0 1,0-1 0,0 1 0,0-1-1,-1 1 1,0-1 0,-1 0-1,1 1 1,-2-8 0,1 12 155,0 1 0,0 0 0,0-1 0,-1 1 0,1 0 0,0 0 0,-1-1 0,1 1 0,-1 0 0,1 0 0,-1 0 0,0-1 0,1 1 0,-1 0 0,0 0 0,0 0 0,0 0-1,0 0 1,0 1 0,0-1 0,0 0 0,0 0 0,0 1 0,0-1 0,-1 0 0,1 1 0,0-1 0,0 1 0,-1 0 0,1-1 0,0 1 0,-1 0 0,1 0 0,0 0 0,0 0 0,-1 0 0,1 0 0,0 0 0,-1 0 0,1 0 0,0 1 0,-1-1 0,1 1 0,0-1 0,0 1 0,0-1 0,-1 1 0,1 0 0,0-1 0,-1 2 0,-6 10-1951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8:51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111 164 340,'-1'7'587,"-1"1"0,2 0 0,-1 0-1,1 0 1,1 0 0,-1 0 0,1 0 0,0-1 0,1 1-1,0 0 1,0-1 0,5 9 0,-6-13-453,0 1-1,0-1 1,0 0 0,1-1 0,0 1-1,0 0 1,-1 0 0,1-1 0,1 1-1,-1-1 1,0 0 0,1 1 0,-1-1-1,1 0 1,0 0 0,-1-1 0,1 1-1,0-1 1,0 1 0,0-1 0,0 0 0,1 0-1,-1 0 1,0 0 0,0-1 0,0 0-1,1 1 1,-1-1 0,0 0 0,1 0-1,4-2 1,-4 1-74,0-1 0,0 0 0,0 0 0,0 0 1,0 0-1,-1-1 0,1 1 0,-1-1 0,1 0 0,-1 0 0,0-1 0,-1 1 0,1-1 0,0 1 0,-1-1 0,0 0 1,0 0-1,0 0 0,0 0 0,2-8 0,-1 1-41,1-1 1,-2 0-1,1 1 1,-2-1-1,0 0 1,0-19-1,-1 27-18,0 0 0,0-1 0,-1 1 0,0 0-1,0 0 1,0 0 0,0 0 0,0 0 0,-1 0 0,0 0-1,0 0 1,0 1 0,0-1 0,0 1 0,-1-1-1,0 1 1,0 0 0,1 0 0,-2 0 0,1 0 0,0 1-1,-1-1 1,1 1 0,-1 0 0,0 0 0,1 0 0,-1 1-1,0-1 1,0 1 0,0 0 0,0 0 0,-7-1 0,3 2 25,0-1 0,0 1 0,0 1 0,0-1 0,0 2 0,0-1 0,0 1 0,0 0 0,0 0 0,0 1 0,1 0 0,0 1 0,-1 0 0,1 0 0,1 0 0,-8 6 0,8-4-16,0 0 1,0-1-1,1 2 0,0-1 0,1 1 0,-1 0 0,1 0 0,0 0 1,1 0-1,0 0 0,0 1 0,1 0 0,-1 0 0,2 0 0,-1-1 1,0 15-1,2-17-214,0 0 1,0 0 0,0 0-1,1 0 1,0 0 0,0-1-1,0 1 1,1 0-1,-1 0 1,1-1 0,0 1-1,1-1 1,-1 1 0,1-1-1,-1 0 1,1 0 0,1 0-1,-1-1 1,0 1-1,1-1 1,0 0 0,0 1-1,0-2 1,0 1 0,0 0-1,1-1 1,-1 0-1,6 2 1,2 0-286,0-1 0,0-1-1,0 0 1,0-1 0,0 0 0,0 0 0,0-2-1,21-2 1,33-9 2403,-5-6 4409,-59 17-5666,1 0 0,0 0 0,-1-1 0,1 1 0,-1-1-1,1 0 1,-1 1 0,0-1 0,0 0 0,3-4 0,18-26 2090,-5 4-2465,-5 12-945,1 0-1,0 1 1,1 1-1,1 0 1,0 1-1,28-17 1,-16 15-1758,1 0 0,0 2 0,50-15 0,53-10-3703,-68 23 4199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0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0 1116,'-11'8'13299,"-2"12"-11258,-2 13-1349,2 1 1,2 1 0,-14 67 0,21-76-604,1 0-1,1 0 0,1-1 1,1 1-1,1 0 0,7 33 1,-6-49-60,1 0 1,-1 0-1,2 0 1,0-1-1,0 1 1,0-1-1,1 0 1,1-1-1,0 1 1,0-1-1,0 0 1,11 9-1,-7-8-5,2 1 0,0-2-1,0 0 1,0 0 0,1-1 0,0-1-1,26 9 1,-6-5-15,1-2 0,1-2-1,0-1 1,-1-1 0,1-2 0,49-4 0,-54 1-16,-1-1 1,1-2 0,-1-1 0,0-1-1,55-20 1,-76 23-2,0 0 1,-1-1-1,1 0 0,-1 0 0,1-1 1,-1 0-1,-1-1 0,1 1 0,-1-1 0,0 0 1,0-1-1,-1 1 0,1-1 0,-2 0 0,1-1 1,-1 1-1,0-1 0,0 0 0,-1 0 0,0 0 1,-1 0-1,0 0 0,0-1 0,1-15 1,-2 10 0,-1 0 1,-1 1 0,0-1 0,0 0 0,-2 0 0,0 1 0,0-1-1,-1 1 1,-1 0 0,0 0 0,-1 0 0,0 1 0,-1 0 0,0 0-1,-1 1 1,-15-18 0,11 17-45,0 0-1,0 2 1,-1-1-1,0 2 1,-1 0-1,0 0 1,-1 1-1,0 1 1,0 0-1,0 1 1,-1 1-1,0 1 1,-29-5-1,15 5-400,0 3-1,0 0 1,0 2-1,0 1 1,0 1-1,0 2 1,0 1-1,-36 12 1,35-7-1108,1 1 0,0 1 1,1 1-1,-35 23 0,53-29 288,1 0 0,0 0 0,-18 19 0,16-11-676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0.8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42 1504,'-5'-10'1448,"4"8"-885,0 0 0,0 0 0,0-1 0,-1 1 0,1 0 0,-1 0 0,1 0 0,-1 0 0,1 0-1,-1 1 1,0-1 0,0 0 0,0 1 0,0-1 0,-4-1 0,6 3-460,0 0 0,-1 0 0,1 1 0,-1-1 0,1 0 0,0 0-1,-1 0 1,1 0 0,-1 0 0,1 1 0,0-1 0,-1 0 0,1 0 0,0 0 0,-1 1 0,1-1-1,0 0 1,0 1 0,-1-1 0,1 0 0,0 1 0,0-1 0,-1 0 0,1 1 0,0-1 0,0 0-1,0 1 1,0-1 0,-1 1 0,1-1 0,0 0 0,0 1 0,0-1 0,0 1 0,-2 18 558,2-15-349,-2 70 584,3 0 1,13 96-1,42 147-4744,-54-307 3288,-1-5 52,-1 0 1,1 0-1,1 0 1,-1 0 0,0 0-1,1-1 1,0 1 0,1 0-1,-1-1 1,1 0 0,4 6-1,-7-9 384,1-1 0,-1 0 0,1 1 0,0-1 0,-1 0 0,1 0 0,0 0 0,-1 1 0,1-1 0,0 0 0,-1 0-1,1 0 1,0 0 0,-1 0 0,1 0 0,0-1 0,-1 1 0,1 0 0,0 0 0,-1 0 0,1-1 0,0 1 0,-1 0 0,1 0 0,-1-1 0,1 1 0,0-1 0,-1 1 0,1-1-1,-1 1 1,1 0 0,-1-1 0,0 0 0,1 1 0,-1-1 0,1 1 0,-1-2 0,15-24-1780,-2-8 456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1.2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1 249 128,'8'-35'2423,"-2"0"1,4-52-1,-7-5 11104,-2 139-14339,2 1-1,2-1 1,22 86-1,-15-88-1131,3-1 0,1-1 1,2 0-1,3-1 0,0-2 0,3 0 1,30 38-1,-10-24-1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1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1 115 232,'12'-4'5035,"8"1"-2603,1 0-1103,130-30 1188,85-16-1389,-174 39-2928,116-3 0,-169 13 1256,36 2-1530,-43-2 1903,-1 0 0,0 0 0,1 0 0,-1 0 0,1 0 0,-1 1 0,0-1 0,0 1 0,1-1 0,-1 1 0,0-1 0,0 1 0,1-1 0,-1 1 1,0 0-1,0 0 0,0 0 0,0 0 0,0 0 0,0 0 0,0 0 0,-1 0 0,1 0 0,0 0 0,0 2 0,-3 4-1259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1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4 322 580,'0'9'9020,"1"2"-4332,8 57-2134,-5-53-2187,-1-7-30,-1 2-1,0-1 0,1 17 0,-3-27-310,0 1 1,0 0 0,0 0-1,-1 0 1,1-1 0,0 1 0,0 0-1,0 0 1,0 0 0,0 0-1,-1 0 1,1-1 0,0 1-1,0 0 1,0 0 0,-1 0-1,1 0 1,0 0 0,0 0-1,0 0 1,-1 0 0,1 0 0,0 0-1,0 0 1,0 0 0,-1 0-1,1 0 1,0 0 0,0 0-1,-1 0 1,1 0 0,0 0-1,0 0 1,0 0 0,-1 0-1,1 0 1,0 0 0,0 0 0,0 0-1,0 1 1,-1-1 0,1 0-1,0 0 1,0 0 0,0 0-1,0 1 1,-1-1 0,1 0-1,0 0 1,0 0 0,0 0 0,0 1-1,0-1 1,0 0 0,0 0-1,0 0 1,0 1 0,0-1-1,0 0 1,0 0 0,0 1-1,0-1 1,0 0 0,-11-18 978,8-1-986,1-1 0,0 1-1,2-1 1,0 0 0,1 1-1,7-32 1,-1 18-996,1 0 0,26-62 1,-31 87 546,0 1 0,1 0 1,0 0-1,0 0 0,0 0 1,1 1-1,1-1 1,-1 1-1,1 1 0,0-1 1,0 1-1,9-6 0,-5 5-480,0 1 0,0 1 1,1-1-1,0 2 0,0-1 0,0 2 0,0-1 0,13 0 0,20-2-1346,6 1 359</inkml:trace>
  <inkml:trace contextRef="#ctx0" brushRef="#br0" timeOffset="1">767 7 2080,'17'6'2744,"17"5"10982,-31-11-12702,1 2-448,-1 0-384,4-1-436,-7 3-628,7 9-3465,-4-2 1181,0 4-164,7 3 115,-3 4 465,0 2 728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1.9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1 112,'4'31'1768,"-4"0"596,0-5 445,0-4 163,0 0-368,3-4-508,0 2-556,4 0-587,-3 0-665,2-1-872,1-1-1265,0-3-711,-4-3-392,1-2-176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2.4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1 676,'-3'5'559,"1"2"0,-1-1 0,1 0-1,1 0 1,-1 1 0,1-1 0,0 1 0,0-1 0,1 1-1,0 12 1,0-4 146,-4 227 5848,-3 75-2999,-3 52-2555,10-213-6493,-3-217-1135,-10-33 3041,12 85 3203,-12-73-1629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2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41 141 1368,'-6'-26'3146,"-12"-35"0,2 8 3202,21 57-4489,4 11-1368,24 54 469,69 105 1,59 53-598,-25-63-323,-114-143-501,0 0 0,1-1-1,1-1 1,52 30 0,-68-45-66,1 0 0,-1 0 0,1-1 1,1 0-1,-1-1 0,0 0 1,0 0-1,1-1 0,-1 0 0,1-1 1,12-1-1,-17 1 179,0-1 0,0 0 0,0 0 0,0 0 1,0-1-1,0 1 0,0-1 0,-1 0 0,1-1 0,-1 1 0,1-1 0,-1 0 0,0 0 1,0 0-1,-1-1 0,1 1 0,-1-1 0,1 0 0,-1 0 0,0 0 0,0 0 0,3-8 1,6-29-1487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3.1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38 114 584,'-5'-12'755,"-16"-49"3716,10 20 2304,20 59-2228,8 19-3978,90 318 988,-46-136-3569,15-7-4358,-75-212 6362,3 13-798,1-1 0,1 0 1,0 0-1,1 0 1,0 0-1,0-1 1,2-1-1,-1 1 1,18 15-1,7-7-1210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3.4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350 204 1812,'2'-3'754,"0"0"-1,-1-1 1,1 1-1,-1 0 1,0-1-1,0 1 1,0-1-1,0 0 1,-1 1-1,1-1 1,-1-4-1,0 2 28,-1 1-1,0-1 1,0 1 0,0-1 0,0 1-1,-5-10 1,-2-1-72,-1 1 0,0-1 0,-19-21 0,27 35-748,-1 0 36,1 0 0,-1 0 0,0 1 1,1-1-1,-1 0 0,0 1 0,0 0 1,0-1-1,0 1 0,0 0 0,0 0 1,0 0-1,0 0 0,-1 0 0,1 1 1,0-1-1,-1 1 0,-3-1 0,1 1-5,1 0-1,-1 1 0,1-1 1,0 1-1,-1 0 0,1 1 1,0-1-1,0 1 0,-6 2 1,-2 3-12,0 0 1,1 1-1,0 1 1,0-1-1,-15 18 1,11-9-4,2 0 0,-1 1 0,2 1 0,1 0 0,0 0 0,1 1 0,-14 43 0,21-52-62,0 1 0,1 0 0,0 0 0,1 0 0,0 0 0,0 0 0,3 15 0,-1-20-69,0 1 1,1-1-1,0 0 0,0 0 0,0 0 0,1 0 0,1 0 0,-1 0 1,1-1-1,0 0 0,0 1 0,8 8 0,-9-12-56,0 0 1,0-1-1,1 1 0,-1 0 0,1-1 1,-1 0-1,1 0 0,0 0 0,0 0 1,0-1-1,0 1 0,0-1 0,0 0 0,0 0 1,5 0-1,-2-1-254,1 0 0,-1 0 0,1-1 0,-1 0 0,1 0 0,-1 0 0,14-6 0,-2-1-344,0-1 1,0-1-1,-1 0 0,-1-1 0,20-17 1,-13 9 984,34-36-1,-48 43 1249,-1 0 0,15-23-1,-23 33-960,1 0 0,-1 0 0,0 0 0,-1-1 0,1 1 0,0 0 0,-1-1 0,1 1 0,-1-1 0,0 1 0,0-1 0,0-2 0,-5 15 2848,-7 16-2831,8-14-544,0 1 1,2 0-1,0 0 1,0 0-1,1 0 1,0 0-1,2 0 1,-1 0-1,1 0 1,6 25-1,-5-32-333,0 1 0,0 0 0,0 0 0,1-1 0,0 1 0,0-1 1,1 0-1,0 0 0,0 0 0,0-1 0,1 1 0,-1-1 0,1 0 0,1 0 0,-1-1 0,1 1 0,-1-1 0,1-1 0,1 1 0,-1-1 0,13 5 0,-7-4-498,1-2 0,0 1 0,0-1 0,0-1 1,18 0-1,25-5-1378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3.8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262 301 616,'6'-16'1125,"-1"0"0,-1 0 1,0-1-1,-1 1 0,0-1 0,-2 0 0,0 0 0,0 0 0,-2 1 1,0-1-1,-1 0 0,-1 0 0,-9-30 0,12 45-1038,-1 0 0,0 0 0,0-1 1,0 1-1,0 0 0,-1 0 0,1 0 0,0 0 0,-1 0 0,0 0 0,1 0 0,-1 1 0,0-1 1,0 0-1,0 1 0,0 0 0,-4-3 0,4 4-49,0-1-1,0 1 1,0 0 0,0 0-1,0-1 1,0 1-1,0 1 1,0-1 0,0 0-1,0 0 1,0 1 0,0-1-1,0 1 1,0 0 0,0-1-1,-3 3 1,-4 2 3,1 1 0,0 0 0,0 0 0,1 1-1,0 0 1,0 0 0,-6 10 0,-4 7 54,0 0-1,2 2 1,1-1-1,1 2 1,2 0-1,0 1 1,2-1-1,1 2 1,1-1-1,2 1 1,-4 46-1,9-63-113,0-1-1,0 0 1,2 0-1,-1 0 1,1 0-1,1 0 1,0 0-1,0-1 1,1 1-1,0-1 1,1 0-1,0 0 0,1-1 1,0 1-1,0-1 1,12 12-1,-10-13-367,1 0-1,0-1 1,1 0-1,0 0 0,0-1 1,0 0-1,1-1 0,0 0 1,0-1-1,0 0 0,0 0 1,1-2-1,-1 1 1,1-1-1,15 0 0,2-1-1022,-1-2 0,1 0 0,-1-2-1,0-1 1,0-1 0,0-2 0,41-15 0,-4-4-516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4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28 273 568,'1'-48'4376,"-4"-1"1,-1 0-1,-13-60 1,13 92-3206,5 25-570,2 15-591,7 135 5,-8-106-112,1-1 0,3 0 0,17 75 1,-18-107-313,1 0 1,1-1-1,1 0 1,0 0-1,15 23 1,-19-35-81,0 0-1,1-1 1,-1 0 0,1 0-1,0 0 1,0-1 0,1 1 0,-1-1-1,1-1 1,0 1 0,0-1 0,0 0-1,1 0 1,-1-1 0,1 1 0,-1-2-1,1 1 1,13 1 0,-12-3-158,0 1 0,0-1 0,0-1-1,1 0 1,-1 0 0,0-1 0,11-3 0,16-9-1373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4.5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169 173 592,'6'-14'1132,"19"-53"5289,-20 50-3020,-1 1-1,3-21 0,-8 17-1350,1 20-2027,0 0 0,0 0 0,0 0 0,-1 0 0,1 0 0,0-1 0,0 1 0,0 0 0,-1 0 0,1 0 0,0 0 0,0 0 1,-1 0-1,1 0 0,0 0 0,0 0 0,-1 0 0,1 0 0,0 0 0,0 0 0,0 0 0,-1 0 0,1 0 0,0 0 0,0 0 0,-1 0 0,1 0 0,0 1 0,0-1 0,0 0 0,-1 0 0,1 0 0,0 0 0,0 0 0,0 1 0,0-1 0,-1 0 0,1 0 0,0 1 0,-22 27 89,-8 23-194,3 1 0,2 1 0,-36 110 0,50-124-83,1 0 0,2 0 0,2 1 0,2 0 0,1 0 0,5 69 0,-1-94-215,1 0 1,1 0 0,1-1-1,0 0 1,0 1-1,2-2 1,-1 1-1,2 0 1,0-1-1,1 0 1,0-1 0,19 23-1,-16-24-414,1 0-1,1 0 1,0-1-1,0-1 1,1 0-1,0-1 1,0 0 0,1-1-1,0-1 1,0 0-1,27 6 1,28 0-1662,4-9 380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4.9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76 336,'-47'-75'16626,"62"135"-14848,13 103 0,-10-49-1384,-3-22-429,21 99 10,-29-164-1215,1-1-1,1 0 1,1-1 0,26 47 0,-34-69 774,0 1 1,1-1 0,-1 0 0,1 1-1,-1-1 1,1 0 0,0 0 0,0-1-1,6 4 1,-8-5 419,0-1-1,0 1 0,1-1 1,-1 1-1,0-1 1,1 0-1,-1 0 1,0 0-1,1 0 1,-1 0-1,0 0 1,0 0-1,1 0 0,-1 0 1,0-1-1,1 1 1,-1-1-1,0 1 1,0 0-1,0-1 1,1 0-1,-1 1 0,0-1 1,0 0-1,0 0 1,0 0-1,0 1 1,0-1-1,0 0 1,-1 0-1,1 0 1,0-1-1,0 0 0,20-27 556,-1-2 0,29-61-1,10-16 1137,-28 57 814,-30 49-1948,-3 6-128,-7 12-173,-5 8 51,-18 28 622,3 1 1,-33 84-1,60-132-863,0 0-1,1 0 0,-1 0 0,1-1 1,1 1-1,-1 0 0,1 1 0,0-1 0,0 0 1,0 0-1,2 9 0,-1-12-90,0 1 0,0-1 1,0 1-1,1-1 0,-1 0 0,1 0 0,-1 1 0,1-1 1,0 0-1,0 0 0,0-1 0,0 1 0,0 0 0,0-1 0,0 1 1,1-1-1,-1 0 0,0 1 0,1-1 0,-1-1 0,1 1 1,-1 0-1,6 0 0,9 2-864,1 0 1,-1-2 0,1 0-1,-1-1 1,1-1 0,20-3-1,-4-2-1288,-1-2-1,40-13 1,-22 3 155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1.6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1 772,'-4'9'584,"1"0"-1,0 1 1,1-1 0,0 1-1,1 0 1,0-1-1,0 1 1,1 0 0,1 14-1,4 14 1311,9 40-1,-7-40-786,42 178 3107,-11-55-4065,-10 2-5780,-26-142 4328,-1-9 3,0 0-1,1 1 1,0-1-1,8 20 1,-1-14-649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5.4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85 187 1052,'-23'-43'1910,"-35"-75"8147,58 118-9877,-1-1 0,1 0-1,-1 0 1,1 0 0,0 0-1,-1 0 1,1 0 0,0 0-1,0-1 1,0 1 0,-1 0-1,1 0 1,0 0 0,1 0-1,-1 0 1,0 0 0,0 0-1,0 0 1,1 0 0,-1-2-1,1 3-89,0 0 0,-1-1-1,1 1 1,-1 0 0,1-1-1,0 1 1,-1 0 0,1 0-1,0-1 1,-1 1 0,1 0-1,0 0 1,-1 0 0,1 0-1,0 0 1,-1 0 0,1 0-1,0 0 1,-1 0 0,1 0-1,0 1 1,1-1 0,5 3 143,0 0 1,-1 0-1,1 0 0,8 6 1,7 6-114,-2 1 1,0 1-1,-1 1 0,0 0 1,-2 1-1,0 1 0,24 39 1,-16-17-265,-1 0 0,-3 2 0,20 58 0,-31-73-116,-2 0 1,-1 0 0,-1 1-1,-2 0 1,-1 0 0,-1 1-1,-2-1 1,-4 47 0,-1-42-863,-2 1 1,-15 47 0,8-42-2821,-33 66-1,24-60-649,15-34 2770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7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1 307 544,'1'3'7752,"9"-2"-5084,16-2-1691,-24 1-482,641-40 5010,-99 7-4852,-108-14-610,-423 45-88,-9 2 12,0 0 1,1-1 0,-1 0-1,0 1 1,0-2-1,1 1 1,-1 0-1,0-1 1,6-3 0,-10 4 26,0 1 0,0-1 0,0 1 0,0-1 0,0 1 0,0 0 0,0-1 0,0 1 0,0-1 0,0 1-1,0-1 1,-1 1 0,1-1 0,0 1 0,0 0 0,0-1 0,-1 1 0,1-1 0,0 1 0,-1 0 0,1-1 0,0 1 0,-1 0 0,1 0 0,0-1 0,-1 1 0,1 0 0,-1 0 0,1-1 0,-1 1 0,1 0 0,0 0 0,-1 0 0,1 0 0,-1 0 0,0 0 0,-21-10-51,20 10 45,-108-38-715,-1 5 1,-2 6-1,-129-15 0,215 38 305,10 1-440,0 0 1,0 2-1,-1 0 0,-26 2 0,43-1 608,-1 1-1,1-1 1,-1 0-1,1 1 1,-1-1-1,1 1 1,0 0-1,-1-1 1,1 1 0,0 0-1,0 0 1,-1 0-1,1 0 1,0 0-1,0 0 1,0 0-1,0 0 1,0 0-1,0 1 1,1-1-1,-1 0 1,0 0-1,1 1 1,-1-1-1,1 1 1,-1-1-1,1 0 1,0 1 0,-1-1-1,1 1 1,0-1-1,0 1 1,0 2-1,2 8-1367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8.1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3 121 904,'-2'-5'9706,"2"5"-9496,1 1-1,-1-1 1,1 0-1,-1 1 1,1-1-1,0 0 1,-1 0-1,1 1 1,-1-1-1,1 0 1,0 0-1,-1 0 1,1 0-1,0 0 1,-1 0-1,1 0 1,0 0-1,-1 0 1,1 0-1,-1 0 1,1 0-1,0 0 1,-1 0-1,1-1 1,0 1-1,0 0 1,285-48 2939,385-18-2326,-420 62-1278,-85 12-3912,-184-3-1888,-36 6 2069,14-6 2090,-6-1 208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8.5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1 644,'-114'9'7557,"114"-9"-7413,-1 0 0,1 0-1,-1 0 1,1 0 0,-1 0-1,1 0 1,-1 0 0,1 0-1,-1 0 1,1 0 0,-1 0-1,1 0 1,-1 1 0,1-1-1,-1 0 1,1 0 0,0 0-1,-1 1 1,1-1 0,-1 0-1,1 1 1,0-1 0,-1 0-1,1 1 1,0-1 0,-1 0-1,1 1 1,0-1 0,0 1 0,-1-1-1,1 1 1,11 9 2130,25 7-1023,32 3-465,1-3 1,96 12-1,3 1-3326,-125-21-2074,77 30-1,-81-24 1809,-4-3 334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9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2 500,'13'-1'8412,"-13"1"-8237,9 25 2784,-4 33-1034,1 151 1942,9 157-2175,-2-241-1306,-3-29-918,-7-45-2567,-6-167-5012,-8-61 1535,5 104 5050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9.4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12 206 1240,'-5'-51'2188,"2"29"245,1 0 0,1 0-1,0-1 1,6-34 0,-6 56-2375,1 1 0,0 0 0,0-1 0,1 1 0,-1 0 0,0-1-1,0 1 1,0 0 0,0-1 0,0 1 0,0 0 0,0 0 0,0-1 0,1 1 0,-1 0 0,0-1 0,0 1-1,0 0 1,1 0 0,-1-1 0,0 1 0,0 0 0,1 0 0,-1 0 0,0-1 0,0 1 0,1 0 0,-1 0-1,0 0 1,1 0 0,-1 0 0,0 0 0,1-1 0,-1 1 0,12 8 683,12 22-640,-21-25 60,80 124 334,-51-75-381,70 87-1,-76-110-279,2-2 0,1 0 0,2-2 0,0-1-1,35 22 1,-52-40-306,0 0 0,0-1 0,1-1 0,0 0-1,0-1 1,29 6 0,-34-10-141,0 0 1,0 0-1,0-1 0,0 0 0,1-1 1,-1 0-1,-1-1 0,1 0 1,0 0-1,0-1 0,17-8 0,-22 8 196,1 0-1,-1 0 1,0 0-1,0-1 1,0 0-1,0 0 1,-1 0-1,1-1 1,-1 1-1,0-1 0,4-6 1,10-26-1482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09:59.8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 95 444,'-47'-95'15316,"126"423"-11463,39 131-6650,-115-451 2509,5 19-2186,19 36-1,-24-57 1778,0 0 0,0 0 1,1 0-1,0 0 0,0-1 0,1 1 0,-1-1 0,1 0 0,0-1 0,1 1 0,8 5 0,9-1-1519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0.2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234 277 360,'3'-1'687,"1"0"-1,-1 0 1,0-1 0,0 1-1,1-1 1,-1 0 0,0 0-1,0 0 1,-1-1 0,1 1-1,0 0 1,-1-1 0,0 0-1,5-5 1,3-25 5800,-7 5-5801,-1 14-531,-2-1 0,0 1 0,-1-1 0,0 0 0,-1 1 0,0 0 0,-6-16 0,7 27-159,0 0 0,0 0 0,-1 0 0,1 0 0,-1 0 0,0 1 0,0-1 0,0 0 0,0 1 0,0 0-1,0-1 1,-1 1 0,0 0 0,1 0 0,-5-2 0,3 2 6,1 1 1,-1 0-1,1 0 0,-1 1 0,0-1 1,0 1-1,1 0 0,-1 0 1,0 0-1,1 0 0,-1 1 0,0-1 1,0 1-1,1 0 0,-1 0 1,1 0-1,-4 2 0,-5 3 19,0 0 1,1 1-1,0 0 1,0 1-1,0 0 1,1 1-1,1 0 0,-1 0 1,1 1-1,1 0 1,0 1-1,1 0 1,0 0-1,0 1 0,1-1 1,0 1-1,-3 14 1,6-17-39,0 1-1,0 0 1,1-1 0,1 1 0,0 0 0,0 0-1,1 1 1,0-1 0,1 0 0,2 12 0,-2-15-44,1 0-1,1 0 1,-1 0 0,1-1 0,0 1 0,1-1-1,-1 1 1,1-1 0,0 0 0,1-1-1,0 1 1,-1-1 0,2 0 0,-1 0 0,8 5-1,-9-7 6,0 0 0,1 0 0,-1 0 0,1 0 0,0-1 0,0 0 0,0 0 0,0 0 0,1-1 0,-1 0 0,0 0-1,1 0 1,-1 0 0,0-1 0,1 0 0,-1 0 0,1-1 0,-1 1 0,0-1 0,1 0 0,-1-1 0,0 1 0,0-1 0,0 0 0,0 0-1,0-1 1,0 1 0,-1-1 0,7-5 0,1-2 187,-1 0-1,-1 0 0,1-2 1,-2 1-1,1-1 0,-2 0 1,1-1-1,-2 0 0,9-20 1,21-56 1957,-37 89-2075,0 0 0,0 0 1,0 1-1,0-1 0,1 0 0,-1 1 0,0-1 1,0 0-1,0 1 0,0-1 0,0 0 1,1 0-1,-1 1 0,0-1 0,0 0 1,0 0-1,1 0 0,-1 1 0,0-1 0,0 0 1,0 0-1,1 0 0,-1 0 0,0 1 1,1-1-1,-1 0 0,0 0 0,0 0 1,1 0-1,-1 0 0,0 0 0,1 0 0,-1 0 1,0 0-1,1 0 0,-1 0 0,0 0 1,0 0-1,1 0 0,-1 0 0,0 0 1,1 0-1,-1 0 0,0 0 0,0 0 1,1-1-1,-1 1 0,0 0 0,1 0 0,-1 0 1,0-1-1,0 1 0,0 0 0,1 0 1,-1 0-1,0-1 0,0 1 0,0 0 1,0 0-1,1-1 0,-1 1 0,0 0 0,0-1 1,0 1-1,6 29-36,-5-25 31,3 26-250,11 60-969,-13-81 508,0 0 0,1 0 1,1-1-1,-1 1 0,1-1 0,0 0 1,9 12-1,-10-17 304,-1 0-1,1-1 1,-1 0-1,1 1 1,0-1 0,0 0-1,0-1 1,0 1-1,0 0 1,0-1 0,0 0-1,1 0 1,-1 0-1,0 0 1,1 0 0,-1-1-1,1 1 1,-1-1-1,1 0 1,-1 0 0,0 0-1,1-1 1,-1 1-1,1-1 1,-1 0 0,1 0-1,5-2 1,21-12-1632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0.5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86 96,'-30'-39'15546,"51"41"-13810,-18-1-1400,167 13 2090,-146-14-3363,38-6 0,-47 4-526,1-1 1,-1-1 0,20-8-1,-34 11 1124,0 1 0,0-1 0,1 1 0,-1-1 0,0 1 0,0-1-1,0 0 1,0 0 0,0 0 0,0 1 0,0-1 0,0 0 0,1-2-1,-2 3 176,0-1-1,0 0 1,0 1-1,0-1 0,0 1 1,0-1-1,1 1 0,-1-1 1,0 0-1,-1 1 0,1-1 1,0 1-1,0-1 0,0 1 1,0-1-1,0 0 0,-1 1 1,1-1-1,0 1 0,0-1 1,-1 1-1,1-1 0,0 1 1,-1-1-1,1 1 1,0 0-1,-1-1 0,1 1 1,-1-1-1,-9-8-1572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0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6 488,'-9'-4'510,"-26"2"10932,35 3-11284,0-1-1,0 0 1,0 1-1,0-1 0,0 1 1,0 1 786,0-1-786,24 201 4670,-16-114-5382,3 0-1,28 100 1,-37-179-148,0-1 0,1 1 0,1-1 0,-1 0 0,1 0 0,1 0 0,-1-1 0,7 9 0,-8-14 272,0 1 1,-1-1-1,1 1 1,0-1-1,0 0 1,1 0-1,-1 0 1,0 0-1,1-1 1,-1 0-1,1 1 1,-1-1-1,1 0 0,0-1 1,-1 1-1,1-1 1,0 1-1,0-1 1,-1 0-1,1-1 1,5 0-1,21-4-1394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2.3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0 244 304,'6'1'1747,"0"0"0,-1 0 1,1 0-1,0 0 0,6 4 0,-6-3-1070,0 0 1,0 0-1,0-1 0,0 0 0,8 1 1,0-3-595,0 0-1,0-1 1,-1-1 0,1 0 0,-1-1 0,0 0-1,0-1 1,19-10 0,-10 3-738,0-1-1,-1-1 1,34-30 0,-43 34 322,-1-2 1,0 1 0,14-21-1,-23 29 310,0 0 0,-1 0 0,1 0-1,0 0 1,-1 0 0,0-1 0,0 1 0,0 0 0,0-1-1,0-4 1,-1 7 37,0-1-1,0 1 1,0 0-1,0-1 1,-1 1 0,1 0-1,-1-1 1,1 1-1,-1 0 1,1-1 0,-1 1-1,0 0 1,1 0-1,-1 0 1,0-1 0,0 1-1,0 0 1,0 0-1,0 0 1,0 1 0,0-1-1,0 0 1,0 0-1,-1 0 1,1 1-1,-2-1 1,-1-1 35,-1 1 0,0-1 0,0 1 1,0 1-1,0-1 0,0 1 0,1 0 0,-1 0 0,0 0 0,0 1 0,0 0 0,0-1 0,0 2 1,0-1-1,1 1 0,-1-1 0,-7 5 0,-3 2 121,1 0-1,-1 0 1,-24 21 0,24-16-67,1 0 0,1 1 0,0 1 0,1 0 1,0 1-1,2 0 0,0 1 0,-12 26 0,18-35-138,0 1 0,1-1 0,0 1 0,0 0 0,1 0 0,1 0 1,-1 0-1,1 0 0,1 0 0,0 1 0,0-1 0,0 0 0,1 0 0,1 0 0,0 0 0,0 0 0,1 0 0,0 0 0,8 16 0,-9-21-107,2 1 0,-1-1 0,0 0 0,1 0 0,-1 0 0,1 0 0,0 0-1,1-1 1,-1 0 0,1 0 0,-1 0 0,1-1 0,0 1 0,10 3 0,-6-4-154,0 0-1,0 0 1,0-1 0,0-1-1,1 1 1,-1-1 0,0-1-1,10-1 1,11-4-300,-1-1 1,0-1-1,0-2 0,33-16 1,-10 1 898,-30 14 778,34-14 1,-54 25-1003,-1-1 1,1 1 0,-1-1 0,0 1-1,1 0 1,-1-1 0,1 1 0,-1 0-1,1 0 1,-1 0 0,1 0 0,-1 1-1,1-1 1,-1 0 0,1 1 0,-1-1-1,0 1 1,1-1 0,-1 1 0,1 0-1,-1-1 1,0 1 0,0 0 0,0 0-1,1 0 1,-1 0 0,0 0-1,0 0 1,0 0 0,0 0 0,-1 1-1,1-1 1,0 0 0,0 0 0,-1 1-1,1-1 1,-1 1 0,2 2 0,0 6 179,1 1 0,-1 0 0,-1 0 0,1 15 0,-1-6 56,15 162 1165,12 98-1296,-12-150 328,-16-125 199,-3-12-350,-4-15 9,-24-157-496,-15-359 0,45 507 86,0 0-1,3 0 1,0 0 0,2 0-1,8-31 1,-10 55 24,1-1 1,-1 1-1,1 0 0,1 0 0,0 0 1,0 1-1,0-1 0,0 1 0,1 0 1,0 0-1,7-5 0,-7 7 1,-1 1-1,2-1 0,-1 1 1,0 1-1,0-1 1,1 1-1,0 0 1,-1 0-1,1 1 1,0-1-1,0 1 1,0 0-1,0 1 1,0 0-1,0 0 1,7 1-1,-6-1 20,1 1 1,-1 0-1,0 1 0,0-1 1,-1 2-1,1-1 0,0 1 1,-1-1-1,1 2 0,-1-1 0,0 1 1,0 0-1,0 0 0,-1 1 1,1 0-1,-1 0 0,7 9 1,-7-7-7,0 0 1,-1 0 0,0 1 0,0 0-1,-1-1 1,0 1 0,0 1 0,-1-1-1,0 0 1,-1 0 0,0 1 0,0-1-1,-1 1 1,0 14 0,-3-3 0,0 1 1,0-1-1,-2 0 0,-1 0 1,-13 32-1,-15 18-1770,-6-2-5762,60-100 3272,-1 1 2549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1.2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43 92,'1'-32'3519,"-1"31"-3389,0 1 1,0-1-1,0 1 0,0-1 0,0 1 0,0-1 1,-1 1-1,1-1 0,0 1 0,0-1 0,-1 1 1,1-1-1,0 1 0,-1-1 0,1 1 0,0 0 1,-1-1-1,1 1 0,0-1 0,-1 1 0,0-1 1,0 1 7,0 0 0,0 0 0,0 0 1,1 0-1,-1 0 0,0 1 0,0-1 1,0 0-1,1 0 0,-1 0 0,0 1 1,0-1-1,1 1 0,-1-1 0,0 0 1,0 1-1,1-1 0,-1 1 0,1-1 1,-2 2-1,-8 7 512,0 1 0,1 1 1,0-1-1,1 2 0,0-1 0,1 1 1,0 0-1,-8 21 0,0 5 658,-17 66-1,22-60-1086,2 0-1,2 0 0,2 0 1,2 1-1,2-1 0,1 1 1,10 55-1,-4-62-890,1 0 0,2 0 0,2-1 0,1-1 0,19 37 0,-26-61-292,1 0 1,0-1-1,1 0 1,0 0 0,18 18-1,-21-24 426,1-1 0,-1 1 0,1-1 0,0 0 0,0 0 0,0-1-1,0 0 1,1 0 0,-1-1 0,1 1 0,0-1 0,-1-1 0,9 2 0,18-2-1367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1.8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286 436 328,'7'-10'1612,"-1"0"0,0-1 1,0 1-1,-1-1 0,0 0 0,-1-1 0,-1 1 1,4-19-1,-5-28 1352,-3 31-2480,-1 0-1,-2 0 1,-11-46 0,12 64-495,0 1 1,0 0-1,-1 1 0,0-1 1,0 1-1,-1 0 0,-6-8 1,8 11-8,0 1 0,-1-1 0,1 1 0,-1 0 0,0 0 0,0 1 0,0-1 0,0 1 0,0 0 0,-1 0 0,1 0 0,-1 1 0,-8-3 0,8 4 10,-1 0-1,1 0 0,0 0 0,0 0 0,0 1 0,0 0 0,0 0 0,0 0 0,0 1 0,0-1 0,0 1 0,0 0 0,1 1 0,-1-1 0,1 1 1,0 0-1,-1 0 0,1 0 0,1 1 0,-1-1 0,0 1 0,-5 8 0,-1 2-18,-1 0 1,2 1-1,0 1 0,1 0 1,-8 23-1,7-16-87,2 0 0,0 1 0,2 0 0,1 0 1,-2 29-1,6-39-23,0 0 0,0 0 0,1 0 0,1 0 0,0-1 1,1 1-1,0 0 0,1-1 0,1 0 0,10 20 0,-14-30 117,0 0-1,1 0 0,0 0 0,-1-1 1,1 1-1,0-1 0,0 1 1,1-1-1,-1 0 0,0 0 1,1 1-1,0-2 0,-1 1 0,1 0 1,0-1-1,0 1 0,0-1 1,0 0-1,0 0 0,0 0 1,4 1-1,-3-2 16,0-1 0,0 1-1,1-1 1,-1 1 0,0-1 0,0-1 0,0 1 0,0 0 0,0-1 0,-1 0 0,1 0-1,0 0 1,-1 0 0,4-4 0,10-8 103,0-2 1,-1 0-1,-1-1 1,20-29-1,-35 46-95,26-38 557,-16 22 224,23-27 1,-33 43-776,0 0-1,0 0 1,0 0 0,0 0 0,0-1 0,0 1 0,0 0 0,0 0-1,0 0 1,1 0 0,-1 0 0,0 0 0,0 0 0,0 0 0,0 0-1,0 0 1,0 0 0,0 0 0,1 0 0,-1 0 0,0 0-1,0 0 1,0 0 0,0 0 0,0 0 0,0 0 0,1 0 0,-1 0-1,0 0 1,0 0 0,0 0 0,0 0 0,0 0 0,0 0 0,0 0-1,1 0 1,-1 0 0,0 0 0,0 0 0,0 0 0,0 0-1,0 0 1,0 1 0,0-1 0,0 0 0,0 0 0,0 0 0,1 0-1,-1 0 1,0 0 0,0 0 0,0 1 0,3 10 128,0 20-221,-3-26 106,1 35-206,-1-26-255,0 0 0,1 1 1,0-1-1,1 0 0,1 0 0,0 0 1,6 15-1,-8-27 152,1 0 0,-1 0 1,0-1-1,1 1 0,-1 0 0,1-1 0,-1 1 0,1-1 1,-1 0-1,1 1 0,0-1 0,0 0 0,0 0 0,0 0 1,0 0-1,0-1 0,0 1 0,0 0 0,0-1 0,0 0 1,0 1-1,1-1 0,-1 0 0,0 0 0,0 0 0,0 0 1,0-1-1,4 0 0,3-1-529,-1 0 1,0 0-1,0-1 0,0 0 1,0 0-1,8-6 0,11-8-832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2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0 285 292,'23'-1'11186,"-19"14"-10773,3 6 502,0-1 1,1 0-1,1 0 0,20 28 0,-25-40-982,0-1 0,0 0 0,1 0-1,0-1 1,0 1 0,0-1 0,1 0-1,-1-1 1,1 1 0,0-1 0,0 0-1,0-1 1,0 1 0,1-1-1,-1-1 1,1 1 0,-1-1 0,8 1-1,-5-2-71,0 0 0,0-1-1,-1 0 1,1 0-1,0-1 1,-1 0-1,1 0 1,-1-1-1,0 0 1,1 0 0,-1-1-1,-1 0 1,1-1-1,-1 0 1,0 0-1,0-1 1,0 1-1,-1-1 1,1-1 0,-2 1-1,1-1 1,-1 0-1,0-1 1,0 1-1,-1-1 1,0 0 0,0 0-1,-1 0 1,0 0-1,-1-1 1,0 1-1,0-1 1,0 0-1,-1 1 1,0-16 0,-2 5-39,0 0 0,-1 0 0,-1 0 0,-1 1 0,0-1 0,-8-18 0,9 29 111,0-1 0,0 2-1,-1-1 1,0 0 0,-1 1 0,0 0 0,0 0-1,0 0 1,-1 0 0,0 1 0,0 0 0,-1 0-1,0 1 1,0 0 0,-11-6 0,14 9 110,0 1 1,-1-1-1,1 1 1,-1 0 0,1 0-1,-1 1 1,1-1-1,-1 1 1,0 0 0,1 1-1,-1-1 1,1 1-1,-1 0 1,1 0-1,-1 0 1,1 0 0,0 1-1,-1 0 1,1 0-1,0 0 1,0 0 0,0 1-1,1-1 1,-1 1-1,1 0 1,-1 0-1,-2 4 1,-5 4 330,1 0-1,1 1 1,0 0 0,0 1-1,1 0 1,-11 26-1,10-19 117,2 0-1,1 1 0,0 0 0,1 0 0,2 0 1,-3 38-1,6-58-471,0 1 0,0-1 0,0 1 0,0-1 0,0 0 1,1 1-1,-1-1 0,0 0 0,1 1 0,-1-1 0,1 0 1,-1 1-1,1-1 0,0 0 0,-1 0 0,1 1 0,0-1 1,0 0-1,0 0 0,0 0 0,0 0 0,0 0 0,2 1 0,-1-1-48,1 0-1,-1 0 1,0-1-1,1 1 0,-1-1 1,0 1-1,1-1 1,-1 0-1,1 0 0,-1 0 1,0-1-1,6 0 0,5-2-365,1-2 0,0 0 0,22-11 0,-31 14 269,54-30-998,26-11 420,-76 39 874,0 0 0,1 1 0,0 1 1,-1-1-1,1 1 0,0 1 0,11-1 1,-19 2-83,0 1 1,0-1 0,0 0 0,0 0 0,0 1 0,0-1-1,0 1 1,0 0 0,0 0 0,0 0 0,-1 0 0,1 0 0,0 0-1,-1 0 1,1 0 0,0 0 0,-1 1 0,1-1 0,-1 1-1,0-1 1,0 1 0,1 0 0,-1 0 0,0-1 0,0 1-1,-1 0 1,1 0 0,0 0 0,0 0 0,0 3 0,1 6 220,0 0 0,-1 0 0,0 1 0,-2 14 0,1-14-136,-2 89 832,0-47-859,2 0 0,2 0 0,10 54 0,-7-78-519,-1-6-716,9 33-1,-11-50 68,1-1 0,-1 0 1,1 0-1,0 0 0,7 9 0,-10-14 867,1 0 1,-1-1-1,0 1 0,1-1 0,-1 1 1,0 0-1,1-1 0,-1 1 0,1-1 0,-1 0 1,1 1-1,-1-1 0,1 1 0,-1-1 0,1 0 1,0 1-1,-1-1 0,1 0 0,-1 0 0,1 1 1,0-1-1,-1 0 0,1 0 0,0 0 0,-1 0 1,1 0-1,0 0 0,-1 0 0,1 0 1,0 0-1,-1 0 0,1 0 0,0 0 0,-1 0 1,1-1-1,-1 1 0,1 0 0,0-1 0,-1 1 1,1 0-1,-1-1 0,1 1 0,-1 0 0,1-1 1,-1 1-1,1-1 0,0 0 0,5-12-1736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2.8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92 1800,'-59'-84'11234,"58"77"-8312,11 7-1436,12 10-243,12 11-880,0 2-1,-2 1 1,-1 2-1,-1 1 1,29 34-1,-17-12-388,-2 2 0,51 83-1,-70-98-103,-2 2-1,-1 0 0,-2 1 1,-2 0-1,-1 2 0,-2-1 1,-2 1-1,-2 1 0,3 52 1,-9-54-475,-2 0 0,-1 0 0,-2 1 1,-2-2-1,-20 73 0,-27 38-4237,37-114 1836,-1-1 0,-22 33 1,27-50 1198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3.9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68 516,'16'-7'11318,"-13"6"-10510,35 3 2708,-18 0-2467,78-2 139,133-17-1,-12-12-4624,-97 11-3320,-160 20-2391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4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16 616,'-13'-6'920,"10"5"-82,1-1 1,-1 1 0,0 0 0,0 0-1,1 0 1,-1 0 0,0 1 0,-5-1-1,1 5 2103,7-4-2794,0 0 0,0 1 0,-1-1 1,1 1-1,0 0 0,0 19 1609,13 49 577,24 70-1,-4-42-3204,53 107 1,-79-188-212,1-1 1,0 0-1,1 0 1,1-1 0,11 14-1,-18-25 686,1 1 0,-1-1 0,1 0 0,0 0 0,0 0-1,0 0 1,0-1 0,0 1 0,0-1 0,1 0 0,-1 0 0,1-1-1,0 0 1,-1 1 0,1-2 0,0 1 0,0 0 0,-1-1-1,1 0 1,0 0 0,0 0 0,8-2 0,30-11-1432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4.9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387 281 736,'3'-21'1130,"0"0"0,-2 0 0,0 0 0,-1-1 0,-1 1 0,-1 0 0,-2 0 0,1 1 0,-9-25 0,11 43-1046,0-1-1,0 0 1,0 1 0,0-1 0,-1 1 0,1-1-1,-1 1 1,1 0 0,-1 0 0,0 0 0,0 0-1,0 0 1,0 0 0,0 0 0,-1 1 0,1-1-1,0 1 1,-1-1 0,1 1 0,-1 0 0,1 0-1,-1 0 1,0 0 0,1 1 0,-1-1 0,0 1-1,0-1 1,0 1 0,1 0 0,-1 0 0,0 1-1,0-1 1,1 0 0,-1 1 0,-3 1 0,-4 1 51,0 0-1,1 1 1,0 0 0,0 1 0,0 0 0,1 0-1,0 1 1,-14 11 0,3 2-24,1 0-1,0 1 1,2 1 0,0 1-1,1 0 1,2 1 0,0 0-1,1 1 1,2 1 0,0 0-1,2 0 1,1 1-1,0-1 1,-4 52 0,9-59-136,1 1-1,1 0 1,1 0 0,0 0 0,1 0 0,1 0-1,1 0 1,1-1 0,1 0 0,0 0 0,1 0-1,1-1 1,1 0 0,0 0 0,1-1 0,1-1 0,0 1-1,1-2 1,1 0 0,0 0 0,23 17 0,-21-20-350,1-1 1,1-1-1,0 0 1,0-1-1,0-1 1,1-1-1,0-1 1,0 0-1,1-1 1,-1-1 0,1-1-1,0 0 1,0-2-1,0 0 1,26-4-1,-32 3 37,1-2 1,-1 0-1,0-1 0,0 0 0,-1-1 0,1 0 0,-1-1 0,0-1 0,19-13 0,-22 13 286,-1-1-1,0 1 1,-1-1-1,1 0 0,-2-1 1,1 0-1,-1 0 0,0 0 1,-1-1-1,0 0 1,-1 0-1,0 0 0,3-13 1,1-23 1282,-1-1 0,-2 0 0,-3 0 0,-4-75 0,0 25 2408,3 71-2574,2 31-494,3 45-346,-6-47-232,51 316 256,-43-283-341,2-1-1,2 0 0,0-1 0,3-1 1,1 0-1,37 57 0,-46-79-210,2-1 0,-1 0 1,1 0-1,1-1 0,-1-1 0,2 1 0,-1-1 0,1-1 0,0 0 1,1-1-1,19 9 0,-22-12-220,0-1 1,-1 0-1,1 0 1,0 0-1,0-1 0,0-1 1,0 0-1,0 0 1,0 0-1,0-1 1,0-1-1,0 1 0,-1-1 1,1-1-1,-1 0 1,1 0-1,13-8 1,11-12-1810,-11-6 381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5.3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10 184 1440,'-6'-22'2572,"2"3"389,4 5 247,7-1-120,3 4-788,7 0-819,7 2-669,6 0-616,8 0-644,-1-2-841,7 2-1011,3 1-556,4 1-212,0-2 71,3-2 333,4 2 660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5.7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285 4 936,'-2'-1'395,"0"0"0,0 1 0,0 0 0,0-1 1,0 1-1,-1 0 0,1 0 0,0 0 0,0 0 0,0 0 0,0 1 0,0-1 0,0 1 0,0-1 0,0 1 1,0 0-1,1 0 0,-1 0 0,0 0 0,0 0 0,1 0 0,-1 0 0,0 0 0,-2 4 0,-39 39 2428,40-40-2533,-15 20 434,0 1 1,2 1-1,1 1 0,1 0 0,-19 53 1,15-28-250,4 0 0,-13 79 0,20-82-346,2 1 0,3-1 0,1 1 0,3-1 0,10 64 0,-7-84-337,1 0 0,2 0 0,1 0 1,1-1-1,1-1 0,2 1 1,0-2-1,2 0 0,1-1 0,21 25 1,-27-37-614,1-1 1,0-1 0,1 0-1,0 0 1,0-1 0,1-1-1,1 0 1,0-1 0,0 0-1,0-1 1,1-1 0,0 0 0,0-1-1,1-1 1,0 0 0,-1-1-1,1-1 1,29 1 0,3-8-1164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6.2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320 363 1720,'11'-42'10211,"-1"-1"-4978,-4 15-4422,-2 0 1,2-48 0,-6 66-806,0 1 0,-1 0-1,0 0 1,0 1 0,-1-1-1,0 0 1,-1 0 0,0 1-1,-7-14 1,8 19-6,0 0-1,0 0 1,0 0-1,0 0 1,-1 0-1,1 1 1,-1-1-1,0 1 1,1 0-1,-1 0 0,0 0 1,0 0-1,-1 0 1,1 1-1,0-1 1,-1 1-1,1 0 1,0 0-1,-1 0 1,1 1-1,-1-1 1,0 1-1,1 0 1,-1 0-1,1 0 1,-1 0-1,-5 1 1,-1 2-9,0 0 1,0 0-1,0 1 1,0 0-1,0 1 1,1 0-1,0 1 1,0 0-1,0 0 1,1 1-1,0 0 1,0 0-1,0 1 1,1 0-1,-7 10 1,2-1-32,1 0 1,0 0-1,1 1 1,1 1-1,1-1 1,0 1-1,-5 22 1,10-26-102,-1 1 0,2-1 0,0 1 0,1-1 0,1 1 0,0-1 0,1 1 0,1 0 0,0-1 0,7 22 0,-7-30-52,0-1 1,0 0-1,1 0 0,0 0 0,0 0 0,1 0 0,0-1 1,0 0-1,0 1 0,0-1 0,1-1 0,0 1 1,0-1-1,0 0 0,0 0 0,1 0 0,-1-1 1,1 0-1,0 0 0,0 0 0,1-1 0,-1 0 0,0 0 1,1 0-1,-1-1 0,11 1 0,-4-2-93,-1 0 0,0-1 1,0 0-1,0-1 0,0 0 0,0-1 0,0 0 1,-1-1-1,1 0 0,-1-1 0,0 0 0,-1-1 0,1-1 1,10-8-1,-7 5 549,0-1 1,-1-1-1,20-23 1,-23 23 1221,-1-1 0,0-1 0,14-27 0,-23 40-1409,1 1 0,-1-1 0,0 1 0,0-1 0,0 1 0,0-1 0,1 1 0,-1-1 0,0 1 0,0-1 0,1 1-1,-1-1 1,0 1 0,1 0 0,-1-1 0,1 1 0,-1-1 0,0 1 0,1 0 0,-1 0 0,1-1 0,-1 1 0,1 0 0,-1 0 0,1-1 0,3 13 558,-3 30-799,-1-36 313,10 295-2187,-11-299 1797,1 0 1,0 0-1,0-1 0,1 1 0,-1 0 0,0 0 0,0 0 0,1-1 0,-1 1 0,1 0 0,0 0 0,0-1 0,-1 1 0,1 0 0,0-1 0,0 1 0,0-1 0,1 1 0,-1-1 1,0 0-1,0 1 0,1-1 0,1 1 0,0-1-137,-1-1 0,1 0 0,0 1 0,-1-1 0,1 0 1,0-1-1,-1 1 0,1 0 0,-1-1 0,1 1 0,-1-1 1,1 0-1,-1 0 0,1 0 0,-1 0 0,4-3 0,17-8-1635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3.3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65 1896,'56'-65'13045,"-61"163"-10269,3-34-2821,3 1 1,2-1-1,3 0 1,4-1-1,1 0 0,4 0 1,26 70-1,-39-128-140,0 1 1,0-1-1,1 0 0,0 1 0,0-1 1,0-1-1,1 1 0,0 0 0,0-1 1,7 7-1,-10-10 124,0 0-1,1 0 1,-1-1 0,1 1 0,-1 0 0,1 0 0,0-1 0,-1 1-1,1-1 1,-1 0 0,1 1 0,0-1 0,0 0 0,-1 0 0,1 0-1,0 0 1,-1 0 0,1 0 0,0-1 0,-1 1 0,1 0-1,0-1 1,-1 0 0,1 1 0,-1-1 0,1 0 0,-1 0 0,1 0-1,-1 0 1,1 0 0,-1 0 0,0 0 0,0 0 0,1 0 0,-1-1-1,0 1 1,0 0 0,0-1 0,1-2 0,4-5 71,-1-1 0,0 1 1,0-1-1,-1 0 0,0 0 1,3-18-1,10-68 2148,-12 57-902,-2 19-545,1-1 182,-8 38-544,2-1-315,1 0-1,1 0 1,0 0 0,0 0-1,6 26 1,-4-32-78,0-1-1,0 1 1,1-1-1,0 0 1,1 1-1,0-2 1,0 1-1,1 0 1,0-1-1,9 11 1,-11-16-4,1 0 1,-1-1 0,1 1 0,-1-1 0,1 0-1,0 0 1,0 0 0,0-1 0,0 1 0,0-1-1,0 0 1,0 0 0,0 0 0,1-1 0,-1 0-1,0 1 1,0-1 0,1-1 0,-1 1-1,0-1 1,0 0 0,0 1 0,0-2 0,1 1-1,5-3 1,4-2-40,-1 0 0,0-1-1,0 0 1,0-1 0,-1 0 0,13-13-1,-11 9 134,0-1 0,-2-1-1,1 0 1,-2-1-1,0 0 1,-1-1-1,0 0 1,-2 0-1,1-1 1,-2 0-1,-1-1 1,0 0-1,5-26 1,-10 43-21,-1-1 1,1 0-1,-1 1 1,0-1-1,0 0 1,0 1-1,0-1 1,0 0-1,0 1 1,0-1-1,0 0 1,-1 1-1,1-1 1,0 0-1,-1 1 1,0-1-1,1 1 1,-1-1 0,0 1-1,0-1 1,0 1-1,0 0 1,0-1-1,0 1 1,0 0-1,0 0 1,0 0-1,-1-1 1,1 2-1,0-1 1,-1 0-1,1 0 1,-1 0-1,1 0 1,-1 1-1,0-1 1,1 1-1,-1-1 1,1 1-1,-4 0 1,1 0 2,1 0-1,-1 0 1,0 0 0,0 1 0,1 0 0,-1 0 0,0 0 0,1 0 0,-1 1-1,1-1 1,-1 1 0,1 0 0,0 0 0,0 0 0,0 0 0,0 1-1,-4 3 1,-1 4-94,1 0-1,-1 1 1,2 0 0,0 0-1,0 1 1,1 0-1,0 0 1,1 0-1,1 0 1,0 1-1,0 0 1,1-1-1,1 1 1,0 0 0,1 0-1,1 0 1,-1 0-1,2-1 1,0 1-1,5 15 1,-5-22-29,0-1 0,1 0 0,0 0 1,0 0-1,1 0 0,-1 0 0,1-1 0,0 0 0,0 1 0,1-2 1,-1 1-1,1 0 0,0-1 0,0 0 0,0 0 0,0 0 1,0-1-1,1 0 0,-1 0 0,7 2 0,13 2-127,0-2-1,0 0 1,36 0-1,-25-1 235,42 4 247,114 25 0,-191-32-239,-1 1 0,1-1-1,0 0 1,-1 1 0,1-1-1,-1 0 1,1 0 0,0 0-1,-1 0 1,1 1 0,-1-1-1,1 0 1,0 0 0,-1 0-1,1 0 1,0 0 0,-1 0-1,1-1 1,0 1 0,-1 0 0,1 0-1,-1 0 1,1-1 0,0 1-1,-1 0 1,1 0 0,-1-1-1,1 1 1,-1-1 0,1 1-1,-1 0 1,1-1 0,-1 1-1,1-1 1,-1 1 0,1-2-1,-6-22 1857,0 4-1423,5 10-408,0-1 0,0 0 0,1 0 0,0 0 0,1 0 0,1 0 1,-1 1-1,2-1 0,-1 1 0,2 0 0,-1 0 0,1 0 0,1 1 0,-1 0 0,2 0 0,9-11 0,-8 10-64,1 0 1,0 1-1,0 0 0,1 0 0,0 1 1,0 1-1,1 0 0,0 0 1,0 1-1,1 0 0,0 1 1,0 0-1,19-4 0,-24 8 56,1 0 1,-1 0-1,1 1 0,-1 0 0,0 0 0,1 1 0,-1 0 0,0 0 0,1 1 0,-1 0 0,0 0 0,0 0 0,0 1 1,-1 0-1,1 1 0,-1 0 0,1 0 0,-1 0 0,0 1 0,-1-1 0,1 1 0,-1 1 0,0-1 0,0 1 0,6 10 1,5 9-724,-1 1 0,-2 1 1,-1 0-1,17 55 1,-28-78 254,0-1 0,1 1 0,-1-1 0,1 1 0,0-1 0,0 0 0,0 0 0,0 0 0,1 0 1,-1 0-1,1 0 0,-1-1 0,1 1 0,0-1 0,0 0 0,0 0 0,1 0 0,-1 0 0,0 0 0,1-1 0,-1 0 0,1 1 1,-1-1-1,1-1 0,0 1 0,-1 0 0,1-1 0,0 0 0,0 0 0,5 0 0,26-3-1553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6.8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0 189 1488,'15'-46'14118,"-6"69"-11000,-6-10-3041,1 1 0,1-1 0,0 1 0,1-2 0,0 1 0,1 0 0,0-1 0,1-1 0,15 18-1,-18-24-94,0 1 0,1-1-1,-1-1 1,1 1 0,0-1-1,0 0 1,1 0-1,-1-1 1,1 0 0,0 0-1,0 0 1,0-1 0,0 0-1,0-1 1,1 1 0,-1-1-1,0-1 1,1 1-1,-1-1 1,9-2 0,-4 0-34,0-1 1,0 0 0,0-1-1,-1 0 1,1-1 0,-1 0 0,0-1-1,0 0 1,-1-1 0,0 0-1,0 0 1,-1-1 0,0-1-1,0 0 1,13-17 0,-18 21 41,0 0 1,0-1-1,0 0 1,-1 0-1,0 0 1,0 0-1,0-1 1,-1 1-1,0-1 1,0 1-1,-1-1 1,0 0-1,0 0 1,0 0-1,-1 0 1,0 1 0,0-1-1,-1 0 1,0 0-1,0 0 1,-1 0-1,0 1 1,0-1-1,0 1 1,-1-1-1,0 1 1,0 0-1,-1 0 1,-5-7-1,6 8 17,-1 1 0,0-1-1,0 1 1,0 0 0,-1 0-1,1 1 1,-1 0 0,0-1-1,0 1 1,0 1 0,0-1-1,-1 1 1,1 0 0,-1 0-1,1 1 1,-1-1 0,0 1-1,0 0 1,1 1 0,-1 0-1,0 0 1,0 0 0,-6 1-1,3 1 10,1 0 0,-1 0 0,1 1-1,0 0 1,0 0 0,1 1 0,-1 0-1,1 0 1,-1 1 0,1 0 0,1 0-1,-1 1 1,1 0 0,0 0 0,-6 8-1,1 0 4,1 1 0,1-1 0,0 2 1,1-1-1,-6 19 0,11-25-37,-1 1 0,2-1 1,-1 1-1,2 0 1,-1 0-1,1 0 0,1 1 1,0-1-1,0 0 1,2 11-1,-1-18-2,-1 0 1,1-1-1,-1 1 0,1-1 1,0 1-1,0-1 0,0 1 0,1-1 1,-1 0-1,1 0 0,-1 0 1,1 0-1,-1 0 0,1 0 1,0 0-1,0 0 0,0 0 0,3 1 1,-1-1-12,-1 0 0,1-1 0,0 0 0,0 1 1,0-1-1,0 0 0,0-1 0,0 1 0,0-1 0,8 0 1,7-2-40,0-1 1,0 0 0,0-2 0,20-7 0,-17 6 93,-17 4-35,1 0 39,0 0 1,0 1-1,0 0 1,0 0-1,0 0 0,11 1 1,-15 0-12,0 0 0,0 1 1,0-1-1,-1 1 1,1 0-1,0-1 0,0 1 1,-1 0-1,1 0 1,-1 0-1,1 0 0,-1 1 1,1-1-1,-1 0 0,0 1 1,1-1-1,-1 0 1,0 1-1,0 0 0,0-1 1,0 1-1,0 0 0,-1-1 1,1 1-1,0 0 1,0 3-1,3 12 88,0 0 1,-1-1-1,-1 1 1,0 28-1,-8 73 159,1-16-342,7 30-2084,5-45-6591,-6-68 4035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07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68 1572,'2'-9'573,"-2"4"239,1 0 0,-1 0 0,1 0 1,1 0-1,-1 0 0,1 0 0,0 1 0,2-6 1,-3 9-617,0 0 1,-1 1 0,1-1 0,0 0 0,-1 1 0,1-1 0,0 0 0,0 1-1,-1-1 1,1 1 0,0-1 0,0 1 0,0 0 0,0-1 0,0 1-1,0 0 1,0 0 0,2-1 0,-1 2-42,1-1-1,-1 0 1,1 1 0,-1-1 0,1 1-1,-1-1 1,0 1 0,1 0-1,-1 0 1,3 2 0,14 8 388,-2 1 0,1 0 1,-2 2-1,23 21 0,56 70-70,-61-65-314,36 41-33,-4 4 0,100 167 1,-140-205-100,-2 1 0,-3 0 0,-2 2 0,-1 0 0,-3 1 0,-3 1 0,12 90 0,-23-103-168,0 0-1,-3 0 0,-1 0 0,-2-1 1,-1 0-1,-2 0 0,-17 46 0,14-53-2422,-1-2-1,-27 47 1,38-74 2300,0 0-192,-1 0 1,1 0-1,0 0 0,-1 0 1,1 0-1,0 1 0,0-1 1,1 0-1,-1 1 0,0-1 1,1 0-1,0 1 0,-1-1 1,1 1-1,0-1 1,1 4-1,4-1-1419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39.8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1 119 612,'-1'8'8624,"1"-8"-8430,0 1 0,0-1-1,0 1 1,0 0 0,0-1 0,0 1-1,1-1 1,-1 1 0,0-1-1,0 1 1,0-1 0,1 1 0,2 3 1549,-3-4-1549,2 1 0,-2 0-157,18 17 690,0 0 0,1-2 0,1 0 1,37 24-1,-52-37-658,8 5 15,0 0-1,0-1 0,1-1 1,0 0-1,0 0 0,1-2 0,25 6 1,-15-7-54,0-1 0,0-1 0,49-4 0,8-4-120,25-3-245,130 4 1,-119 16-963,-1 5 0,169 44 0,-282-58 1126,0 0 0,0 0 0,0-1-1,0 1 1,0-1 0,0 0 0,0 0 0,0 0 0,0-1-1,-1 1 1,5-2 0,-1-1-192,0 0 0,0-1 0,0 0-1,10-8 1,-15 11 362,51-33-539,1 3 0,1 3 1,2 2-1,1 2 1,0 3-1,116-26 0,-49 24-33,1 5 1,175-1-1,-44 16 29,-59 3 4,249-33 0,-287 5-1181,-119 19 1016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4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21 1652,'-24'-21'12341,"21"35"-11387,2 21 420,5 55 1,-1-41-759,-6 607 706,3-653-1400,-7 67-2252,-3-27-3461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5.1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267 94 660,'19'-57'4603,"-19"20"6760,0 38-11289,-12 14 1527,-12 22-1172,22-35-195,-87 129 1185,-49 84-730,135-210-725,0 0 1,1 0 0,-1 0-1,1 0 1,1 1-1,-1-1 1,1 0-1,0 1 1,-1 10-1,2-14-1,1 0 0,-1 1 0,1-1 0,-1 0 0,1 0 0,0 0 0,0 0 0,0 0 0,0 0 0,1 0 0,-1 0 0,0 0 0,1 0 0,0 0 0,-1-1 0,1 1 0,0-1 0,0 1 0,0-1 0,-1 0 0,1 0 0,1 0 0,-1 0 0,0 0 0,0 0 0,3 0 0,19 8-445,0-2 1,1-1-1,0-1 0,0-1 1,36 1-1,-17-4-2394,0-2 1,58-9-1,-77 7 204,34-11-1,-21 0 529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5.5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29 932,'-4'-15'18921,"17"16"-19438,2-1 629,226 5-815,-80-18-8683,-134 6 3835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5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0 28,'-30'24'2096,"3"-2"628,13-4 377,1-3 287,13-2-392,13-2-663,7-6-717,14-1-628,10-4-532,7-2-632,3-3-928,1-1-1265,2-1-647,1 0-328,0 1-16,3-1 255,3-1 701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2:27.0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18 968,'14'-6'7505,"7"-2"-2016,123 4-506,75 20-4594,-135-9-9,239 19-372,381 35-216,-560-46 208,553 53 38,0-29-6,645-5-968,-946-48 1243,-1-28-1530,-137 13 489,-14 8-2769,335 14 0,-449 11 4981,192-18 1,-317 13-149,14-1-5491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15.7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0 260,'-2'117'6781,"0"-36"-2750,12 119 0,36 104-645,9-2-3293,-46-255-257,-2-6-458,3 15-1298,-1-21-2540,-9-70-3859,1 22 7207,2-22-517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16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352 56 216,'0'-2'248,"-4"-37"3175,4 38-3308,0 0-1,0 1 0,0-1 1,0 1-1,0-1 0,0 0 1,-1 1-1,1-1 0,0 1 1,-1-1-1,1 1 0,0-1 1,-1 1-1,1-1 0,0 1 1,-1-1-1,1 1 0,-1-1 1,1 1-1,-1-1 0,1 1 1,-1 0-1,1-1 0,-1 1 1,0 0-1,1 0 0,-1-1 1,1 1-1,-1 0 0,0 0 1,1 0-1,-1 0 0,1 0 0,-1 0 1,0 0-1,1 0 0,-1 0 1,0 0-1,1 0 0,-1 0 1,0 0-1,1 1 0,-1-1 1,1 0-1,-1 0 0,1 1 1,-1-1-1,0 0 0,1 1 1,-1-1-1,1 1 0,0-1 1,-1 0-1,1 1 0,-1-1 1,1 1-1,-1 0 0,-13 12 794,1 0-1,1 1 1,0 0-1,-18 28 1,-34 73 427,33-59-865,3-7-251,1-3-76,1 2-1,-37 98 1,63-145-143,0 0 0,0 0 0,0 0 1,0 0-1,0 0 0,0 0 1,0 0-1,0 0 0,1 0 0,-1 0 1,0 0-1,1 0 0,-1 0 1,1 0-1,-1 0 0,1 0 0,-1 0 1,1 0-1,0-1 0,-1 1 0,1 0 1,0 0-1,0-1 0,-1 1 1,1-1-1,0 1 0,0 0 0,0-1 1,0 0-1,0 1 0,0-1 1,0 1-1,0-1 0,2 0 0,47 12-1,-32-8-5,268 85-47,-147-29-2257,-8 14-5262,-122-68 6403,1-1 1,0 0-1,12 6 1,3-3-713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4.0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46 744,'13'-45'13908,"-13"45"-13831,8 17 1027,19 64 91,43 117-1399,-53-157-1282,2-2 0,40 66 0,-53-97 1095,0 0 0,1 0-1,0 0 1,0-1-1,1 0 1,0-1 0,0 0-1,0 0 1,1 0-1,10 4 1,-16-9 351,0 1-1,0-1 1,1 1-1,-1-1 1,1 0-1,-1-1 1,1 1 0,-1 0-1,1-1 1,0 0-1,-1 0 1,1 0-1,-1 0 1,1-1 0,0 1-1,-1-1 1,1 0-1,-1 0 1,0 0-1,1-1 1,-1 1 0,0-1-1,1 0 1,-1 1-1,0-2 1,-1 1-1,1 0 1,0 0 0,0-1-1,-1 0 1,3-2-1,1-4 333,0 0 0,-1 0 0,0-1-1,-1 0 1,0 1 0,0-1 0,4-19-1,8-77 3434,-10 60-1515,-6 45-2151,0 0 0,0 0 0,0 0-1,0 1 1,1-1 0,-1 0 0,0 0 0,0 0 0,1 0-1,-1 1 1,0-1 0,1 0 0,-1 0 0,1 1 0,-1-1-1,1 0 1,-1 1 0,1-1 0,-1 1 0,1-1 0,1 0-1,-2 1-34,1 0-1,0 0 1,-1 0 0,1 0-1,0 0 1,-1 0-1,1 0 1,0 0-1,0 0 1,-1 0-1,1 0 1,0 1-1,-1-1 1,1 0-1,0 0 1,-1 1-1,1-1 1,-1 0-1,1 1 1,0 0 0,32 35-179,-21-22 136,0-3-242,0 0 1,1-2-1,0 1 1,1-2 0,0 1-1,0-2 1,0 0-1,1-1 1,0 0-1,27 6 1,-30-10 24,0 0 1,0 0 0,0-1 0,0-1 0,0 0-1,1 0 1,-1-1 0,0-1 0,0 0 0,0 0-1,-1-2 1,1 1 0,-1-1 0,20-10 0,-24 9 253,0 0 0,0 0 1,-1-1-1,0 1 1,0-1-1,0-1 0,0 1 1,-1-1-1,7-12 0,-10 15 149,1 0 0,-1 0 0,0 0-1,0-1 1,-1 1 0,1-1-1,-1 1 1,0-1 0,0 1-1,0-1 1,-1 0 0,0 1-1,0-1 1,0 0 0,0 0-1,-1 1 1,0-1 0,-1-6 0,0 8-71,1 1-1,0 0 1,-1-1 0,1 1 0,-1 0 0,0 0 0,1 0 0,-1 0 0,0 0 0,0 0 0,-1 1 0,1-1 0,0 1 0,0-1 0,-1 1 0,1 0 0,-1 0 0,1 0 0,-1 0 0,0 0 0,1 1 0,-1-1 0,0 1 0,1 0 0,-1 0-1,0 0 1,1 0 0,-1 0 0,0 0 0,1 1 0,-1-1 0,-4 3 0,-2-1-21,0 1 1,0 0-1,0 0 0,0 1 1,1 0-1,-1 1 0,1 0 1,-8 7-1,4-1-93,2-1 0,0 2-1,0 0 1,1 0 0,0 1 0,1 0 0,1 0 0,0 1-1,1 0 1,0 0 0,1 0 0,1 1 0,0 0 0,1 0 0,0 0-1,2 0 1,0 0 0,0 0 0,1 1 0,4 25 0,-3-36-36,0 0 1,1 0 0,-1 0-1,1 0 1,0-1 0,0 1 0,0 0-1,1-1 1,0 1 0,-1-1 0,2 0-1,-1 0 1,0 0 0,1-1 0,5 6-1,-2-5-24,-1 0 0,1 0 0,0 0-1,1-1 1,-1 0 0,0 0 0,1-1-1,0 0 1,8 1 0,15 0-507,-1-1-1,0-2 1,1-1 0,33-5-1,-54 5 278,-7 1 226,40-4-2163,0-2 0,0-2 0,41-13 0,-46 7 185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16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 1040,'44'-2'10499,"10"-1"-4701,72-7-3604,120-6-7034,-221 14 3795,-8 1-441,0 0 0,-1 1 0,1 1 1,-1 1-1,24 4 0,-30-1-776,-8 1 393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16.9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137 1 276,'-17'11'560,"4"-3"192,-1 1 0,1 1 0,0 0 0,1 1 0,0 0-1,1 1 1,-12 16 0,22-27-604,0 0 0,0 0 1,1 0-1,-1 1 0,0-1 0,1 0 0,-1 1 0,1-1 0,-1 1 0,1-1 0,-1 0 0,1 1 0,0-1 0,0 1 0,0-1 0,0 1 0,0-1 1,0 1-1,0-1 0,1 1 0,-1-1 0,0 1 0,1-1 0,-1 0 0,2 2 0,-1-1 56,1 0 0,0 0 0,-1-1 0,1 1 0,0-1 0,0 1 0,0-1 0,1 0 0,-1 1 0,0-1 0,0 0 0,0-1 0,5 2 0,6 1 346,1 0 0,0-1 0,0-1-1,15 0 1,134-12 845,2-11-3802,54-6-6200,-153 23 5872,1 0 315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17.9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0 184 936,'3'-2'774,"0"1"0,0 0 0,0 0 0,0 0 0,1 0 0,-1 1 0,5-1 0,45 4 3370,-23-1-2649,383 7 2519,209-10-3662,-221-1 132,658-27-544,-592 10 35,-141 11 25,436-26 2,203 13-61,-366 21-79,-278-4 168,282-15-163,-128-6 425,-464 24-316,4 1-30,0-2 0,-1 1 0,1-2 0,0 0 0,-1-1 0,25-9 0,-104 14-13260,32-1 11155,-4 0 528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19.4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440 14 648,'-11'-8'15800,"-4"3"-13713,0 5-2118,0 2 1,0 0-1,1 1 0,-1 0 0,1 1 1,0 0-1,0 2 0,0-1 0,-17 11 1,12-5 69,1 0 0,0 2 0,1 0 0,0 2 0,-25 26 0,28-24 17,0 1-1,2 1 1,0 0-1,2 1 1,0 0-1,1 1 1,1 0-1,0 0 0,2 0 1,1 1-1,0 0 1,2 0-1,-1 27 1,2 22 113,3 0-1,19 130 1,-14-162-140,1 0 0,3-1 0,1 0 0,1 0-1,2-1 1,27 49 0,-39-81-62,1-1-1,0 1 0,1-1 1,-1 0-1,1 0 0,0 0 1,-1 0-1,2-1 1,-1 1-1,0-1 0,1 0 1,-1-1-1,1 1 0,7 2 1,-4-3-96,0 1 1,0-2 0,1 1-1,-1-1 1,0 0-1,1-1 1,-1 0 0,12-1-1,8-4-1382,0-1 0,0-1-1,0-2 1,34-15-1,-43 16-1003,0-1 0,27-19 0,-25 13 478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0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46 1408,'-8'-12'1986,"-17"-20"6276,25 31-8182,0 1-1,-1 0 0,1 0 1,0 0-1,0 0 0,-1 0 1,1 0-1,0 0 0,0 0 0,-1 0 1,1 0-1,0 0 0,0 0 1,0 0-1,-1 0 0,1 0 1,0 0-1,0 0 0,-1 0 0,1 1 1,0-1-1,0 0 0,-2 1 556,2-1-556,0 0 0,0 1 1,0-1-1,0 0 0,-1 0 1,1 0-1,0 1 0,0-1 0,0 0 1,0 0-1,0 1 0,0-1 1,0 0-1,0 0 0,0 1 1,0-1-1,0 0 0,0 0 0,0 1 1,0-1-1,0 0 0,-2 16 822,2 135 1925,3-64-2317,-7 83-185,7 164-1499,2-313 33,-5-21 1098,0 0 1,1 0 0,-1 0-1,0 0 1,0 0-1,1 0 1,-1 0 0,0 0-1,0 0 1,0 0-1,1 0 1,-1 0 0,0 0-1,0 0 1,1 0-1,-1 0 1,0-1 0,0 1-1,0 0 1,0 0-1,1 0 1,-1 0 0,0 0-1,0-1 1,0 1-1,0 0 1,1 0 0,-1 0-1,0-1 1,0 1-1,0 0 1,0 0 0,0 0-1,0-1 1,0 1-1,0 0 1,0 0 0,0-1-1,0 1 1,0 0-1,10-39-2125,-1-147-548,-16-1 3979,4 137-199,-3-75 4466,6 125-5508,0 0 1,0-1 0,0 1-1,0 0 1,0-1 0,0 1-1,0 0 1,0-1-1,0 1 1,0 0 0,0-1-1,0 1 1,0 0 0,0-1-1,0 1 1,0 0 0,1-1-1,-1 1 1,0 0-1,0 0 1,0-1 0,1 1-1,-1 0 1,0 0 0,0-1-1,0 1 1,1 0 0,-1 0-1,0 0 1,0-1-1,1 1 1,-1 0 0,1 0-1,9 5 293,13 20-103,-22-23-156,21 24 137,39 50 59,99 95 0,-148-161-637,0 0-1,1-1 0,0 0 0,0-1 1,27 12-1,-33-17-209,1 0-1,-1 0 1,1-1-1,0-1 1,-1 1-1,1-1 1,0 0 0,0-1-1,0 0 1,0 0-1,-1-1 1,1 0-1,11-2 1,-17 2 310,0 1 1,0-1-1,0 0 0,0 1 1,-1-1-1,1 0 0,0 0 1,0 0-1,-1-1 0,1 1 1,0 0-1,-1-1 0,1 1 1,-1-1-1,0 1 0,1-1 1,-1 0-1,0 1 1,0-1-1,0 0 0,0 0 1,0 0-1,-1 0 0,1 0 1,0 0-1,-1-3 0,2-18-1634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0.4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32 137 728,'-4'-26'4599,"-12"-42"-1,5 25 2703,15 77-3994,2 44-2549,-1-3-488,31 223-558,4-104-3323,-37-184 2721,0 0-1,0 0 1,1 0-1,0 0 1,1-1-1,0 1 1,10 14-1,-11-20 417,-1-1-1,1 1 1,0 0-1,0-1 1,0 0-1,1 0 1,-1 0-1,1-1 1,-1 1-1,1-1 0,0 0 1,0-1-1,0 1 1,0-1-1,0 0 1,0 0-1,7 0 1,25 0-1283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0.8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277 315 696,'5'-11'1444,"0"0"-1,-2-1 1,1 0 0,-1 0 0,-1 0-1,0-1 1,-1 1 0,0-16-1,-1 10-798,-1 1-1,-1 0 0,0 0 0,-2 0 1,-7-23-1,10 36-649,0 0 0,0 1 0,-1-1 0,1 1 0,-1-1 0,0 1 0,0 0 0,-1 0 0,1 0 0,0 0 0,-1 0 0,0 0 0,0 1 0,0-1 0,0 1 0,0 0 0,0 0 0,-1 0 0,1 0 0,-1 0 0,1 1 1,-1 0-1,0 0 0,-6-2 0,4 3 11,1 0 0,-1 0 1,0 1-1,1-1 1,-1 1-1,1 0 0,-1 1 1,1 0-1,0-1 1,-1 2-1,1-1 1,0 0-1,0 1 0,0 0 1,1 0-1,-7 6 1,0 1 53,1 0-1,0 0 1,0 1 0,1 0 0,1 1 0,0 0 0,0 1 0,1-1 0,-5 17 0,7-19-33,2 0 0,0 0 0,0 1 0,0 0 0,2-1 0,-1 1 0,1 0 0,1 0 0,0 0 0,0 0 0,1 0 0,5 18 0,-6-25-74,1-1 0,0 1 0,0-1 0,1 0 0,-1 0 0,1 0 1,-1 0-1,1 0 0,0 0 0,0 0 0,0 0 0,1-1 0,-1 1 0,0-1 0,1 1 0,0-1 0,0 0 0,-1 0 0,1 0 0,1-1 0,-1 1 0,0-1 0,0 1 0,0-1 0,1 0 0,-1-1 0,1 1 0,-1 0 0,0-1 0,1 0 0,-1 0 0,1 0 0,-1 0 0,1 0 0,3-2 0,4 0-215,0 0 0,-1-2 0,1 1 0,0-1 0,-1-1-1,0 0 1,0 0 0,-1-1 0,16-12 0,-9 5 503,-1-1 0,26-30 0,-35 36 432,0-1 0,0 0 0,-1 0 1,6-13-1,-9 21 190,0 10-446,0 24-635,0 4-1261,-2-34 1158,1-1 1,-1 0-1,1 1 1,0-1 0,-1 0-1,1 0 1,0 0-1,0 0 1,1 0 0,-1 0-1,0 0 1,1 0-1,-1 0 1,1 0 0,0-1-1,-1 1 1,1-1-1,0 1 1,0-1 0,0 0-1,0 0 1,0 1-1,0-1 1,0-1 0,3 2-1,1-1-386,0 0 0,0 0 0,0 0 0,0-1 0,0 0 0,0-1 0,0 1 0,0-1 0,6-1 0,21-7-1302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1.2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94 780,'-38'-32'12815,"37"31"-12384,1 0 0,0 0 0,0 0 0,-1 0 0,1 0-1,0 0 1,0 0 0,0-1 0,3 1-250,0 0 0,0 0 0,-1 0 0,1 0-1,0 1 1,0-1 0,0 1 0,0 0 0,0 0 0,0 0 0,0 0 0,0 1 0,0-1 0,3 2 0,2-1-15,34 2-462,-11 1-1520,47-2 1,-69-3 557,1 0 0,0 0 1,0-1-1,0 0 0,9-4 0,-17 5 1012,-1 1-1,0 0 0,1-1 0,-1 1 0,0-1 0,1 0 0,-1 1 0,0-1 0,0 0 1,0 0-1,0 0 0,0 1 0,0-1 0,0 0 0,0-1 0,0 1 0,0 0 0,0 0 0,-1 0 1,1 0-1,0-1 0,-1 1 0,1 0 0,-1-1 0,0 1 0,1 0 0,-1-1 0,0-1 0,-2-13-1284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1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 10 1060,'-10'-4'1091,"-10"-1"3846,20 5-4831,-1 0-1,1 1 0,-1-1 1,1 1-1,-1-1 0,1 0 1,-1 1-1,1 0 0,-1-1 1,1 1-1,-1-1 0,1 1 1,0-1-1,-1 1 0,1 0 1,0-1-1,0 1 0,0 0 1,-1-1-1,1 1 0,0 0 1,0-1-1,0 1 0,0 0 1,0 0-1,0-1 0,0 1 1,0 0-1,1 0 0,0 40 818,2 0-1,2 0 1,1-1-1,14 46 1,-4-34-4035,24 54 1,-38-101 2630,-1-2 52,0 0-1,0 0 0,1 0 1,-1-1-1,1 1 0,-1 0 1,1 0-1,0-1 0,0 1 1,0-1-1,0 0 0,1 0 1,-1 1-1,3 0 0,8 0-1210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1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17 200 60,'-8'-46'2921,"5"33"-581,1 0-1,0 0 1,1 0-1,0-24 1,2 35-2142,0 0 1,0-1-1,0 1 1,0-1-1,0 1 1,0 0-1,1 0 1,-1 0-1,1-1 0,-1 2 1,1-1-1,0 0 1,0 0-1,0 0 1,0 1-1,0-1 1,0 1-1,0 0 1,0-1-1,1 1 1,-1 0-1,1 0 1,3-1-1,8-2-298,0 1-1,28-3 0,-35 5 225,24-3-360,-1 2 1,1 1 0,54 6 0,-74-4 179,1 0 1,-1 2-1,0-1 1,0 1-1,0 1 1,0 0-1,0 0 1,-1 1-1,0 1 1,0 0-1,0 0 1,-1 1-1,11 9 1,-15-10 51,-1 0 0,1 0 0,-1 1 1,-1-1-1,1 1 0,-1 0 0,0 0 1,-1 0-1,0 0 0,0 0 0,0 1 1,0 9-1,1 15 126,-2 51 0,-1-33 15,10 142 306,38 199-1,-39-340-431,-3-27-22,-2 1 1,-1 0-1,0 0 0,-2 30 0,-2-51 3,0 0-1,0-1 0,0 1 0,0 0 0,0-1 0,-1 1 1,0-1-1,1 0 0,-1 1 0,-1-1 0,1 0 0,0 0 1,-1 0-1,1-1 0,-1 1 0,0-1 0,0 1 0,0-1 1,0 0-1,-1 0 0,1 0 0,0-1 0,-6 3 1,-10 3-80,1-1 0,-1-1 1,-27 4-1,19-4-166,9-1-167,4-1-995,0 0 0,0-1 0,-15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5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0 1104,'-4'13'1486,"0"1"0,1-1-1,0 0 1,1 1 0,0 20-1,2-18-673,0 0-1,2 1 0,0-1 0,6 23 0,-4-25-624,0-1-1,0 0 0,2 0 0,0 0 1,0-1-1,1 1 0,0-2 0,1 1 1,1-1-1,0 0 0,0-1 0,20 17 1,-24-24-186,0 1 0,0-1 0,0 0 1,0 0-1,0-1 0,1 1 0,0-1 0,-1-1 1,1 1-1,0-1 0,0 0 0,0 0 1,0-1-1,11 0 0,-9-1-85,1 0-1,-1 0 1,1-2-1,-1 1 1,0-1-1,1 0 1,-2 0-1,1-1 1,12-7 0,-10 4-9,0-1 0,0 1 0,-1-1 0,0-1 0,0 0 1,-1 0-1,0-1 0,-1 0 0,0 0 0,-1-1 1,0 1-1,0-1 0,-1-1 0,5-16 0,-6 10 453,-1-1-1,-1 0 1,0-1-1,-1 1 1,-3-24-1,2 42-311,0 0-1,0 0 0,0 0 1,0 0-1,-1 0 1,1 0-1,0 0 0,0 0 1,-1 0-1,1 0 1,-1 0-1,1 0 0,-1 0 1,1 0-1,-1 1 1,-1-3-1,2 3-24,-1 0-1,1 0 1,-1 0 0,1 0-1,-1-1 1,1 1-1,0 0 1,-1 0 0,1 0-1,-1 0 1,1 0 0,-1 0-1,1 0 1,-1 0 0,1 1-1,0-1 1,-1 0 0,1 0-1,-1 0 1,1 0-1,-1 1 1,1-1 0,0 0-1,-1 0 1,1 1 0,-1-1-1,-1 3 33,-1-1 0,1 1 0,-1-1 0,1 1 0,0 0 0,0 0 0,0 0 0,-2 5 0,0 5-81,-1 1 0,2-1 0,0 1 0,1 0 1,0 0-1,1 0 0,0 0 0,1 0 0,4 26 0,-2-28-400,-1-1 0,2 1 0,0-1 0,0 0 0,1 0 0,0 0 0,1 0 0,0-1 0,1 1 1,0-2-1,1 1 0,10 11 0,-12-16-58,0-1-1,0 1 1,0-2 0,1 1 0,-1 0-1,1-1 1,0 0 0,0-1 0,0 1-1,1-1 1,-1 0 0,1-1 0,-1 1 0,1-1-1,-1-1 1,1 1 0,-1-1 0,1 0-1,0-1 1,10-1 0,21-9-1389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2.3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65 1224,'41'3'15926,"-38"-4"-15018,1-1-480,-1 0-584,7-2-960,7-3-1105,0 0-607,7-3-312,3 1-84,-3-4 263,3 1 781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3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519 12 904,'-31'-10'6774,"-4"8"-4309,-37 11-2099,55-6 335,-17 3-259,1-2-238,-1 1 0,2 2 0,-1 1 0,1 2 0,-52 23 1,79-30-109,0 1 0,0 0 0,0 0 0,1 0 0,-1 0 0,1 1 0,0 0 0,0 0 1,1 0-1,-1 0 0,1 0 0,0 1 0,1-1 0,-1 1 0,1 0 0,0 0 1,1 0-1,-2 9 0,-1 13 243,1-1 0,2 53 1,2-50-160,-8 232 841,7 185-358,1-430-634,1 1-1,0 0 1,1-1-1,2 1 1,7 22 0,-9-34-25,-1 1 1,2-1-1,-1 0 1,1 0 0,0 0-1,0-1 1,0 1-1,1-1 1,0 0 0,0 0-1,0-1 1,1 0 0,-1 1-1,1-2 1,0 1-1,11 4 1,8 1-290,0-2-1,0 0 1,1-2-1,0-1 1,0-1 0,0-1-1,0-2 1,39-3-1,-13-3-1808,-1-1 0,0-3 0,65-22-1,-106 29 1482,-1 0 0,1 0 0,-1-1 0,0-1 0,0 1 0,-1-1 0,0-1 0,10-7 0,-5-5-743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3.8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403 247 1592,'-3'-20'1625,"0"-1"-1,-1 0 1,0 1-1,-2 0 1,-1 0-1,0 1 1,-2-1-1,-16-28 1,23 45-1572,1 0 0,-1 1 0,0-1 0,0 1 0,0 0 0,0 0 0,-1-1 0,1 1 0,-1 1 0,1-1 0,-1 0 0,1 0 0,-1 1 0,0 0 0,0-1 0,0 1 0,0 0 0,0 1 0,0-1 0,0 0 0,0 1 0,0 0 0,0 0 0,0 0 0,0 0 0,-1 0 0,1 0 0,0 1 0,0 0 0,0-1 0,0 1 0,0 0 0,0 0-1,-4 3 2,-4 2 11,1 0 1,0 1-1,0 0 1,0 1-1,1 0 1,0 0-1,-13 17 1,4-2 39,1 1 1,1 0-1,2 2 1,0 0 0,2 0-1,-18 53 1,24-60-70,1-1 1,1 2 0,1-1-1,0 0 1,1 1 0,2-1 0,0 1-1,0 0 1,2-1 0,1 1-1,5 23 1,-5-35-45,0 0-1,0 1 0,1-1 1,-1-1-1,2 1 0,-1 0 1,1-1-1,0 0 0,1 0 1,0-1-1,0 1 0,0-1 1,1 0-1,11 7 1,-8-7-161,1-1 1,-1 0 0,1 0 0,0-1-1,0-1 1,0 0 0,1 0-1,-1-1 1,23 0 0,-4-2-561,0-2 1,0-1-1,0-1 1,-1-2-1,0 0 1,0-3-1,48-19 0,-52 17 300,-1 0 0,0-2 0,0-1 0,-1 0 0,31-28 0,-45 35 655,-1-1 0,0-1 0,0 1 0,-1-1-1,0-1 1,-1 1 0,0-1 0,0 0 0,-1 0 0,-1-1 0,1 0-1,-2 0 1,1 0 0,-2 0 0,3-18 0,-4 1 1108,-1 0-1,-5-33 1,0-21 592,-18 207-1207,19-86-695,2 1-1,2-1 1,1 1 0,3-1-1,8 41 1,-8-60-72,1-2 1,1 1-1,1-1 0,0 0 1,13 20-1,-14-27-37,1-1 1,0 0-1,1 0 1,0-1-1,0 0 1,1 0-1,0-1 1,1 0-1,10 7 0,-9-9-183,0-1 0,0 0 0,0 0 0,1-1 0,-1-1 0,1 0 0,0 0 0,0-1 0,0-1 0,0 0 0,15 0 0,-16-2-488,-1 0-1,1 0 1,-1-1 0,0 0 0,1-1-1,-1 0 1,19-8 0,-26 9 431,0 0 1,0 0-1,0 0 1,0 0 0,-1 0-1,1-1 1,-1 1-1,1-1 1,-1 1-1,0-1 1,0 0 0,0 0-1,0 0 1,-1 0-1,1 0 1,-1-1 0,0 1-1,0 0 1,0-1-1,0 1 1,0-1 0,-1-4-1,2-24-1461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4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18 103 836,'-7'-16'2140,"0"3"569,7 0 411,-3 4 4,6 2-404,1-1-527,9 3-557,4-1-548,10 3-464,4-1-468,6 0-540,4 3-764,-4-1-1064,0 0-765,-3 2-323,0-2-52,-7 0 247,-3-3 605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4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88 1204,'5'-7'1505,"1"0"0,1 0 0,-1 1 0,1 0 0,0 0 0,0 0 0,0 1 0,10-5 0,-9 6-827,1 0 1,0 1 0,0 0 0,17-3-1,-2 3-463,0 0 0,1 2 0,-1 0-1,1 2 1,-1 0 0,0 2 0,1 1-1,44 13 1,-55-13-214,0 2-1,-1 0 0,0 0 1,0 1-1,0 1 1,-1 0-1,12 11 0,-16-13 20,-1 2-1,0-1 0,0 1 0,-1 0 0,0 0 1,0 1-1,-1 0 0,0 0 0,-1 0 1,7 20-1,-3 1 66,-2 0-1,0 1 1,1 49 0,-7 97 142,-2-45-122,6-20-50,5 0 1,5-1-1,5 0 1,60 196 0,-75-296-37,-1-3-38,0-1 0,-1 1 0,0 0 0,-1 0 0,2 13 0,-3-19-3,0 0 0,0-1-1,0 1 1,-1-1 0,1 1 0,0-1-1,-1 1 1,1-1 0,-1 1-1,0-1 1,1 0 0,-1 1-1,0-1 1,0 0 0,0 1-1,0-1 1,0 0 0,0 0 0,0 0-1,0 0 1,0 0 0,-1 0-1,1 0 1,0 0 0,-1 0-1,1-1 1,0 1 0,-1-1-1,1 1 1,-1-1 0,1 1-1,-1-1 1,1 0 0,-1 0 0,-2 0-1,-55 4-1792,1-3 0,-63-8-1,-5 1-5208,27 6 1601,49 1 3415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5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492 24 260,'7'-23'17907,"-8"23"-17673,-49-1 1180,-12 6-1449,-83 8-137,121-9 145,1 0 0,0 2-1,-44 16 1,61-19 32,0-1 0,0 2 0,1-1 1,-1 1-1,1 0 0,0 0 0,0 0 0,0 1 0,1 0 0,-1 0 0,1 0 0,-6 11 1,5-7 12,0 1 1,1 0 0,1 0 0,-1 0-1,2 0 1,-1 1 0,0 12-1,1 12 46,1-1 0,2 1-1,10 61 1,9 51 133,41 425 329,-59-491-531,5 96-130,-7-174 122,1 0 1,-1 0-1,1 0 1,-1 0-1,1 0 1,0-1-1,1 1 1,-1 0 0,0-1-1,1 1 1,-1-1-1,1 1 1,0-1-1,0 0 1,0 1 0,0-1-1,2 2 1,1-1 2,-1 0 0,1 0 0,0-1 0,0 1 1,0-1-1,0 0 0,0-1 0,9 3 1,7-1-28,0-1 0,0 0 1,35-3-1,-55 1 35,187-18-2047,-126 6-1849,-1-5-3944,-45 11 5213,-5-3 355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6.5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11 249 1704,'-6'-37'5042,"1"-1"7878,21 108-12458,-4 1-1,-3 0 0,0 93 0,3 17-911,-11-157 151,-1-18 24,0 0-1,1 0 1,0 0-1,0 0 1,2 7-1,7-33-5102,-7-7 2996,-2 0 1,-2-32 0,-9-57-1137,3 36 2211,-6-71 1310,4 35 2607,0 1 3646,6 90-4080,2 21-1654,0 0 0,0-1 0,1 1-1,-1 0 1,1-1 0,0 1 0,0-1 0,1 1 0,-1 0 0,1-1 0,1-4 0,-1 8-486,-1 1 0,0 0 0,0-1-1,1 1 1,-1 0 0,0 0 0,0-1 0,1 1 0,-1 0 0,0 0 0,1-1 0,-1 1 0,0 0 0,1 0 0,-1 0 0,1 0 0,-1-1 0,0 1-1,1 0 1,-1 0 0,0 0 0,1 0 0,-1 0 0,1 0 0,-1 0 0,0 0 0,1 0 0,-1 0 0,1 1 0,-1-1 0,0 0 0,1 0 0,-1 0-1,0 0 1,1 0 0,-1 1 0,0-1 0,1 0 0,16 12 271,-15-11-253,23 22 58,-1 1 1,-1 2-1,38 54 0,-19-24-206,156 183-1877,-56-90-2520,-139-147 4340,11 12-1524,1-1 0,32 22 0,-45-33 1367,1 0 0,0 0 0,-1 0 0,1-1 0,0 1 0,0-1 0,0 0 0,0 0 0,0 0 0,1 0 0,-1 0 0,0-1 0,0 0 0,1 1 0,-1-1 0,0 0 0,0-1 0,1 1 0,-1 0 0,0-1 0,0 0 0,1 0 0,-1 0 0,0 0 0,5-3 0,9-12-1229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6.8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54 158 1088,'-21'-69'5095,"-7"3"3871,24 43-3758,7 37-4668,26 187 496,32 188-1781,-55-355 694,-4-18-946,0 0 0,2 0 1,0 0-1,10 25 1,-12-37 546,0 0 1,0-1 0,0 1-1,1-1 1,-1 1 0,1-1-1,0 0 1,0 0-1,0 0 1,0 0 0,0-1-1,1 1 1,0-1 0,-1 0-1,1 0 1,0 0 0,0 0-1,0-1 1,0 1 0,0-1-1,0 0 1,8 0 0,21 0-2204,4-6 403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7.3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318 388 312,'1'-14'2277,"0"0"0,0 0-1,-2 0 1,1 0 0,-6-26 0,-22-70 3033,20 81-5267,3 13 96,2 3-144,0 1-1,-1 0 1,-1 0-1,1 0 1,-13-20 0,15 30 1,1-1 0,-1 1 0,0 0 0,0 0 0,0 0 0,0 0 0,0 1 0,-1-1 0,1 0 0,0 1 0,-1 0 0,1-1 0,-1 1 0,0 0 0,1 1 0,-1-1 0,0 0 0,1 1 0,-1-1 0,0 1 0,0 0 0,0 0 0,1 0 0,-1 0 0,0 0 1,0 1-1,0-1 0,1 1 0,-1 0 0,0 0 0,1 0 0,-4 2 0,-4 1 23,0 1 0,1 1 0,0 0 0,0 0 0,1 0 0,-1 1 0,2 1 0,-1-1 0,1 1 0,0 0 0,0 1 0,1 0 1,0 0-1,1 0 0,0 1 0,1-1 0,-1 1 0,2 0 0,0 1 0,0-1 0,-2 13 0,3-7-80,0 0 0,0-1-1,2 1 1,0 0 0,0 0 0,2 0 0,0-1 0,1 1-1,0-1 1,1 1 0,1-1 0,1 0 0,12 25-1,-13-33-133,0 1-1,0-1 0,0 0 0,1-1 0,0 1 0,0-1 0,1 0 1,0-1-1,0 1 0,0-2 0,0 1 0,1-1 0,0 0 0,0 0 1,11 3-1,-13-5 41,0-1-1,0 0 1,0 0 0,0 0 0,0-1 0,1 0 0,-1 0-1,0-1 1,0 1 0,0-1 0,0-1 0,0 1 0,0-1-1,0 0 1,0 0 0,-1-1 0,1 0 0,-1 0-1,0 0 1,0 0 0,0-1 0,8-7 0,-2-2 487,0-1-1,-1 0 1,0 0 0,-1-1 0,-1 0 0,0-1-1,5-16 1,1 0 1377,-8 22-534,-8 19-263,-1 5-744,-2 14-596,2 1 0,1-1 0,2 47 0,0-73 126,1 1 1,-1-1-1,1 0 0,0 1 0,0-1 1,-1 1-1,2-1 0,-1 0 0,0 0 1,0 0-1,1 0 0,-1 0 0,1 0 0,-1 0 1,1 0-1,0 0 0,0-1 0,0 1 1,0-1-1,0 1 0,0-1 0,1 0 1,-1 0-1,0 0 0,0 0 0,6 1 0,2 1-926,1-1-1,-1-1 1,1 1-1,20-1 1,9-3-822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7.9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231 374 796,'6'-37'3218,"-2"-1"1,-1 0-1,-2 0 0,-2 1 1,-6-45-1,7 81-3202,0 0-1,0 0 1,0 0 0,0 0 0,-1 1 0,1-1-1,0 0 1,-1 0 0,1 0 0,-1 0 0,1 0-1,-1 1 1,1-1 0,-1 0 0,1 0 0,-1 1-1,0-1 1,1 0 0,-1 1 0,0-1 0,0 1-1,0-1 1,1 1 0,-3-1 0,1 0-7,0 1-1,0 0 1,0-1 0,0 1 0,0 0-1,0 0 1,0 1 0,0-1 0,0 0-1,0 1 1,-2 0 0,-4 2 6,0 0 0,0 1 0,0 0 1,-12 8-1,8-2-6,0 0-1,1 1 1,0 0 0,0 0-1,1 1 1,1 1 0,0 0 0,0 0-1,2 0 1,0 1 0,0 0-1,1 1 1,1-1 0,0 1 0,1 0-1,1 1 1,0-1 0,1 1-1,1-1 1,0 1 0,1-1 0,1 1-1,1 0 1,0-1 0,0 0-1,2 1 1,0-1 0,1 0 0,8 17-1,-9-23-153,1-1-1,0 1 1,1-1-1,0-1 1,0 1-1,0-1 1,1 0-1,0 0 1,1-1-1,-1 0 1,1 0-1,17 8 0,-12-8-257,0-1-1,0 0 1,1-1-1,-1 0 0,1-1 1,0-1-1,1 0 0,15 0 1,-4-2-298,0-2 1,0 0-1,-1-2 1,1-1-1,-1 0 1,0-2-1,-1-1 1,0-2 0,32-15-1,-47 19 843,0 0 0,0 0 1,0-1-1,-1 0 0,0 0 0,-1-1 0,1 0 0,-2 0 1,1-1-1,-1 0 0,0 0 0,-1-1 0,0 1 0,0-1 1,-1 0-1,-1 0 0,4-16 0,1-13 1366,-2 0 0,-2-1 1,-1-55-1,-2 51-895,1 7-191,-2 0 0,-8-64 1,8 100-419,0 0-1,0 0 1,0 1 0,0-1 0,0 0 0,0 0 0,-1 0-1,1 1 1,0-1 0,-1 0 0,1 0 0,0 0 0,-1 1 0,1-1-1,-1 0 1,1 1 0,-1-1 0,0 0 0,1 1 0,-1-1-1,1 1 1,-1-1 0,0 1 0,0-1 0,0 1 3,0 0 0,0 0 0,1 0 0,-1 1 0,0-1 0,0 0 0,1 0 0,-1 1 0,0-1 0,1 0 0,-1 1 0,0-1 0,1 1 0,-1-1 0,0 1 0,1-1 0,-1 1 0,1-1 0,-1 1 0,0 0 0,-2 4 41,-1 1 1,1-1-1,-1 1 0,1-1 1,-2 7-1,-3 16-29,2 0 0,0 0 0,2 0-1,1 0 1,1 1 0,1 0 0,2-1 0,1 1 0,1-1-1,1 1 1,2-1 0,1-1 0,1 1 0,1-1 0,22 45-1,-25-61-323,1-1-1,1 1 1,-1-1-1,2 0 1,-1-1-1,1 0 1,1-1-1,0 1 1,19 11-1,-22-15-396,0-2 0,0 1 0,1-1-1,0 0 1,-1 0 0,1-1 0,0 0 0,0 0 0,0-1-1,1 0 1,-1 0 0,0-1 0,0 0 0,0-1 0,1 0 0,8-2-1,3-4-1675,-5-4 448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7:50:46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65 1532,'3'-41'3983,"-3"39"-3467,0 0 1,0 0-1,0 0 1,-1 0 0,-7-11 5422,6 21-4664,1 10-101,9 53-80,4 0 1,31 104 0,-40-163-1026,0-1 0,1 0 0,0-1 0,0 1 0,11 17 1,-15-28-72,1 0 1,-1 0 0,0 0 0,0 0 0,0 0 0,1 0 0,-1 0 0,0 0 0,0 0 0,0 0 0,1 0 0,-1 0 0,0 0 0,0 0 0,0 0 0,0 0 0,1 0 0,-1 0 0,0 0 0,0 0 0,0 0 0,1 0 0,-1-1 0,0 1 0,0 0 0,0 0 0,0 0 0,0 0 0,1 0 0,-1 0 0,0-1 0,0 1 0,0 0 0,0 0 0,0 0 0,0 0 0,0-1 0,0 1 0,0 0 0,1 0 0,-1 0 0,0-1 0,0 1 0,0 0 0,0 0 0,0 0 0,0-1 0,0 1 0,0 0 0,0 0 0,0 0 0,-1 0 0,1-1 0,0 1 0,0 0-1,3-15-91,10-152-496,-10 150 472,0 0-1,0 1 1,2-1 0,0 1-1,1 0 1,1 0 0,13-24-1,-17 35 95,0 1 0,0-1 0,0 1 0,1 0 0,-1 0 0,1 0 0,0 0 0,0 0 0,0 1 0,1 0 0,-1 0 0,1 0 0,0 1 0,0-1 0,0 1 0,0 0 0,0 1 0,0-1 0,0 1 0,1 0 0,-1 0 0,0 1 0,1-1 0,-1 1 0,1 0 0,-1 1 0,11 1 0,-6 1 14,0 1-1,0 0 1,-1 0 0,1 1 0,-1 0 0,0 1 0,0 0 0,-1 0-1,1 1 1,-2 0 0,1 1 0,-1 0 0,0 0 0,0 0 0,5 10 0,10 16-379,-2 1 0,24 58 0,-35-71 155,-5-10-43,2 0-1,-1 0 0,1-1 0,13 19 1,-17-28 205,0 0 1,0 1-1,0-1 1,0 0 0,1 0-1,-1 0 1,0-1-1,1 1 1,0 0 0,-1-1-1,1 0 1,0 1-1,0-1 1,0 0 0,0-1-1,0 1 1,0 0-1,0-1 1,0 0 0,0 0-1,0 0 1,0 0-1,0 0 1,0 0 0,3-2-1,3 0 89,-1-1 0,0 0 0,0-1 1,0 0-1,-1-1 0,1 1 0,-1-1 0,0-1 0,-1 1 0,1-1 0,-1 0 0,0-1 0,0 1 0,8-15 0,6-10 772,-1-2 0,16-37 0,-25 48-393,-5 12-190,-2 3-85,1 1-1,-1-1 0,0 0 1,-1 0-1,0 0 0,0 0 1,0-1-1,0-8 0,-3 16-112,0 0 0,1 0 0,-1 1 0,0-1 0,1 0 0,-1 1 0,0-1 0,1 0 0,-1 1 0,0-1 0,1 1 0,-1-1 0,1 1 0,-1-1 0,1 1 0,-1-1 0,1 1-1,-1 0 1,1-1 0,-1 1 0,1-1 0,-1 3 0,-2 6 10,0 0-1,0 0 0,1 0 0,0 1 1,0-1-1,1 1 0,0 0 0,2 18 1,11 78-104,-12-105 84,1 6-84,0-1-1,0 0 1,1 1 0,0-1 0,0 0-1,0 0 1,1 0 0,0 0 0,0-1-1,8 11 1,-8-13-80,0 0 0,0-1-1,0 1 1,1-1 0,-1 0-1,1 1 1,-1-2 0,1 1-1,0 0 1,0-1 0,0 0 0,-1 0-1,2 0 1,-1 0 0,0 0-1,0-1 1,0 0 0,5 0 0,-1 0-139,1-1 0,-1 0 0,1-1 0,-1 0 0,0 0 0,0 0 0,0-1 0,11-6 0,20-13 1193,-3-2 3524,-36 23-4359,0 1 1,0 0-1,1 0 1,-1 0-1,0 0 1,0 0-1,0 0 1,1 0-1,-1 0 1,0-1-1,0 1 1,0 0-1,1 0 1,-1 0-1,0 0 0,0 0 1,1 0-1,-1 0 1,0 0-1,0 0 1,0 1-1,1-1 1,-1 0-1,0 0 1,0 0-1,1 0 1,-1 0-1,0 0 1,0 0-1,0 0 1,0 1-1,1-1 1,-1 0-1,0 0 1,0 0-1,0 0 1,0 1-1,0-1 0,1 0 1,-1 0-1,0 0 1,0 1-1,0-1 1,5 17 899,-2 26-775,-2-35 63,0 5-178,-1-5-94,0 0 1,1 0-1,-1 0 0,2 0 0,-1 0 0,1-1 0,6 15 0,-7-23-12,-1 1 0,1 0-1,0-1 1,-1 1 0,1-1-1,-1 1 1,1-1 0,0 0-1,-1 1 1,0-1 0,1 1-1,-1-1 1,1 0 0,-1 1-1,0-1 1,1 0 0,-1 0-1,0 1 1,0-1 0,0 0-1,1 0 1,-1 1 0,0-3-1,8-25-135,-1 3 237,2 0 0,0 1 1,2 0-1,0 1 1,26-39-1,-26 47 64,0 0 0,1 0 1,1 1-1,0 1 0,1 0 0,0 1 0,1 1 0,28-18 1,-38 27-98,-1-1 0,1 1 1,0 0-1,0 0 1,0 1-1,0-1 1,0 1-1,0 0 1,0 1-1,1-1 1,-1 1-1,0 0 1,0 0-1,0 1 1,1-1-1,8 4 0,-8-2-7,0 0 0,0 1-1,0 1 1,0-1-1,-1 1 1,1-1-1,-1 2 1,0-1-1,0 0 1,0 1-1,6 9 1,-1 0-491,0 0 1,-2 1-1,0 1 0,0-1 1,-2 1-1,0 0 1,0 1-1,-2-1 0,4 22 1,-6-21-906,9 41-4338,-11-55 5355,1-1 1,0 1-1,0-1 0,0 1 1,0-1-1,0 0 1,1 1-1,-1-1 0,1 0 1,-1 0-1,1 0 1,0 0-1,0 0 0,0-1 1,0 1-1,0-1 0,0 1 1,4 1-1,14 1-1514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8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405 19 1332,'-9'-18'9047,"7"17"-8764,0 1 91,0 0 0,0 0-1,1 0 1,-1 1 0,0-1 0,0 0-1,0 1 1,0-1 0,1 1 0,-1 0-1,-3 1 1,-5 4 524,-1 1-1,-17 15 1,-3 7-653,1 2 0,2 0 1,1 2-1,1 2 0,2 0 0,2 1 1,1 1-1,2 1 0,1 1 1,3 1-1,1 0 0,1 1 1,-12 83-1,22-99-343,1 0-1,1 0 1,1 1-1,2-1 1,0 0-1,2 0 1,0 0-1,2 0 1,15 42-1,-15-55-279,-1 0-1,1-1 0,1 1 0,0-1 0,1 0 0,0-1 0,0 0 0,20 18 0,-20-22-221,0 0 0,0-1 0,0 0 0,1 0 0,-1-1 0,1 0 0,0-1 0,0 0 0,1 0 0,-1-1 0,1 0 0,-1 0 0,14-1 0,-12-1-76,-1 0-1,1-1 1,-1 0-1,0-1 1,0 0-1,1 0 1,11-6-1,25-12-1466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9.0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41 145 128,'-14'-60'3799,"-4"1"3676,10 34-2830,19 43-1558,13 69-2243,23 150 0,-35-133-1697,-2 123 1,-10-223 507,0 0 0,0 0-1,1 0 1,-1 0 0,1 0 0,0 0 0,2 5-1,-3-8 189,0-1 0,1 1 1,-1 0-1,1-1 0,-1 1 0,1 0 0,-1-1 0,1 1 0,0-1 0,-1 1 0,1-1 0,0 1 0,-1-1 0,1 1 0,0-1 1,0 0-1,0 1 0,-1-1 0,1 0 0,0 0 0,0 0 0,0 1 0,-1-1 0,1 0 0,0 0 0,0 0 0,0 0 1,0-1-1,-1 1 0,1 0 0,0 0 0,0 0 0,0-1 0,-1 1 0,1 0 0,0-1 0,0 1 0,-1-1 0,1 1 1,0-1-1,8-5-571,0 1 1,0-1-1,-1-1 1,0 0 0,0 0-1,-1-1 1,0 1 0,7-11-1,5-9 1300,20-37-1,-28 45 308,25-50 4552,-32 62-4288,-1-1 1,-1 1-1,1-1 0,-1 1 1,-1-1-1,1 0 0,0-10 0,-2 18-1092,0 0 0,0-1 0,0 1 0,0 0 0,0-1 0,0 1 0,0 0 0,0-1 0,0 1 0,0 0 0,0-1 0,0 1 0,0 0 0,0-1 0,0 1 0,0 0 0,-1-1 0,1 1 0,0 0 0,0-1 0,0 1 0,-1 0 0,1 0 0,0-1 0,0 1 0,-1 0 0,1 0 0,0-1 0,0 1 0,-1 0 0,1 0 0,0 0 0,-1 0 0,1-1 0,-12 7 461,-9 17-492,10-6-168,0 0-1,1 0 1,1 1-1,1 1 0,0-1 1,1 1-1,1 1 1,1-1-1,1 1 1,1 0-1,0 0 0,1 36 1,2-54 79,0 1 1,0 0-1,1-1 0,-1 1 1,1-1-1,0 1 1,-1-1-1,1 1 0,0-1 1,1 1-1,-1-1 0,0 0 1,1 0-1,-1 1 1,1-1-1,0 0 0,-1 0 1,1-1-1,0 1 1,3 2-1,-1-2-174,1 0 1,-1 0-1,0 0 1,0-1-1,1 0 0,-1 1 1,1-2-1,-1 1 0,1 0 1,9-1-1,2-1-1033,-1-1 1,1 0-1,0-1 0,-1-1 0,29-10 0,-34 10 433,0-1-1,0 0 1,0-1-1,-1 0 0,10-8 1,11-13-1251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29.5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48 400,'-1'-12'1350,"6"-22"10989,-5 33-12167,1 1 0,-1 0 1,0 0-1,1 0 0,-1 0 1,1-1-1,-1 1 0,1 0 1,-1 0-1,1 0 0,-1 0 1,0 0-1,1 0 0,6 4 3103,-6-3-3103,10 7 299,0 0 0,-1 0 1,0 1-1,0 1 0,10 12 0,40 60-16,-51-70-351,12 18-98,-1 1-1,-1 1 1,-2 1 0,-2 0-1,0 1 1,10 42-1,-19-53-57,-1 0 0,-2 0 0,0 0 0,-1 0 0,-1 1 0,-2-1 0,0 0 0,-1 0 0,-2 0 0,-11 43 0,-2-19-474,-2-1 0,-3-1-1,-1 0 1,-34 47 0,47-74-80,6-14 427,-14 32-4057,18-35 4070,0-1 0,0 1 0,-1-1 1,1 1-1,0 0 0,0-1 1,0 1-1,0 0 0,0-1 1,0 1-1,0 0 0,0-1 1,0 1-1,0-1 0,0 1 1,1 0-1,-1-1 0,0 1 1,0 0-1,1-1 0,-1 1 1,0-1-1,1 1 0,-1-1 1,0 1-1,1-1 0,-1 1 1,1-1-1,-1 1 0,1-1 1,-1 0-1,1 1 0,-1-1 1,1 0-1,0 1 0,-1-1 1,1 0-1,-1 0 0,1 1 1,0-1-1,-1 0 0,1 0 1,0 0-1,-1 0 0,1 0 1,-1 0-1,1 0 0,0 0 1,-1 0-1,1 0 0,0 0 1,0-1-1,22-3-2564,7-6 404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30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78 276,'-4'-9'-62,"2"4"1547,0 0 0,0 0 0,0-1-1,0 1 1,-1-10 0,3 14-1235,0 0 0,0 0 0,0 0 0,0 0 0,1 0 0,-1 0 0,0 0 0,0 0 0,0 0 0,1 0 0,-1 0 0,1 1 0,-1-1 0,1 0 0,-1 0 0,1 0 0,-1 0 0,1 1 1,0-1-1,-1 0 0,1 1 0,0-1 0,0 0 0,-1 1 0,1-1 0,0 1 0,0-1 0,0 1 0,0 0 0,0-1 0,0 1 0,0 0 0,0 0 0,0-1 0,0 1 0,0 0 0,0 0 0,1 0 0,56-3 433,1 3 0,-1 2 0,66 12-1,-109-13-678,0 2-1,0-1 1,0 2-1,-1 0 0,0 1 1,0 0-1,0 1 1,13 8-1,-20-10 21,-1 1 0,0 0 0,0 1 0,0-1 0,0 1 0,-1 0 1,0 0-1,0 1 0,-1-1 0,0 1 0,0 0 0,0 1 0,-1-1 0,0 0 0,0 1 0,2 12 0,1 23 185,-2 1-1,-1 0 1,-2-1-1,-7 60 1,2-28-40,3 269 182,5-272-349,4-1 0,31 126 0,22 3-99,-59-196 68,-1-1 1,0 0 0,-1 1 0,1-1-1,-1 0 1,1 1 0,-1-1-1,0 1 1,0-1 0,-1 1-1,1-1 1,-2 5 0,1-6 8,0-1 0,0 1 0,0 0 0,0-1-1,0 1 1,-1-1 0,1 1 0,0-1 0,-1 0 0,0 0 0,1 0 0,-1 1 0,0-1 0,1-1 0,-1 1 0,0 0 0,0 0 0,0-1 0,0 1 0,1-1 0,-1 1 0,-3-1 0,-56 8-225,0-2 1,-64-4-1,11 1-952,45 1-468,4 0-5295,-102-6 0,133-3 4359,3-3 554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47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50 896,'-5'4'17171,"7"-8"-16484,36 4-737,519-41-1616,-516 35 1342,-21 3-4670,-47 9-1129,-23 7 2247,20-4 2375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48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 1 152,'-4'3'574,"-10"21"7857,14-24-8315,12 4 509,-1 0 0,1-1 0,0-1 1,0 0-1,0 0 0,0-1 0,0-1 1,16-1-1,3 1-120,97 3-38,0-6 0,144-22 0,-252 21-1449,-51 2-9771,-5 1 7666,16-2 1619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49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1 400,'11'5'14647,"40"22"-12700,-10-7-1458,2-2 0,65 18 0,-61-21-543,85 37 1,-120-46 24,1 1 0,-1 0 1,0 0-1,-1 1 0,1 1 1,-2 0-1,1 1 0,9 11 1,-18-18 30,0-1-44,1 1 0,-1-1 0,0 1 1,0 0-1,0 0 0,0 0 0,0 0 0,-1 0 1,0 0-1,1 1 0,-1-1 0,0 0 0,-1 1 1,1-1-1,-1 1 0,1-1 0,-1 1 0,0 4 1,0-5 37,-1 6 8,2 0-1,-1 0 1,1 0-1,0 0 1,3 8 0,-3-10 2,0-1 1,0 0 0,0 1 0,-1-1-1,0 1 1,0-1 0,-1 1 0,-2 11-1,-18 51 281,-1-22-114,-2-1 0,-2-1-1,-49 65 1,34-52-98,12-17-113,10-16-120,1 1 1,1 1 0,2 0 0,0 1-1,-11 34 1,25-61-142,1 1 0,-1 0 1,1-1-1,0 1 0,-1 0 1,1 0-1,0-1 0,0 1 0,0 0 1,0 0-1,0-1 0,0 1 1,1 0-1,-1-1 0,1 1 0,-1 0 1,1-1-1,0 1 0,-1 0 1,1-1-1,0 1 0,0-1 0,0 0 1,0 1-1,0-1 0,0 0 0,1 1 1,-1-1-1,0 0 0,1 0 1,-1 0-1,1 0 0,-1 0 0,1-1 1,-1 1-1,1 0 0,0-1 1,-1 1-1,1-1 0,0 1 0,-1-1 1,1 0-1,0 0 0,0 0 0,-1 0 1,1 0-1,3-1 0,17-1-1911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0.3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44 116,'-17'-26'4285,"8"8"2824,38 95-483,-7 8-4323,11 92-1992,-26-138 361,24 180 16,11 60-559,-33-229-323,17 68-2242,-26-117 2311,0-1-1,0 1 1,0-1 0,0 1-1,0-1 1,0 1 0,1 0-1,-1-1 1,0 1-1,0-1 1,1 1 0,-1-1-1,0 1 1,1-1 0,-1 1-1,0-1 1,1 0 0,-1 1-1,1-1 1,-1 1-1,1-1 1,-1 0 0,1 0-1,-1 1 1,1-1 0,-1 0-1,1 0 1,0 1-1,11-11-3694,6-28-1246,-11 16 2482,7-36 0,-14 56 2476,10-52-1691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0.7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205 104 1140,'2'-15'965,"7"-74"11583,-9 99-11096,0 13-783,-1 0 0,-6 38 0,-7-7-464,-3-1 0,-2-1 0,-32 60-1,28-66-66,2 2 1,3 0-1,-24 98 0,41-142-136,0-1 0,1 1 0,-1 0 0,1 0 0,0-1 0,1 1 0,-1 0 0,1 0 0,-1-1 0,1 1 0,0 0 0,0-1 0,1 1 1,-1-1-1,1 1 0,0-1 0,2 4 0,0-3-6,-1 1 0,1-2 0,0 1 0,1 0 0,-1-1 0,0 0 0,1 0 0,0 0 0,0-1 0,9 4 0,8 1-44,2-1-1,-1-1 1,0-1 0,34 2-1,-43-5 14,173 10-2366,-62-11-6646,-71-8 4039,-27 1 3036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9T08:10:51.4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366 24 1200,'-3'-3'634,"-1"0"0,1 1 0,-1 0 0,1 0 0,-1 0-1,0 0 1,0 1 0,0-1 0,0 1 0,-1 0 0,1 0 0,0 1 0,0-1-1,-1 1 1,-5 0 0,3 1-216,0 0-1,0 0 0,0 1 0,0 0 1,0 0-1,1 1 0,-1 0 1,-9 5-1,0 3-55,0 0 1,1 1-1,0 1 1,1 0-1,-24 30 0,22-23-113,1 1 0,1 1-1,1 0 1,-18 42 0,27-54-222,0 1-1,0-1 1,1 1 0,1 0 0,0 0-1,0-1 1,1 1 0,0 1 0,1-1-1,1 0 1,-1 0 0,2 0 0,4 18-1,-4-23-58,0-1 0,0 1 0,0-1 0,1 1 0,0-1 0,1 0-1,-1 0 1,1 0 0,0 0 0,0-1 0,0 0 0,1 0 0,-1 0-1,1 0 1,0 0 0,0-1 0,0 0 0,1 0 0,-1-1 0,1 1-1,0-1 1,-1-1 0,1 1 0,0-1 0,0 0 0,0 0 0,0 0-1,0-1 1,11-1 0,6-1-54,1-1-1,-2-1 1,1 0 0,0-2-1,-1-1 1,30-14 0,-50 20 110,1 0 82,0 0 0,-1-1 1,1 1-1,0 0 0,0 0 0,1 1 0,-1-1 0,0 0 0,5 1 1,-7 0-97,0 1 1,0 0-1,1-1 1,-1 1-1,0 0 1,0 0-1,0 0 1,0-1-1,0 1 1,-1 0 0,1 0-1,0 0 1,0 1-1,-1-1 1,1 0-1,0 0 1,-1 0-1,1 0 1,-1 1-1,0-1 1,1 0 0,-1 0-1,0 1 1,0-1-1,0 3 1,3 8 182,-2-2-1060,1-1 0,1 1 0,-1-1 1,2 1-1,4 10 0,-6-17 483,-1-1-1,1 0 0,-1 0 1,1 0-1,0 0 1,0 0-1,0 0 1,0 0-1,0 0 1,0-1-1,1 1 1,-1-1-1,0 1 0,1-1 1,-1 0-1,1 0 1,-1 0-1,1-1 1,0 1-1,-1-1 1,1 1-1,0-1 0,0 0 1,2 0-1,23-3-1849,5-5 500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99B85-148B-4F4F-8054-F21A8E979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A4B71-6A38-454A-9A16-CF19694FD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4FE29-6C27-449C-BB99-0BEE2E9C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310D6-55A5-466F-9272-6755692C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0FBC8-AE28-4A96-9F10-FA04DDE5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8414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657-96CB-4D33-900F-17591A371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317474-3340-4B40-9C5E-517D61B5C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70501-001A-4094-B866-B1C33D54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396D-07E4-437D-A61E-17873A9C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EA0D3-14A1-4578-928A-13B39A2A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3202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F84D58-4CEA-4411-A931-2616DE0F1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4B8D3-D542-44F5-9CD6-9A70FBB52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45928-1B15-4611-9ACF-8CDF17301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441E4-8B17-4B09-A649-7D6D9CBD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5BA5D2-BC1B-4DC3-A00F-31328B93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347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9F11C-DDA5-4917-AFFC-E2522BD13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B5FD7-E2F0-48CF-B5D4-6ADC414D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9FD87-573F-4A4B-9809-67A624303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CDF06-7F19-436D-BEB9-063DF15A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42630-7E6E-47BE-B551-5465CE2D6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8944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E2F37-05FC-4C7F-B5A0-088251E98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8D7AD-8F1D-4A04-96EE-3013C294D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98DD4-DB95-4376-9D64-FEBB0B271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A0C46-BC2C-46F2-B031-550565A06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6BF8-2409-4F8F-BF63-C360D09B1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671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95A4-73FC-464D-A3CA-21AE2D4E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8AC0B-DF28-4D48-92C4-501BB6ACF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238B0-801C-49FE-8E3A-069974252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1A7A-6CD0-4063-A46F-4313B585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7F998-3F1F-4D7E-9FFD-50F762548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72041-7887-43B0-B5D5-B37759BF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434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D58A1-3E88-4964-8401-17572623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C8C594-3E88-4CA9-895F-3B9CFDC68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E669-95B8-4BBF-ABAF-617FF61F69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55728B-6406-4DEE-A44E-D671D9650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D47C1-989E-4590-B761-F8F5059CF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339C12-6242-434D-948C-3B87037F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07FC7-68C5-4CDB-B273-9DF9CCE1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455C43-A8CD-4B0A-BAF7-AFAA72A90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63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E0F7C-4F72-4ACF-87BB-1C58B83EB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A03267-FFCD-4C6F-8CF7-22BC4CBC8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9A574F-B510-4679-985C-1352F24D1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4D14A-86F2-47AB-B47B-FEA04F1CC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76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6894D7-C486-4A54-88B0-BA8A4C97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F965F9-FAC8-4CE3-B423-756DF63C8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2B915-0E93-4752-8C89-96C51E2A5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341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06D2B-22B6-49F5-9199-1647F55C6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FE377-BFF8-4F3E-B3CA-3DA0F94AED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F9027-9EE7-48FB-BC25-11ED77884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10C07-5D32-4ED4-8907-0E87C45A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951F0-54CF-4B4C-9565-FF17501F5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14E59-005D-4D61-A310-3FC38036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353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B1482-6835-4675-BD9A-AB290DE5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5BB7E5-2F01-42DD-A4F2-CAEE59566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FD977-9BA7-46CA-AF6F-0C3BA34B6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840B3-D150-4268-B26F-BD80BCC5C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D8EBD4-2ECE-4920-82E9-1264E3BD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635B-7506-4B46-AC13-CB3A76B4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3594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F69C6-5DBF-41CA-BF59-425AC6C9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A016A-3323-4A7D-858C-91C0916D3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A42E8-7387-4863-A98B-2D9348D581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A7DDF-6684-40F9-BF12-9DD2AD709B6E}" type="datetimeFigureOut">
              <a:rPr lang="tr-TR" smtClean="0"/>
              <a:t>26.04.2021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81547-E01A-4B9C-B7E3-42D4E161C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9A1A6-E04D-473D-8956-63035076D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7C888-1848-491D-9C6C-FA96A740314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66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85.png"/><Relationship Id="rId299" Type="http://schemas.openxmlformats.org/officeDocument/2006/relationships/image" Target="../media/image1976.png"/><Relationship Id="rId21" Type="http://schemas.openxmlformats.org/officeDocument/2006/relationships/image" Target="../media/image1837.png"/><Relationship Id="rId63" Type="http://schemas.openxmlformats.org/officeDocument/2006/relationships/image" Target="../media/image1858.png"/><Relationship Id="rId159" Type="http://schemas.openxmlformats.org/officeDocument/2006/relationships/image" Target="../media/image1906.png"/><Relationship Id="rId324" Type="http://schemas.openxmlformats.org/officeDocument/2006/relationships/customXml" Target="../ink/ink1989.xml"/><Relationship Id="rId366" Type="http://schemas.openxmlformats.org/officeDocument/2006/relationships/customXml" Target="../ink/ink2010.xml"/><Relationship Id="rId170" Type="http://schemas.openxmlformats.org/officeDocument/2006/relationships/customXml" Target="../ink/ink1912.xml"/><Relationship Id="rId226" Type="http://schemas.openxmlformats.org/officeDocument/2006/relationships/customXml" Target="../ink/ink1940.xml"/><Relationship Id="rId433" Type="http://schemas.openxmlformats.org/officeDocument/2006/relationships/image" Target="../media/image2043.png"/><Relationship Id="rId268" Type="http://schemas.openxmlformats.org/officeDocument/2006/relationships/customXml" Target="../ink/ink1961.xml"/><Relationship Id="rId475" Type="http://schemas.openxmlformats.org/officeDocument/2006/relationships/image" Target="../media/image2064.png"/><Relationship Id="rId32" Type="http://schemas.openxmlformats.org/officeDocument/2006/relationships/customXml" Target="../ink/ink1843.xml"/><Relationship Id="rId74" Type="http://schemas.openxmlformats.org/officeDocument/2006/relationships/customXml" Target="../ink/ink1864.xml"/><Relationship Id="rId128" Type="http://schemas.openxmlformats.org/officeDocument/2006/relationships/customXml" Target="../ink/ink1891.xml"/><Relationship Id="rId335" Type="http://schemas.openxmlformats.org/officeDocument/2006/relationships/image" Target="../media/image1994.png"/><Relationship Id="rId377" Type="http://schemas.openxmlformats.org/officeDocument/2006/relationships/image" Target="../media/image2015.png"/><Relationship Id="rId500" Type="http://schemas.openxmlformats.org/officeDocument/2006/relationships/customXml" Target="../ink/ink2077.xml"/><Relationship Id="rId5" Type="http://schemas.openxmlformats.org/officeDocument/2006/relationships/image" Target="../media/image1829.png"/><Relationship Id="rId181" Type="http://schemas.openxmlformats.org/officeDocument/2006/relationships/image" Target="../media/image1917.png"/><Relationship Id="rId237" Type="http://schemas.openxmlformats.org/officeDocument/2006/relationships/image" Target="../media/image1945.png"/><Relationship Id="rId402" Type="http://schemas.openxmlformats.org/officeDocument/2006/relationships/customXml" Target="../ink/ink2028.xml"/><Relationship Id="rId279" Type="http://schemas.openxmlformats.org/officeDocument/2006/relationships/image" Target="../media/image1966.png"/><Relationship Id="rId444" Type="http://schemas.openxmlformats.org/officeDocument/2006/relationships/customXml" Target="../ink/ink2049.xml"/><Relationship Id="rId486" Type="http://schemas.openxmlformats.org/officeDocument/2006/relationships/customXml" Target="../ink/ink2070.xml"/><Relationship Id="rId43" Type="http://schemas.openxmlformats.org/officeDocument/2006/relationships/image" Target="../media/image1848.png"/><Relationship Id="rId139" Type="http://schemas.openxmlformats.org/officeDocument/2006/relationships/image" Target="../media/image1896.png"/><Relationship Id="rId290" Type="http://schemas.openxmlformats.org/officeDocument/2006/relationships/customXml" Target="../ink/ink1972.xml"/><Relationship Id="rId304" Type="http://schemas.openxmlformats.org/officeDocument/2006/relationships/customXml" Target="../ink/ink1979.xml"/><Relationship Id="rId346" Type="http://schemas.openxmlformats.org/officeDocument/2006/relationships/customXml" Target="../ink/ink2000.xml"/><Relationship Id="rId388" Type="http://schemas.openxmlformats.org/officeDocument/2006/relationships/customXml" Target="../ink/ink2021.xml"/><Relationship Id="rId85" Type="http://schemas.openxmlformats.org/officeDocument/2006/relationships/image" Target="../media/image1869.png"/><Relationship Id="rId150" Type="http://schemas.openxmlformats.org/officeDocument/2006/relationships/customXml" Target="../ink/ink1902.xml"/><Relationship Id="rId192" Type="http://schemas.openxmlformats.org/officeDocument/2006/relationships/customXml" Target="../ink/ink1923.xml"/><Relationship Id="rId206" Type="http://schemas.openxmlformats.org/officeDocument/2006/relationships/customXml" Target="../ink/ink1930.xml"/><Relationship Id="rId413" Type="http://schemas.openxmlformats.org/officeDocument/2006/relationships/image" Target="../media/image2033.png"/><Relationship Id="rId248" Type="http://schemas.openxmlformats.org/officeDocument/2006/relationships/customXml" Target="../ink/ink1951.xml"/><Relationship Id="rId455" Type="http://schemas.openxmlformats.org/officeDocument/2006/relationships/image" Target="../media/image2054.png"/><Relationship Id="rId497" Type="http://schemas.openxmlformats.org/officeDocument/2006/relationships/image" Target="../media/image2075.png"/><Relationship Id="rId12" Type="http://schemas.openxmlformats.org/officeDocument/2006/relationships/customXml" Target="../ink/ink1833.xml"/><Relationship Id="rId108" Type="http://schemas.openxmlformats.org/officeDocument/2006/relationships/customXml" Target="../ink/ink1881.xml"/><Relationship Id="rId315" Type="http://schemas.openxmlformats.org/officeDocument/2006/relationships/image" Target="../media/image1984.png"/><Relationship Id="rId357" Type="http://schemas.openxmlformats.org/officeDocument/2006/relationships/image" Target="../media/image2005.png"/><Relationship Id="rId54" Type="http://schemas.openxmlformats.org/officeDocument/2006/relationships/customXml" Target="../ink/ink1854.xml"/><Relationship Id="rId96" Type="http://schemas.openxmlformats.org/officeDocument/2006/relationships/customXml" Target="../ink/ink1875.xml"/><Relationship Id="rId161" Type="http://schemas.openxmlformats.org/officeDocument/2006/relationships/image" Target="../media/image1907.png"/><Relationship Id="rId217" Type="http://schemas.openxmlformats.org/officeDocument/2006/relationships/image" Target="../media/image1935.png"/><Relationship Id="rId399" Type="http://schemas.openxmlformats.org/officeDocument/2006/relationships/image" Target="../media/image2026.png"/><Relationship Id="rId259" Type="http://schemas.openxmlformats.org/officeDocument/2006/relationships/image" Target="../media/image1956.png"/><Relationship Id="rId424" Type="http://schemas.openxmlformats.org/officeDocument/2006/relationships/customXml" Target="../ink/ink2039.xml"/><Relationship Id="rId466" Type="http://schemas.openxmlformats.org/officeDocument/2006/relationships/customXml" Target="../ink/ink2060.xml"/><Relationship Id="rId23" Type="http://schemas.openxmlformats.org/officeDocument/2006/relationships/image" Target="../media/image1838.png"/><Relationship Id="rId119" Type="http://schemas.openxmlformats.org/officeDocument/2006/relationships/image" Target="../media/image1886.png"/><Relationship Id="rId270" Type="http://schemas.openxmlformats.org/officeDocument/2006/relationships/customXml" Target="../ink/ink1962.xml"/><Relationship Id="rId326" Type="http://schemas.openxmlformats.org/officeDocument/2006/relationships/customXml" Target="../ink/ink1990.xml"/><Relationship Id="rId65" Type="http://schemas.openxmlformats.org/officeDocument/2006/relationships/image" Target="../media/image1859.png"/><Relationship Id="rId130" Type="http://schemas.openxmlformats.org/officeDocument/2006/relationships/customXml" Target="../ink/ink1892.xml"/><Relationship Id="rId368" Type="http://schemas.openxmlformats.org/officeDocument/2006/relationships/customXml" Target="../ink/ink2011.xml"/><Relationship Id="rId172" Type="http://schemas.openxmlformats.org/officeDocument/2006/relationships/customXml" Target="../ink/ink1913.xml"/><Relationship Id="rId228" Type="http://schemas.openxmlformats.org/officeDocument/2006/relationships/customXml" Target="../ink/ink1941.xml"/><Relationship Id="rId435" Type="http://schemas.openxmlformats.org/officeDocument/2006/relationships/image" Target="../media/image2044.png"/><Relationship Id="rId477" Type="http://schemas.openxmlformats.org/officeDocument/2006/relationships/image" Target="../media/image2065.png"/><Relationship Id="rId281" Type="http://schemas.openxmlformats.org/officeDocument/2006/relationships/image" Target="../media/image1967.png"/><Relationship Id="rId337" Type="http://schemas.openxmlformats.org/officeDocument/2006/relationships/image" Target="../media/image1995.png"/><Relationship Id="rId502" Type="http://schemas.openxmlformats.org/officeDocument/2006/relationships/customXml" Target="../ink/ink2078.xml"/><Relationship Id="rId34" Type="http://schemas.openxmlformats.org/officeDocument/2006/relationships/customXml" Target="../ink/ink1844.xml"/><Relationship Id="rId76" Type="http://schemas.openxmlformats.org/officeDocument/2006/relationships/customXml" Target="../ink/ink1865.xml"/><Relationship Id="rId141" Type="http://schemas.openxmlformats.org/officeDocument/2006/relationships/image" Target="../media/image1897.png"/><Relationship Id="rId379" Type="http://schemas.openxmlformats.org/officeDocument/2006/relationships/image" Target="../media/image2016.png"/><Relationship Id="rId7" Type="http://schemas.openxmlformats.org/officeDocument/2006/relationships/image" Target="../media/image1830.png"/><Relationship Id="rId183" Type="http://schemas.openxmlformats.org/officeDocument/2006/relationships/image" Target="../media/image1918.png"/><Relationship Id="rId239" Type="http://schemas.openxmlformats.org/officeDocument/2006/relationships/image" Target="../media/image1946.png"/><Relationship Id="rId390" Type="http://schemas.openxmlformats.org/officeDocument/2006/relationships/customXml" Target="../ink/ink2022.xml"/><Relationship Id="rId404" Type="http://schemas.openxmlformats.org/officeDocument/2006/relationships/customXml" Target="../ink/ink2029.xml"/><Relationship Id="rId446" Type="http://schemas.openxmlformats.org/officeDocument/2006/relationships/customXml" Target="../ink/ink2050.xml"/><Relationship Id="rId250" Type="http://schemas.openxmlformats.org/officeDocument/2006/relationships/customXml" Target="../ink/ink1952.xml"/><Relationship Id="rId292" Type="http://schemas.openxmlformats.org/officeDocument/2006/relationships/customXml" Target="../ink/ink1973.xml"/><Relationship Id="rId306" Type="http://schemas.openxmlformats.org/officeDocument/2006/relationships/customXml" Target="../ink/ink1980.xml"/><Relationship Id="rId488" Type="http://schemas.openxmlformats.org/officeDocument/2006/relationships/customXml" Target="../ink/ink2071.xml"/><Relationship Id="rId45" Type="http://schemas.openxmlformats.org/officeDocument/2006/relationships/image" Target="../media/image1849.png"/><Relationship Id="rId87" Type="http://schemas.openxmlformats.org/officeDocument/2006/relationships/image" Target="../media/image1870.png"/><Relationship Id="rId110" Type="http://schemas.openxmlformats.org/officeDocument/2006/relationships/customXml" Target="../ink/ink1882.xml"/><Relationship Id="rId348" Type="http://schemas.openxmlformats.org/officeDocument/2006/relationships/customXml" Target="../ink/ink2001.xml"/><Relationship Id="rId152" Type="http://schemas.openxmlformats.org/officeDocument/2006/relationships/customXml" Target="../ink/ink1903.xml"/><Relationship Id="rId194" Type="http://schemas.openxmlformats.org/officeDocument/2006/relationships/customXml" Target="../ink/ink1924.xml"/><Relationship Id="rId208" Type="http://schemas.openxmlformats.org/officeDocument/2006/relationships/customXml" Target="../ink/ink1931.xml"/><Relationship Id="rId415" Type="http://schemas.openxmlformats.org/officeDocument/2006/relationships/image" Target="../media/image2034.png"/><Relationship Id="rId457" Type="http://schemas.openxmlformats.org/officeDocument/2006/relationships/image" Target="../media/image2055.png"/><Relationship Id="rId261" Type="http://schemas.openxmlformats.org/officeDocument/2006/relationships/image" Target="../media/image1957.png"/><Relationship Id="rId499" Type="http://schemas.openxmlformats.org/officeDocument/2006/relationships/image" Target="../media/image2076.png"/><Relationship Id="rId14" Type="http://schemas.openxmlformats.org/officeDocument/2006/relationships/customXml" Target="../ink/ink1834.xml"/><Relationship Id="rId56" Type="http://schemas.openxmlformats.org/officeDocument/2006/relationships/customXml" Target="../ink/ink1855.xml"/><Relationship Id="rId317" Type="http://schemas.openxmlformats.org/officeDocument/2006/relationships/image" Target="../media/image1985.png"/><Relationship Id="rId359" Type="http://schemas.openxmlformats.org/officeDocument/2006/relationships/image" Target="../media/image2006.png"/><Relationship Id="rId98" Type="http://schemas.openxmlformats.org/officeDocument/2006/relationships/customXml" Target="../ink/ink1876.xml"/><Relationship Id="rId121" Type="http://schemas.openxmlformats.org/officeDocument/2006/relationships/image" Target="../media/image1887.png"/><Relationship Id="rId163" Type="http://schemas.openxmlformats.org/officeDocument/2006/relationships/image" Target="../media/image1908.png"/><Relationship Id="rId219" Type="http://schemas.openxmlformats.org/officeDocument/2006/relationships/image" Target="../media/image1936.png"/><Relationship Id="rId370" Type="http://schemas.openxmlformats.org/officeDocument/2006/relationships/customXml" Target="../ink/ink2012.xml"/><Relationship Id="rId426" Type="http://schemas.openxmlformats.org/officeDocument/2006/relationships/customXml" Target="../ink/ink2040.xml"/><Relationship Id="rId230" Type="http://schemas.openxmlformats.org/officeDocument/2006/relationships/customXml" Target="../ink/ink1942.xml"/><Relationship Id="rId468" Type="http://schemas.openxmlformats.org/officeDocument/2006/relationships/customXml" Target="../ink/ink2061.xml"/><Relationship Id="rId25" Type="http://schemas.openxmlformats.org/officeDocument/2006/relationships/image" Target="../media/image1839.png"/><Relationship Id="rId67" Type="http://schemas.openxmlformats.org/officeDocument/2006/relationships/image" Target="../media/image1860.png"/><Relationship Id="rId272" Type="http://schemas.openxmlformats.org/officeDocument/2006/relationships/customXml" Target="../ink/ink1963.xml"/><Relationship Id="rId328" Type="http://schemas.openxmlformats.org/officeDocument/2006/relationships/customXml" Target="../ink/ink1991.xml"/><Relationship Id="rId132" Type="http://schemas.openxmlformats.org/officeDocument/2006/relationships/customXml" Target="../ink/ink1893.xml"/><Relationship Id="rId174" Type="http://schemas.openxmlformats.org/officeDocument/2006/relationships/customXml" Target="../ink/ink1914.xml"/><Relationship Id="rId381" Type="http://schemas.openxmlformats.org/officeDocument/2006/relationships/image" Target="../media/image2017.png"/><Relationship Id="rId241" Type="http://schemas.openxmlformats.org/officeDocument/2006/relationships/image" Target="../media/image1947.png"/><Relationship Id="rId437" Type="http://schemas.openxmlformats.org/officeDocument/2006/relationships/image" Target="../media/image2045.png"/><Relationship Id="rId479" Type="http://schemas.openxmlformats.org/officeDocument/2006/relationships/image" Target="../media/image2066.png"/><Relationship Id="rId36" Type="http://schemas.openxmlformats.org/officeDocument/2006/relationships/customXml" Target="../ink/ink1845.xml"/><Relationship Id="rId283" Type="http://schemas.openxmlformats.org/officeDocument/2006/relationships/image" Target="../media/image1968.png"/><Relationship Id="rId339" Type="http://schemas.openxmlformats.org/officeDocument/2006/relationships/image" Target="../media/image1996.png"/><Relationship Id="rId490" Type="http://schemas.openxmlformats.org/officeDocument/2006/relationships/customXml" Target="../ink/ink2072.xml"/><Relationship Id="rId78" Type="http://schemas.openxmlformats.org/officeDocument/2006/relationships/customXml" Target="../ink/ink1866.xml"/><Relationship Id="rId101" Type="http://schemas.openxmlformats.org/officeDocument/2006/relationships/image" Target="../media/image1877.png"/><Relationship Id="rId143" Type="http://schemas.openxmlformats.org/officeDocument/2006/relationships/image" Target="../media/image1898.png"/><Relationship Id="rId185" Type="http://schemas.openxmlformats.org/officeDocument/2006/relationships/image" Target="../media/image1919.png"/><Relationship Id="rId350" Type="http://schemas.openxmlformats.org/officeDocument/2006/relationships/customXml" Target="../ink/ink2002.xml"/><Relationship Id="rId406" Type="http://schemas.openxmlformats.org/officeDocument/2006/relationships/customXml" Target="../ink/ink2030.xml"/><Relationship Id="rId9" Type="http://schemas.openxmlformats.org/officeDocument/2006/relationships/image" Target="../media/image1831.png"/><Relationship Id="rId210" Type="http://schemas.openxmlformats.org/officeDocument/2006/relationships/customXml" Target="../ink/ink1932.xml"/><Relationship Id="rId392" Type="http://schemas.openxmlformats.org/officeDocument/2006/relationships/customXml" Target="../ink/ink2023.xml"/><Relationship Id="rId448" Type="http://schemas.openxmlformats.org/officeDocument/2006/relationships/customXml" Target="../ink/ink2051.xml"/><Relationship Id="rId252" Type="http://schemas.openxmlformats.org/officeDocument/2006/relationships/customXml" Target="../ink/ink1953.xml"/><Relationship Id="rId294" Type="http://schemas.openxmlformats.org/officeDocument/2006/relationships/customXml" Target="../ink/ink1974.xml"/><Relationship Id="rId308" Type="http://schemas.openxmlformats.org/officeDocument/2006/relationships/customXml" Target="../ink/ink1981.xml"/><Relationship Id="rId47" Type="http://schemas.openxmlformats.org/officeDocument/2006/relationships/image" Target="../media/image1850.png"/><Relationship Id="rId89" Type="http://schemas.openxmlformats.org/officeDocument/2006/relationships/image" Target="../media/image1871.png"/><Relationship Id="rId112" Type="http://schemas.openxmlformats.org/officeDocument/2006/relationships/customXml" Target="../ink/ink1883.xml"/><Relationship Id="rId154" Type="http://schemas.openxmlformats.org/officeDocument/2006/relationships/customXml" Target="../ink/ink1904.xml"/><Relationship Id="rId361" Type="http://schemas.openxmlformats.org/officeDocument/2006/relationships/image" Target="../media/image2007.png"/><Relationship Id="rId196" Type="http://schemas.openxmlformats.org/officeDocument/2006/relationships/customXml" Target="../ink/ink1925.xml"/><Relationship Id="rId417" Type="http://schemas.openxmlformats.org/officeDocument/2006/relationships/image" Target="../media/image2035.png"/><Relationship Id="rId459" Type="http://schemas.openxmlformats.org/officeDocument/2006/relationships/image" Target="../media/image2056.png"/><Relationship Id="rId16" Type="http://schemas.openxmlformats.org/officeDocument/2006/relationships/customXml" Target="../ink/ink1835.xml"/><Relationship Id="rId221" Type="http://schemas.openxmlformats.org/officeDocument/2006/relationships/image" Target="../media/image1937.png"/><Relationship Id="rId263" Type="http://schemas.openxmlformats.org/officeDocument/2006/relationships/image" Target="../media/image1958.png"/><Relationship Id="rId319" Type="http://schemas.openxmlformats.org/officeDocument/2006/relationships/image" Target="../media/image1986.png"/><Relationship Id="rId470" Type="http://schemas.openxmlformats.org/officeDocument/2006/relationships/customXml" Target="../ink/ink2062.xml"/><Relationship Id="rId58" Type="http://schemas.openxmlformats.org/officeDocument/2006/relationships/customXml" Target="../ink/ink1856.xml"/><Relationship Id="rId123" Type="http://schemas.openxmlformats.org/officeDocument/2006/relationships/image" Target="../media/image1888.png"/><Relationship Id="rId330" Type="http://schemas.openxmlformats.org/officeDocument/2006/relationships/customXml" Target="../ink/ink1992.xml"/><Relationship Id="rId165" Type="http://schemas.openxmlformats.org/officeDocument/2006/relationships/image" Target="../media/image1909.png"/><Relationship Id="rId372" Type="http://schemas.openxmlformats.org/officeDocument/2006/relationships/customXml" Target="../ink/ink2013.xml"/><Relationship Id="rId428" Type="http://schemas.openxmlformats.org/officeDocument/2006/relationships/customXml" Target="../ink/ink2041.xml"/><Relationship Id="rId232" Type="http://schemas.openxmlformats.org/officeDocument/2006/relationships/customXml" Target="../ink/ink1943.xml"/><Relationship Id="rId274" Type="http://schemas.openxmlformats.org/officeDocument/2006/relationships/customXml" Target="../ink/ink1964.xml"/><Relationship Id="rId481" Type="http://schemas.openxmlformats.org/officeDocument/2006/relationships/image" Target="../media/image2067.png"/><Relationship Id="rId27" Type="http://schemas.openxmlformats.org/officeDocument/2006/relationships/image" Target="../media/image1840.png"/><Relationship Id="rId69" Type="http://schemas.openxmlformats.org/officeDocument/2006/relationships/image" Target="../media/image1861.png"/><Relationship Id="rId134" Type="http://schemas.openxmlformats.org/officeDocument/2006/relationships/customXml" Target="../ink/ink1894.xml"/><Relationship Id="rId80" Type="http://schemas.openxmlformats.org/officeDocument/2006/relationships/customXml" Target="../ink/ink1867.xml"/><Relationship Id="rId176" Type="http://schemas.openxmlformats.org/officeDocument/2006/relationships/customXml" Target="../ink/ink1915.xml"/><Relationship Id="rId341" Type="http://schemas.openxmlformats.org/officeDocument/2006/relationships/image" Target="../media/image1997.png"/><Relationship Id="rId383" Type="http://schemas.openxmlformats.org/officeDocument/2006/relationships/image" Target="../media/image2018.png"/><Relationship Id="rId439" Type="http://schemas.openxmlformats.org/officeDocument/2006/relationships/image" Target="../media/image2046.png"/><Relationship Id="rId201" Type="http://schemas.openxmlformats.org/officeDocument/2006/relationships/image" Target="../media/image1927.png"/><Relationship Id="rId243" Type="http://schemas.openxmlformats.org/officeDocument/2006/relationships/image" Target="../media/image1948.png"/><Relationship Id="rId285" Type="http://schemas.openxmlformats.org/officeDocument/2006/relationships/image" Target="../media/image1969.png"/><Relationship Id="rId450" Type="http://schemas.openxmlformats.org/officeDocument/2006/relationships/customXml" Target="../ink/ink2052.xml"/><Relationship Id="rId38" Type="http://schemas.openxmlformats.org/officeDocument/2006/relationships/customXml" Target="../ink/ink1846.xml"/><Relationship Id="rId103" Type="http://schemas.openxmlformats.org/officeDocument/2006/relationships/image" Target="../media/image1878.png"/><Relationship Id="rId310" Type="http://schemas.openxmlformats.org/officeDocument/2006/relationships/customXml" Target="../ink/ink1982.xml"/><Relationship Id="rId492" Type="http://schemas.openxmlformats.org/officeDocument/2006/relationships/customXml" Target="../ink/ink2073.xml"/><Relationship Id="rId91" Type="http://schemas.openxmlformats.org/officeDocument/2006/relationships/image" Target="../media/image1872.png"/><Relationship Id="rId145" Type="http://schemas.openxmlformats.org/officeDocument/2006/relationships/image" Target="../media/image1899.png"/><Relationship Id="rId187" Type="http://schemas.openxmlformats.org/officeDocument/2006/relationships/image" Target="../media/image1920.png"/><Relationship Id="rId352" Type="http://schemas.openxmlformats.org/officeDocument/2006/relationships/customXml" Target="../ink/ink2003.xml"/><Relationship Id="rId394" Type="http://schemas.openxmlformats.org/officeDocument/2006/relationships/customXml" Target="../ink/ink2024.xml"/><Relationship Id="rId408" Type="http://schemas.openxmlformats.org/officeDocument/2006/relationships/customXml" Target="../ink/ink2031.xml"/><Relationship Id="rId212" Type="http://schemas.openxmlformats.org/officeDocument/2006/relationships/customXml" Target="../ink/ink1933.xml"/><Relationship Id="rId254" Type="http://schemas.openxmlformats.org/officeDocument/2006/relationships/customXml" Target="../ink/ink1954.xml"/><Relationship Id="rId49" Type="http://schemas.openxmlformats.org/officeDocument/2006/relationships/image" Target="../media/image1851.png"/><Relationship Id="rId114" Type="http://schemas.openxmlformats.org/officeDocument/2006/relationships/customXml" Target="../ink/ink1884.xml"/><Relationship Id="rId296" Type="http://schemas.openxmlformats.org/officeDocument/2006/relationships/customXml" Target="../ink/ink1975.xml"/><Relationship Id="rId461" Type="http://schemas.openxmlformats.org/officeDocument/2006/relationships/image" Target="../media/image2057.png"/><Relationship Id="rId60" Type="http://schemas.openxmlformats.org/officeDocument/2006/relationships/customXml" Target="../ink/ink1857.xml"/><Relationship Id="rId156" Type="http://schemas.openxmlformats.org/officeDocument/2006/relationships/customXml" Target="../ink/ink1905.xml"/><Relationship Id="rId198" Type="http://schemas.openxmlformats.org/officeDocument/2006/relationships/customXml" Target="../ink/ink1926.xml"/><Relationship Id="rId321" Type="http://schemas.openxmlformats.org/officeDocument/2006/relationships/image" Target="../media/image1987.png"/><Relationship Id="rId363" Type="http://schemas.openxmlformats.org/officeDocument/2006/relationships/image" Target="../media/image2008.png"/><Relationship Id="rId419" Type="http://schemas.openxmlformats.org/officeDocument/2006/relationships/image" Target="../media/image2036.png"/><Relationship Id="rId223" Type="http://schemas.openxmlformats.org/officeDocument/2006/relationships/image" Target="../media/image1938.png"/><Relationship Id="rId430" Type="http://schemas.openxmlformats.org/officeDocument/2006/relationships/customXml" Target="../ink/ink2042.xml"/><Relationship Id="rId18" Type="http://schemas.openxmlformats.org/officeDocument/2006/relationships/customXml" Target="../ink/ink1836.xml"/><Relationship Id="rId265" Type="http://schemas.openxmlformats.org/officeDocument/2006/relationships/image" Target="../media/image1959.png"/><Relationship Id="rId472" Type="http://schemas.openxmlformats.org/officeDocument/2006/relationships/customXml" Target="../ink/ink2063.xml"/><Relationship Id="rId125" Type="http://schemas.openxmlformats.org/officeDocument/2006/relationships/image" Target="../media/image1889.png"/><Relationship Id="rId167" Type="http://schemas.openxmlformats.org/officeDocument/2006/relationships/image" Target="../media/image1910.png"/><Relationship Id="rId332" Type="http://schemas.openxmlformats.org/officeDocument/2006/relationships/customXml" Target="../ink/ink1993.xml"/><Relationship Id="rId374" Type="http://schemas.openxmlformats.org/officeDocument/2006/relationships/customXml" Target="../ink/ink2014.xml"/><Relationship Id="rId71" Type="http://schemas.openxmlformats.org/officeDocument/2006/relationships/image" Target="../media/image1862.png"/><Relationship Id="rId234" Type="http://schemas.openxmlformats.org/officeDocument/2006/relationships/customXml" Target="../ink/ink1944.xml"/><Relationship Id="rId2" Type="http://schemas.openxmlformats.org/officeDocument/2006/relationships/customXml" Target="../ink/ink1828.xml"/><Relationship Id="rId29" Type="http://schemas.openxmlformats.org/officeDocument/2006/relationships/image" Target="../media/image1841.png"/><Relationship Id="rId276" Type="http://schemas.openxmlformats.org/officeDocument/2006/relationships/customXml" Target="../ink/ink1965.xml"/><Relationship Id="rId441" Type="http://schemas.openxmlformats.org/officeDocument/2006/relationships/image" Target="../media/image2047.png"/><Relationship Id="rId483" Type="http://schemas.openxmlformats.org/officeDocument/2006/relationships/image" Target="../media/image2068.png"/><Relationship Id="rId40" Type="http://schemas.openxmlformats.org/officeDocument/2006/relationships/customXml" Target="../ink/ink1847.xml"/><Relationship Id="rId136" Type="http://schemas.openxmlformats.org/officeDocument/2006/relationships/customXml" Target="../ink/ink1895.xml"/><Relationship Id="rId178" Type="http://schemas.openxmlformats.org/officeDocument/2006/relationships/customXml" Target="../ink/ink1916.xml"/><Relationship Id="rId301" Type="http://schemas.openxmlformats.org/officeDocument/2006/relationships/image" Target="../media/image1977.png"/><Relationship Id="rId343" Type="http://schemas.openxmlformats.org/officeDocument/2006/relationships/image" Target="../media/image1998.png"/><Relationship Id="rId82" Type="http://schemas.openxmlformats.org/officeDocument/2006/relationships/customXml" Target="../ink/ink1868.xml"/><Relationship Id="rId203" Type="http://schemas.openxmlformats.org/officeDocument/2006/relationships/image" Target="../media/image1928.png"/><Relationship Id="rId385" Type="http://schemas.openxmlformats.org/officeDocument/2006/relationships/image" Target="../media/image2019.png"/><Relationship Id="rId245" Type="http://schemas.openxmlformats.org/officeDocument/2006/relationships/image" Target="../media/image1949.png"/><Relationship Id="rId287" Type="http://schemas.openxmlformats.org/officeDocument/2006/relationships/image" Target="../media/image1970.png"/><Relationship Id="rId410" Type="http://schemas.openxmlformats.org/officeDocument/2006/relationships/customXml" Target="../ink/ink2032.xml"/><Relationship Id="rId452" Type="http://schemas.openxmlformats.org/officeDocument/2006/relationships/customXml" Target="../ink/ink2053.xml"/><Relationship Id="rId494" Type="http://schemas.openxmlformats.org/officeDocument/2006/relationships/customXml" Target="../ink/ink2074.xml"/><Relationship Id="rId105" Type="http://schemas.openxmlformats.org/officeDocument/2006/relationships/image" Target="../media/image1879.png"/><Relationship Id="rId147" Type="http://schemas.openxmlformats.org/officeDocument/2006/relationships/image" Target="../media/image1900.png"/><Relationship Id="rId312" Type="http://schemas.openxmlformats.org/officeDocument/2006/relationships/customXml" Target="../ink/ink1983.xml"/><Relationship Id="rId354" Type="http://schemas.openxmlformats.org/officeDocument/2006/relationships/customXml" Target="../ink/ink2004.xml"/><Relationship Id="rId51" Type="http://schemas.openxmlformats.org/officeDocument/2006/relationships/image" Target="../media/image1852.png"/><Relationship Id="rId93" Type="http://schemas.openxmlformats.org/officeDocument/2006/relationships/image" Target="../media/image1873.png"/><Relationship Id="rId189" Type="http://schemas.openxmlformats.org/officeDocument/2006/relationships/image" Target="../media/image1921.png"/><Relationship Id="rId396" Type="http://schemas.openxmlformats.org/officeDocument/2006/relationships/customXml" Target="../ink/ink2025.xml"/><Relationship Id="rId214" Type="http://schemas.openxmlformats.org/officeDocument/2006/relationships/customXml" Target="../ink/ink1934.xml"/><Relationship Id="rId256" Type="http://schemas.openxmlformats.org/officeDocument/2006/relationships/customXml" Target="../ink/ink1955.xml"/><Relationship Id="rId298" Type="http://schemas.openxmlformats.org/officeDocument/2006/relationships/customXml" Target="../ink/ink1976.xml"/><Relationship Id="rId421" Type="http://schemas.openxmlformats.org/officeDocument/2006/relationships/image" Target="../media/image2037.png"/><Relationship Id="rId463" Type="http://schemas.openxmlformats.org/officeDocument/2006/relationships/image" Target="../media/image2058.png"/><Relationship Id="rId116" Type="http://schemas.openxmlformats.org/officeDocument/2006/relationships/customXml" Target="../ink/ink1885.xml"/><Relationship Id="rId158" Type="http://schemas.openxmlformats.org/officeDocument/2006/relationships/customXml" Target="../ink/ink1906.xml"/><Relationship Id="rId323" Type="http://schemas.openxmlformats.org/officeDocument/2006/relationships/image" Target="../media/image1988.png"/><Relationship Id="rId20" Type="http://schemas.openxmlformats.org/officeDocument/2006/relationships/customXml" Target="../ink/ink1837.xml"/><Relationship Id="rId62" Type="http://schemas.openxmlformats.org/officeDocument/2006/relationships/customXml" Target="../ink/ink1858.xml"/><Relationship Id="rId365" Type="http://schemas.openxmlformats.org/officeDocument/2006/relationships/image" Target="../media/image2009.png"/><Relationship Id="rId225" Type="http://schemas.openxmlformats.org/officeDocument/2006/relationships/image" Target="../media/image1939.png"/><Relationship Id="rId267" Type="http://schemas.openxmlformats.org/officeDocument/2006/relationships/image" Target="../media/image1960.png"/><Relationship Id="rId432" Type="http://schemas.openxmlformats.org/officeDocument/2006/relationships/customXml" Target="../ink/ink2043.xml"/><Relationship Id="rId474" Type="http://schemas.openxmlformats.org/officeDocument/2006/relationships/customXml" Target="../ink/ink2064.xml"/><Relationship Id="rId127" Type="http://schemas.openxmlformats.org/officeDocument/2006/relationships/image" Target="../media/image1890.png"/><Relationship Id="rId10" Type="http://schemas.openxmlformats.org/officeDocument/2006/relationships/customXml" Target="../ink/ink1832.xml"/><Relationship Id="rId31" Type="http://schemas.openxmlformats.org/officeDocument/2006/relationships/image" Target="../media/image1842.png"/><Relationship Id="rId52" Type="http://schemas.openxmlformats.org/officeDocument/2006/relationships/customXml" Target="../ink/ink1853.xml"/><Relationship Id="rId73" Type="http://schemas.openxmlformats.org/officeDocument/2006/relationships/image" Target="../media/image1863.png"/><Relationship Id="rId94" Type="http://schemas.openxmlformats.org/officeDocument/2006/relationships/customXml" Target="../ink/ink1874.xml"/><Relationship Id="rId148" Type="http://schemas.openxmlformats.org/officeDocument/2006/relationships/customXml" Target="../ink/ink1901.xml"/><Relationship Id="rId169" Type="http://schemas.openxmlformats.org/officeDocument/2006/relationships/image" Target="../media/image1911.png"/><Relationship Id="rId334" Type="http://schemas.openxmlformats.org/officeDocument/2006/relationships/customXml" Target="../ink/ink1994.xml"/><Relationship Id="rId355" Type="http://schemas.openxmlformats.org/officeDocument/2006/relationships/image" Target="../media/image2004.png"/><Relationship Id="rId376" Type="http://schemas.openxmlformats.org/officeDocument/2006/relationships/customXml" Target="../ink/ink2015.xml"/><Relationship Id="rId397" Type="http://schemas.openxmlformats.org/officeDocument/2006/relationships/image" Target="../media/image2025.png"/><Relationship Id="rId4" Type="http://schemas.openxmlformats.org/officeDocument/2006/relationships/customXml" Target="../ink/ink1829.xml"/><Relationship Id="rId180" Type="http://schemas.openxmlformats.org/officeDocument/2006/relationships/customXml" Target="../ink/ink1917.xml"/><Relationship Id="rId215" Type="http://schemas.openxmlformats.org/officeDocument/2006/relationships/image" Target="../media/image1934.png"/><Relationship Id="rId236" Type="http://schemas.openxmlformats.org/officeDocument/2006/relationships/customXml" Target="../ink/ink1945.xml"/><Relationship Id="rId257" Type="http://schemas.openxmlformats.org/officeDocument/2006/relationships/image" Target="../media/image1955.png"/><Relationship Id="rId278" Type="http://schemas.openxmlformats.org/officeDocument/2006/relationships/customXml" Target="../ink/ink1966.xml"/><Relationship Id="rId401" Type="http://schemas.openxmlformats.org/officeDocument/2006/relationships/image" Target="../media/image2027.png"/><Relationship Id="rId422" Type="http://schemas.openxmlformats.org/officeDocument/2006/relationships/customXml" Target="../ink/ink2038.xml"/><Relationship Id="rId443" Type="http://schemas.openxmlformats.org/officeDocument/2006/relationships/image" Target="../media/image2048.png"/><Relationship Id="rId464" Type="http://schemas.openxmlformats.org/officeDocument/2006/relationships/customXml" Target="../ink/ink2059.xml"/><Relationship Id="rId303" Type="http://schemas.openxmlformats.org/officeDocument/2006/relationships/image" Target="../media/image1978.png"/><Relationship Id="rId485" Type="http://schemas.openxmlformats.org/officeDocument/2006/relationships/image" Target="../media/image2069.png"/><Relationship Id="rId42" Type="http://schemas.openxmlformats.org/officeDocument/2006/relationships/customXml" Target="../ink/ink1848.xml"/><Relationship Id="rId84" Type="http://schemas.openxmlformats.org/officeDocument/2006/relationships/customXml" Target="../ink/ink1869.xml"/><Relationship Id="rId138" Type="http://schemas.openxmlformats.org/officeDocument/2006/relationships/customXml" Target="../ink/ink1896.xml"/><Relationship Id="rId345" Type="http://schemas.openxmlformats.org/officeDocument/2006/relationships/image" Target="../media/image1999.png"/><Relationship Id="rId387" Type="http://schemas.openxmlformats.org/officeDocument/2006/relationships/image" Target="../media/image2020.png"/><Relationship Id="rId191" Type="http://schemas.openxmlformats.org/officeDocument/2006/relationships/image" Target="../media/image1922.png"/><Relationship Id="rId205" Type="http://schemas.openxmlformats.org/officeDocument/2006/relationships/image" Target="../media/image1929.png"/><Relationship Id="rId247" Type="http://schemas.openxmlformats.org/officeDocument/2006/relationships/image" Target="../media/image1950.png"/><Relationship Id="rId412" Type="http://schemas.openxmlformats.org/officeDocument/2006/relationships/customXml" Target="../ink/ink2033.xml"/><Relationship Id="rId107" Type="http://schemas.openxmlformats.org/officeDocument/2006/relationships/image" Target="../media/image1880.png"/><Relationship Id="rId289" Type="http://schemas.openxmlformats.org/officeDocument/2006/relationships/image" Target="../media/image1971.png"/><Relationship Id="rId454" Type="http://schemas.openxmlformats.org/officeDocument/2006/relationships/customXml" Target="../ink/ink2054.xml"/><Relationship Id="rId496" Type="http://schemas.openxmlformats.org/officeDocument/2006/relationships/customXml" Target="../ink/ink2075.xml"/><Relationship Id="rId11" Type="http://schemas.openxmlformats.org/officeDocument/2006/relationships/image" Target="../media/image1832.png"/><Relationship Id="rId53" Type="http://schemas.openxmlformats.org/officeDocument/2006/relationships/image" Target="../media/image1853.png"/><Relationship Id="rId149" Type="http://schemas.openxmlformats.org/officeDocument/2006/relationships/image" Target="../media/image1901.png"/><Relationship Id="rId314" Type="http://schemas.openxmlformats.org/officeDocument/2006/relationships/customXml" Target="../ink/ink1984.xml"/><Relationship Id="rId356" Type="http://schemas.openxmlformats.org/officeDocument/2006/relationships/customXml" Target="../ink/ink2005.xml"/><Relationship Id="rId398" Type="http://schemas.openxmlformats.org/officeDocument/2006/relationships/customXml" Target="../ink/ink2026.xml"/><Relationship Id="rId95" Type="http://schemas.openxmlformats.org/officeDocument/2006/relationships/image" Target="../media/image1874.png"/><Relationship Id="rId160" Type="http://schemas.openxmlformats.org/officeDocument/2006/relationships/customXml" Target="../ink/ink1907.xml"/><Relationship Id="rId216" Type="http://schemas.openxmlformats.org/officeDocument/2006/relationships/customXml" Target="../ink/ink1935.xml"/><Relationship Id="rId423" Type="http://schemas.openxmlformats.org/officeDocument/2006/relationships/image" Target="../media/image2038.png"/><Relationship Id="rId258" Type="http://schemas.openxmlformats.org/officeDocument/2006/relationships/customXml" Target="../ink/ink1956.xml"/><Relationship Id="rId465" Type="http://schemas.openxmlformats.org/officeDocument/2006/relationships/image" Target="../media/image2059.png"/><Relationship Id="rId22" Type="http://schemas.openxmlformats.org/officeDocument/2006/relationships/customXml" Target="../ink/ink1838.xml"/><Relationship Id="rId64" Type="http://schemas.openxmlformats.org/officeDocument/2006/relationships/customXml" Target="../ink/ink1859.xml"/><Relationship Id="rId118" Type="http://schemas.openxmlformats.org/officeDocument/2006/relationships/customXml" Target="../ink/ink1886.xml"/><Relationship Id="rId325" Type="http://schemas.openxmlformats.org/officeDocument/2006/relationships/image" Target="../media/image1989.png"/><Relationship Id="rId367" Type="http://schemas.openxmlformats.org/officeDocument/2006/relationships/image" Target="../media/image2010.png"/><Relationship Id="rId171" Type="http://schemas.openxmlformats.org/officeDocument/2006/relationships/image" Target="../media/image1912.png"/><Relationship Id="rId227" Type="http://schemas.openxmlformats.org/officeDocument/2006/relationships/image" Target="../media/image1940.png"/><Relationship Id="rId269" Type="http://schemas.openxmlformats.org/officeDocument/2006/relationships/image" Target="../media/image1961.png"/><Relationship Id="rId434" Type="http://schemas.openxmlformats.org/officeDocument/2006/relationships/customXml" Target="../ink/ink2044.xml"/><Relationship Id="rId476" Type="http://schemas.openxmlformats.org/officeDocument/2006/relationships/customXml" Target="../ink/ink2065.xml"/><Relationship Id="rId33" Type="http://schemas.openxmlformats.org/officeDocument/2006/relationships/image" Target="../media/image1843.png"/><Relationship Id="rId129" Type="http://schemas.openxmlformats.org/officeDocument/2006/relationships/image" Target="../media/image1891.png"/><Relationship Id="rId280" Type="http://schemas.openxmlformats.org/officeDocument/2006/relationships/customXml" Target="../ink/ink1967.xml"/><Relationship Id="rId336" Type="http://schemas.openxmlformats.org/officeDocument/2006/relationships/customXml" Target="../ink/ink1995.xml"/><Relationship Id="rId501" Type="http://schemas.openxmlformats.org/officeDocument/2006/relationships/image" Target="../media/image2077.png"/><Relationship Id="rId75" Type="http://schemas.openxmlformats.org/officeDocument/2006/relationships/image" Target="../media/image1864.png"/><Relationship Id="rId140" Type="http://schemas.openxmlformats.org/officeDocument/2006/relationships/customXml" Target="../ink/ink1897.xml"/><Relationship Id="rId182" Type="http://schemas.openxmlformats.org/officeDocument/2006/relationships/customXml" Target="../ink/ink1918.xml"/><Relationship Id="rId378" Type="http://schemas.openxmlformats.org/officeDocument/2006/relationships/customXml" Target="../ink/ink2016.xml"/><Relationship Id="rId403" Type="http://schemas.openxmlformats.org/officeDocument/2006/relationships/image" Target="../media/image2028.png"/><Relationship Id="rId6" Type="http://schemas.openxmlformats.org/officeDocument/2006/relationships/customXml" Target="../ink/ink1830.xml"/><Relationship Id="rId238" Type="http://schemas.openxmlformats.org/officeDocument/2006/relationships/customXml" Target="../ink/ink1946.xml"/><Relationship Id="rId445" Type="http://schemas.openxmlformats.org/officeDocument/2006/relationships/image" Target="../media/image2049.png"/><Relationship Id="rId487" Type="http://schemas.openxmlformats.org/officeDocument/2006/relationships/image" Target="../media/image2070.png"/><Relationship Id="rId291" Type="http://schemas.openxmlformats.org/officeDocument/2006/relationships/image" Target="../media/image1972.png"/><Relationship Id="rId305" Type="http://schemas.openxmlformats.org/officeDocument/2006/relationships/image" Target="../media/image1979.png"/><Relationship Id="rId347" Type="http://schemas.openxmlformats.org/officeDocument/2006/relationships/image" Target="../media/image2000.png"/><Relationship Id="rId44" Type="http://schemas.openxmlformats.org/officeDocument/2006/relationships/customXml" Target="../ink/ink1849.xml"/><Relationship Id="rId86" Type="http://schemas.openxmlformats.org/officeDocument/2006/relationships/customXml" Target="../ink/ink1870.xml"/><Relationship Id="rId151" Type="http://schemas.openxmlformats.org/officeDocument/2006/relationships/image" Target="../media/image1902.png"/><Relationship Id="rId389" Type="http://schemas.openxmlformats.org/officeDocument/2006/relationships/image" Target="../media/image2021.png"/><Relationship Id="rId193" Type="http://schemas.openxmlformats.org/officeDocument/2006/relationships/image" Target="../media/image1923.png"/><Relationship Id="rId207" Type="http://schemas.openxmlformats.org/officeDocument/2006/relationships/image" Target="../media/image1930.png"/><Relationship Id="rId249" Type="http://schemas.openxmlformats.org/officeDocument/2006/relationships/image" Target="../media/image1951.png"/><Relationship Id="rId414" Type="http://schemas.openxmlformats.org/officeDocument/2006/relationships/customXml" Target="../ink/ink2034.xml"/><Relationship Id="rId456" Type="http://schemas.openxmlformats.org/officeDocument/2006/relationships/customXml" Target="../ink/ink2055.xml"/><Relationship Id="rId498" Type="http://schemas.openxmlformats.org/officeDocument/2006/relationships/customXml" Target="../ink/ink2076.xml"/><Relationship Id="rId13" Type="http://schemas.openxmlformats.org/officeDocument/2006/relationships/image" Target="../media/image1833.png"/><Relationship Id="rId109" Type="http://schemas.openxmlformats.org/officeDocument/2006/relationships/image" Target="../media/image1881.png"/><Relationship Id="rId260" Type="http://schemas.openxmlformats.org/officeDocument/2006/relationships/customXml" Target="../ink/ink1957.xml"/><Relationship Id="rId316" Type="http://schemas.openxmlformats.org/officeDocument/2006/relationships/customXml" Target="../ink/ink1985.xml"/><Relationship Id="rId55" Type="http://schemas.openxmlformats.org/officeDocument/2006/relationships/image" Target="../media/image1854.png"/><Relationship Id="rId97" Type="http://schemas.openxmlformats.org/officeDocument/2006/relationships/image" Target="../media/image1875.png"/><Relationship Id="rId120" Type="http://schemas.openxmlformats.org/officeDocument/2006/relationships/customXml" Target="../ink/ink1887.xml"/><Relationship Id="rId358" Type="http://schemas.openxmlformats.org/officeDocument/2006/relationships/customXml" Target="../ink/ink2006.xml"/><Relationship Id="rId162" Type="http://schemas.openxmlformats.org/officeDocument/2006/relationships/customXml" Target="../ink/ink1908.xml"/><Relationship Id="rId218" Type="http://schemas.openxmlformats.org/officeDocument/2006/relationships/customXml" Target="../ink/ink1936.xml"/><Relationship Id="rId425" Type="http://schemas.openxmlformats.org/officeDocument/2006/relationships/image" Target="../media/image2039.png"/><Relationship Id="rId467" Type="http://schemas.openxmlformats.org/officeDocument/2006/relationships/image" Target="../media/image2060.png"/><Relationship Id="rId271" Type="http://schemas.openxmlformats.org/officeDocument/2006/relationships/image" Target="../media/image1962.png"/><Relationship Id="rId24" Type="http://schemas.openxmlformats.org/officeDocument/2006/relationships/customXml" Target="../ink/ink1839.xml"/><Relationship Id="rId66" Type="http://schemas.openxmlformats.org/officeDocument/2006/relationships/customXml" Target="../ink/ink1860.xml"/><Relationship Id="rId131" Type="http://schemas.openxmlformats.org/officeDocument/2006/relationships/image" Target="../media/image1892.png"/><Relationship Id="rId327" Type="http://schemas.openxmlformats.org/officeDocument/2006/relationships/image" Target="../media/image1990.png"/><Relationship Id="rId369" Type="http://schemas.openxmlformats.org/officeDocument/2006/relationships/image" Target="../media/image2011.png"/><Relationship Id="rId173" Type="http://schemas.openxmlformats.org/officeDocument/2006/relationships/image" Target="../media/image1913.png"/><Relationship Id="rId229" Type="http://schemas.openxmlformats.org/officeDocument/2006/relationships/image" Target="../media/image1941.png"/><Relationship Id="rId380" Type="http://schemas.openxmlformats.org/officeDocument/2006/relationships/customXml" Target="../ink/ink2017.xml"/><Relationship Id="rId436" Type="http://schemas.openxmlformats.org/officeDocument/2006/relationships/customXml" Target="../ink/ink2045.xml"/><Relationship Id="rId240" Type="http://schemas.openxmlformats.org/officeDocument/2006/relationships/customXml" Target="../ink/ink1947.xml"/><Relationship Id="rId478" Type="http://schemas.openxmlformats.org/officeDocument/2006/relationships/customXml" Target="../ink/ink2066.xml"/><Relationship Id="rId35" Type="http://schemas.openxmlformats.org/officeDocument/2006/relationships/image" Target="../media/image1844.png"/><Relationship Id="rId77" Type="http://schemas.openxmlformats.org/officeDocument/2006/relationships/image" Target="../media/image1865.png"/><Relationship Id="rId100" Type="http://schemas.openxmlformats.org/officeDocument/2006/relationships/customXml" Target="../ink/ink1877.xml"/><Relationship Id="rId282" Type="http://schemas.openxmlformats.org/officeDocument/2006/relationships/customXml" Target="../ink/ink1968.xml"/><Relationship Id="rId338" Type="http://schemas.openxmlformats.org/officeDocument/2006/relationships/customXml" Target="../ink/ink1996.xml"/><Relationship Id="rId503" Type="http://schemas.openxmlformats.org/officeDocument/2006/relationships/image" Target="../media/image2078.png"/><Relationship Id="rId8" Type="http://schemas.openxmlformats.org/officeDocument/2006/relationships/customXml" Target="../ink/ink1831.xml"/><Relationship Id="rId142" Type="http://schemas.openxmlformats.org/officeDocument/2006/relationships/customXml" Target="../ink/ink1898.xml"/><Relationship Id="rId184" Type="http://schemas.openxmlformats.org/officeDocument/2006/relationships/customXml" Target="../ink/ink1919.xml"/><Relationship Id="rId391" Type="http://schemas.openxmlformats.org/officeDocument/2006/relationships/image" Target="../media/image2022.png"/><Relationship Id="rId405" Type="http://schemas.openxmlformats.org/officeDocument/2006/relationships/image" Target="../media/image2029.png"/><Relationship Id="rId447" Type="http://schemas.openxmlformats.org/officeDocument/2006/relationships/image" Target="../media/image2050.png"/><Relationship Id="rId251" Type="http://schemas.openxmlformats.org/officeDocument/2006/relationships/image" Target="../media/image1952.png"/><Relationship Id="rId489" Type="http://schemas.openxmlformats.org/officeDocument/2006/relationships/image" Target="../media/image2071.png"/><Relationship Id="rId46" Type="http://schemas.openxmlformats.org/officeDocument/2006/relationships/customXml" Target="../ink/ink1850.xml"/><Relationship Id="rId293" Type="http://schemas.openxmlformats.org/officeDocument/2006/relationships/image" Target="../media/image1973.png"/><Relationship Id="rId307" Type="http://schemas.openxmlformats.org/officeDocument/2006/relationships/image" Target="../media/image1980.png"/><Relationship Id="rId349" Type="http://schemas.openxmlformats.org/officeDocument/2006/relationships/image" Target="../media/image2001.png"/><Relationship Id="rId88" Type="http://schemas.openxmlformats.org/officeDocument/2006/relationships/customXml" Target="../ink/ink1871.xml"/><Relationship Id="rId111" Type="http://schemas.openxmlformats.org/officeDocument/2006/relationships/image" Target="../media/image1882.png"/><Relationship Id="rId153" Type="http://schemas.openxmlformats.org/officeDocument/2006/relationships/image" Target="../media/image1903.png"/><Relationship Id="rId195" Type="http://schemas.openxmlformats.org/officeDocument/2006/relationships/image" Target="../media/image1924.png"/><Relationship Id="rId209" Type="http://schemas.openxmlformats.org/officeDocument/2006/relationships/image" Target="../media/image1931.png"/><Relationship Id="rId360" Type="http://schemas.openxmlformats.org/officeDocument/2006/relationships/customXml" Target="../ink/ink2007.xml"/><Relationship Id="rId416" Type="http://schemas.openxmlformats.org/officeDocument/2006/relationships/customXml" Target="../ink/ink2035.xml"/><Relationship Id="rId220" Type="http://schemas.openxmlformats.org/officeDocument/2006/relationships/customXml" Target="../ink/ink1937.xml"/><Relationship Id="rId458" Type="http://schemas.openxmlformats.org/officeDocument/2006/relationships/customXml" Target="../ink/ink2056.xml"/><Relationship Id="rId15" Type="http://schemas.openxmlformats.org/officeDocument/2006/relationships/image" Target="../media/image1834.png"/><Relationship Id="rId57" Type="http://schemas.openxmlformats.org/officeDocument/2006/relationships/image" Target="../media/image1855.png"/><Relationship Id="rId262" Type="http://schemas.openxmlformats.org/officeDocument/2006/relationships/customXml" Target="../ink/ink1958.xml"/><Relationship Id="rId318" Type="http://schemas.openxmlformats.org/officeDocument/2006/relationships/customXml" Target="../ink/ink1986.xml"/><Relationship Id="rId99" Type="http://schemas.openxmlformats.org/officeDocument/2006/relationships/image" Target="../media/image1876.png"/><Relationship Id="rId122" Type="http://schemas.openxmlformats.org/officeDocument/2006/relationships/customXml" Target="../ink/ink1888.xml"/><Relationship Id="rId164" Type="http://schemas.openxmlformats.org/officeDocument/2006/relationships/customXml" Target="../ink/ink1909.xml"/><Relationship Id="rId371" Type="http://schemas.openxmlformats.org/officeDocument/2006/relationships/image" Target="../media/image2012.png"/><Relationship Id="rId427" Type="http://schemas.openxmlformats.org/officeDocument/2006/relationships/image" Target="../media/image2040.png"/><Relationship Id="rId469" Type="http://schemas.openxmlformats.org/officeDocument/2006/relationships/image" Target="../media/image2061.png"/><Relationship Id="rId26" Type="http://schemas.openxmlformats.org/officeDocument/2006/relationships/customXml" Target="../ink/ink1840.xml"/><Relationship Id="rId231" Type="http://schemas.openxmlformats.org/officeDocument/2006/relationships/image" Target="../media/image1942.png"/><Relationship Id="rId273" Type="http://schemas.openxmlformats.org/officeDocument/2006/relationships/image" Target="../media/image1963.png"/><Relationship Id="rId329" Type="http://schemas.openxmlformats.org/officeDocument/2006/relationships/image" Target="../media/image1991.png"/><Relationship Id="rId480" Type="http://schemas.openxmlformats.org/officeDocument/2006/relationships/customXml" Target="../ink/ink2067.xml"/><Relationship Id="rId68" Type="http://schemas.openxmlformats.org/officeDocument/2006/relationships/customXml" Target="../ink/ink1861.xml"/><Relationship Id="rId133" Type="http://schemas.openxmlformats.org/officeDocument/2006/relationships/image" Target="../media/image1893.png"/><Relationship Id="rId175" Type="http://schemas.openxmlformats.org/officeDocument/2006/relationships/image" Target="../media/image1914.png"/><Relationship Id="rId340" Type="http://schemas.openxmlformats.org/officeDocument/2006/relationships/customXml" Target="../ink/ink1997.xml"/><Relationship Id="rId200" Type="http://schemas.openxmlformats.org/officeDocument/2006/relationships/customXml" Target="../ink/ink1927.xml"/><Relationship Id="rId382" Type="http://schemas.openxmlformats.org/officeDocument/2006/relationships/customXml" Target="../ink/ink2018.xml"/><Relationship Id="rId438" Type="http://schemas.openxmlformats.org/officeDocument/2006/relationships/customXml" Target="../ink/ink2046.xml"/><Relationship Id="rId242" Type="http://schemas.openxmlformats.org/officeDocument/2006/relationships/customXml" Target="../ink/ink1948.xml"/><Relationship Id="rId284" Type="http://schemas.openxmlformats.org/officeDocument/2006/relationships/customXml" Target="../ink/ink1969.xml"/><Relationship Id="rId491" Type="http://schemas.openxmlformats.org/officeDocument/2006/relationships/image" Target="../media/image2072.png"/><Relationship Id="rId37" Type="http://schemas.openxmlformats.org/officeDocument/2006/relationships/image" Target="../media/image1845.png"/><Relationship Id="rId79" Type="http://schemas.openxmlformats.org/officeDocument/2006/relationships/image" Target="../media/image1866.png"/><Relationship Id="rId102" Type="http://schemas.openxmlformats.org/officeDocument/2006/relationships/customXml" Target="../ink/ink1878.xml"/><Relationship Id="rId144" Type="http://schemas.openxmlformats.org/officeDocument/2006/relationships/customXml" Target="../ink/ink1899.xml"/><Relationship Id="rId90" Type="http://schemas.openxmlformats.org/officeDocument/2006/relationships/customXml" Target="../ink/ink1872.xml"/><Relationship Id="rId186" Type="http://schemas.openxmlformats.org/officeDocument/2006/relationships/customXml" Target="../ink/ink1920.xml"/><Relationship Id="rId351" Type="http://schemas.openxmlformats.org/officeDocument/2006/relationships/image" Target="../media/image2002.png"/><Relationship Id="rId393" Type="http://schemas.openxmlformats.org/officeDocument/2006/relationships/image" Target="../media/image2023.png"/><Relationship Id="rId407" Type="http://schemas.openxmlformats.org/officeDocument/2006/relationships/image" Target="../media/image2030.png"/><Relationship Id="rId449" Type="http://schemas.openxmlformats.org/officeDocument/2006/relationships/image" Target="../media/image2051.png"/><Relationship Id="rId211" Type="http://schemas.openxmlformats.org/officeDocument/2006/relationships/image" Target="../media/image1932.png"/><Relationship Id="rId253" Type="http://schemas.openxmlformats.org/officeDocument/2006/relationships/image" Target="../media/image1953.png"/><Relationship Id="rId295" Type="http://schemas.openxmlformats.org/officeDocument/2006/relationships/image" Target="../media/image1974.png"/><Relationship Id="rId309" Type="http://schemas.openxmlformats.org/officeDocument/2006/relationships/image" Target="../media/image1981.png"/><Relationship Id="rId460" Type="http://schemas.openxmlformats.org/officeDocument/2006/relationships/customXml" Target="../ink/ink2057.xml"/><Relationship Id="rId48" Type="http://schemas.openxmlformats.org/officeDocument/2006/relationships/customXml" Target="../ink/ink1851.xml"/><Relationship Id="rId113" Type="http://schemas.openxmlformats.org/officeDocument/2006/relationships/image" Target="../media/image1883.png"/><Relationship Id="rId320" Type="http://schemas.openxmlformats.org/officeDocument/2006/relationships/customXml" Target="../ink/ink1987.xml"/><Relationship Id="rId155" Type="http://schemas.openxmlformats.org/officeDocument/2006/relationships/image" Target="../media/image1904.png"/><Relationship Id="rId197" Type="http://schemas.openxmlformats.org/officeDocument/2006/relationships/image" Target="../media/image1925.png"/><Relationship Id="rId362" Type="http://schemas.openxmlformats.org/officeDocument/2006/relationships/customXml" Target="../ink/ink2008.xml"/><Relationship Id="rId418" Type="http://schemas.openxmlformats.org/officeDocument/2006/relationships/customXml" Target="../ink/ink2036.xml"/><Relationship Id="rId222" Type="http://schemas.openxmlformats.org/officeDocument/2006/relationships/customXml" Target="../ink/ink1938.xml"/><Relationship Id="rId264" Type="http://schemas.openxmlformats.org/officeDocument/2006/relationships/customXml" Target="../ink/ink1959.xml"/><Relationship Id="rId471" Type="http://schemas.openxmlformats.org/officeDocument/2006/relationships/image" Target="../media/image2062.png"/><Relationship Id="rId17" Type="http://schemas.openxmlformats.org/officeDocument/2006/relationships/image" Target="../media/image1835.png"/><Relationship Id="rId59" Type="http://schemas.openxmlformats.org/officeDocument/2006/relationships/image" Target="../media/image1856.png"/><Relationship Id="rId124" Type="http://schemas.openxmlformats.org/officeDocument/2006/relationships/customXml" Target="../ink/ink1889.xml"/><Relationship Id="rId70" Type="http://schemas.openxmlformats.org/officeDocument/2006/relationships/customXml" Target="../ink/ink1862.xml"/><Relationship Id="rId166" Type="http://schemas.openxmlformats.org/officeDocument/2006/relationships/customXml" Target="../ink/ink1910.xml"/><Relationship Id="rId331" Type="http://schemas.openxmlformats.org/officeDocument/2006/relationships/image" Target="../media/image1992.png"/><Relationship Id="rId373" Type="http://schemas.openxmlformats.org/officeDocument/2006/relationships/image" Target="../media/image2013.png"/><Relationship Id="rId429" Type="http://schemas.openxmlformats.org/officeDocument/2006/relationships/image" Target="../media/image2041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943.png"/><Relationship Id="rId440" Type="http://schemas.openxmlformats.org/officeDocument/2006/relationships/customXml" Target="../ink/ink2047.xml"/><Relationship Id="rId28" Type="http://schemas.openxmlformats.org/officeDocument/2006/relationships/customXml" Target="../ink/ink1841.xml"/><Relationship Id="rId275" Type="http://schemas.openxmlformats.org/officeDocument/2006/relationships/image" Target="../media/image1964.png"/><Relationship Id="rId300" Type="http://schemas.openxmlformats.org/officeDocument/2006/relationships/customXml" Target="../ink/ink1977.xml"/><Relationship Id="rId482" Type="http://schemas.openxmlformats.org/officeDocument/2006/relationships/customXml" Target="../ink/ink2068.xml"/><Relationship Id="rId81" Type="http://schemas.openxmlformats.org/officeDocument/2006/relationships/image" Target="../media/image1867.png"/><Relationship Id="rId135" Type="http://schemas.openxmlformats.org/officeDocument/2006/relationships/image" Target="../media/image1894.png"/><Relationship Id="rId177" Type="http://schemas.openxmlformats.org/officeDocument/2006/relationships/image" Target="../media/image1915.png"/><Relationship Id="rId342" Type="http://schemas.openxmlformats.org/officeDocument/2006/relationships/customXml" Target="../ink/ink1998.xml"/><Relationship Id="rId384" Type="http://schemas.openxmlformats.org/officeDocument/2006/relationships/customXml" Target="../ink/ink2019.xml"/><Relationship Id="rId202" Type="http://schemas.openxmlformats.org/officeDocument/2006/relationships/customXml" Target="../ink/ink1928.xml"/><Relationship Id="rId244" Type="http://schemas.openxmlformats.org/officeDocument/2006/relationships/customXml" Target="../ink/ink1949.xml"/><Relationship Id="rId39" Type="http://schemas.openxmlformats.org/officeDocument/2006/relationships/image" Target="../media/image1846.png"/><Relationship Id="rId286" Type="http://schemas.openxmlformats.org/officeDocument/2006/relationships/customXml" Target="../ink/ink1970.xml"/><Relationship Id="rId451" Type="http://schemas.openxmlformats.org/officeDocument/2006/relationships/image" Target="../media/image2052.png"/><Relationship Id="rId493" Type="http://schemas.openxmlformats.org/officeDocument/2006/relationships/image" Target="../media/image2073.png"/><Relationship Id="rId50" Type="http://schemas.openxmlformats.org/officeDocument/2006/relationships/customXml" Target="../ink/ink1852.xml"/><Relationship Id="rId104" Type="http://schemas.openxmlformats.org/officeDocument/2006/relationships/customXml" Target="../ink/ink1879.xml"/><Relationship Id="rId146" Type="http://schemas.openxmlformats.org/officeDocument/2006/relationships/customXml" Target="../ink/ink1900.xml"/><Relationship Id="rId188" Type="http://schemas.openxmlformats.org/officeDocument/2006/relationships/customXml" Target="../ink/ink1921.xml"/><Relationship Id="rId311" Type="http://schemas.openxmlformats.org/officeDocument/2006/relationships/image" Target="../media/image1982.png"/><Relationship Id="rId353" Type="http://schemas.openxmlformats.org/officeDocument/2006/relationships/image" Target="../media/image2003.png"/><Relationship Id="rId395" Type="http://schemas.openxmlformats.org/officeDocument/2006/relationships/image" Target="../media/image2024.png"/><Relationship Id="rId409" Type="http://schemas.openxmlformats.org/officeDocument/2006/relationships/image" Target="../media/image2031.png"/><Relationship Id="rId92" Type="http://schemas.openxmlformats.org/officeDocument/2006/relationships/customXml" Target="../ink/ink1873.xml"/><Relationship Id="rId213" Type="http://schemas.openxmlformats.org/officeDocument/2006/relationships/image" Target="../media/image1933.png"/><Relationship Id="rId420" Type="http://schemas.openxmlformats.org/officeDocument/2006/relationships/customXml" Target="../ink/ink2037.xml"/><Relationship Id="rId255" Type="http://schemas.openxmlformats.org/officeDocument/2006/relationships/image" Target="../media/image1954.png"/><Relationship Id="rId297" Type="http://schemas.openxmlformats.org/officeDocument/2006/relationships/image" Target="../media/image1975.png"/><Relationship Id="rId462" Type="http://schemas.openxmlformats.org/officeDocument/2006/relationships/customXml" Target="../ink/ink2058.xml"/><Relationship Id="rId115" Type="http://schemas.openxmlformats.org/officeDocument/2006/relationships/image" Target="../media/image1884.png"/><Relationship Id="rId157" Type="http://schemas.openxmlformats.org/officeDocument/2006/relationships/image" Target="../media/image1905.png"/><Relationship Id="rId322" Type="http://schemas.openxmlformats.org/officeDocument/2006/relationships/customXml" Target="../ink/ink1988.xml"/><Relationship Id="rId364" Type="http://schemas.openxmlformats.org/officeDocument/2006/relationships/customXml" Target="../ink/ink2009.xml"/><Relationship Id="rId61" Type="http://schemas.openxmlformats.org/officeDocument/2006/relationships/image" Target="../media/image1857.png"/><Relationship Id="rId199" Type="http://schemas.openxmlformats.org/officeDocument/2006/relationships/image" Target="../media/image1926.png"/><Relationship Id="rId19" Type="http://schemas.openxmlformats.org/officeDocument/2006/relationships/image" Target="../media/image1836.png"/><Relationship Id="rId224" Type="http://schemas.openxmlformats.org/officeDocument/2006/relationships/customXml" Target="../ink/ink1939.xml"/><Relationship Id="rId266" Type="http://schemas.openxmlformats.org/officeDocument/2006/relationships/customXml" Target="../ink/ink1960.xml"/><Relationship Id="rId431" Type="http://schemas.openxmlformats.org/officeDocument/2006/relationships/image" Target="../media/image2042.png"/><Relationship Id="rId473" Type="http://schemas.openxmlformats.org/officeDocument/2006/relationships/image" Target="../media/image2063.png"/><Relationship Id="rId30" Type="http://schemas.openxmlformats.org/officeDocument/2006/relationships/customXml" Target="../ink/ink1842.xml"/><Relationship Id="rId126" Type="http://schemas.openxmlformats.org/officeDocument/2006/relationships/customXml" Target="../ink/ink1890.xml"/><Relationship Id="rId168" Type="http://schemas.openxmlformats.org/officeDocument/2006/relationships/customXml" Target="../ink/ink1911.xml"/><Relationship Id="rId333" Type="http://schemas.openxmlformats.org/officeDocument/2006/relationships/image" Target="../media/image1993.png"/><Relationship Id="rId72" Type="http://schemas.openxmlformats.org/officeDocument/2006/relationships/customXml" Target="../ink/ink1863.xml"/><Relationship Id="rId375" Type="http://schemas.openxmlformats.org/officeDocument/2006/relationships/image" Target="../media/image2014.png"/><Relationship Id="rId3" Type="http://schemas.openxmlformats.org/officeDocument/2006/relationships/image" Target="../media/image1828.png"/><Relationship Id="rId235" Type="http://schemas.openxmlformats.org/officeDocument/2006/relationships/image" Target="../media/image1944.png"/><Relationship Id="rId277" Type="http://schemas.openxmlformats.org/officeDocument/2006/relationships/image" Target="../media/image1965.png"/><Relationship Id="rId400" Type="http://schemas.openxmlformats.org/officeDocument/2006/relationships/customXml" Target="../ink/ink2027.xml"/><Relationship Id="rId442" Type="http://schemas.openxmlformats.org/officeDocument/2006/relationships/customXml" Target="../ink/ink2048.xml"/><Relationship Id="rId484" Type="http://schemas.openxmlformats.org/officeDocument/2006/relationships/customXml" Target="../ink/ink2069.xml"/><Relationship Id="rId137" Type="http://schemas.openxmlformats.org/officeDocument/2006/relationships/image" Target="../media/image1895.png"/><Relationship Id="rId302" Type="http://schemas.openxmlformats.org/officeDocument/2006/relationships/customXml" Target="../ink/ink1978.xml"/><Relationship Id="rId344" Type="http://schemas.openxmlformats.org/officeDocument/2006/relationships/customXml" Target="../ink/ink1999.xml"/><Relationship Id="rId41" Type="http://schemas.openxmlformats.org/officeDocument/2006/relationships/image" Target="../media/image1847.png"/><Relationship Id="rId83" Type="http://schemas.openxmlformats.org/officeDocument/2006/relationships/image" Target="../media/image1868.png"/><Relationship Id="rId179" Type="http://schemas.openxmlformats.org/officeDocument/2006/relationships/image" Target="../media/image1916.png"/><Relationship Id="rId386" Type="http://schemas.openxmlformats.org/officeDocument/2006/relationships/customXml" Target="../ink/ink2020.xml"/><Relationship Id="rId190" Type="http://schemas.openxmlformats.org/officeDocument/2006/relationships/customXml" Target="../ink/ink1922.xml"/><Relationship Id="rId204" Type="http://schemas.openxmlformats.org/officeDocument/2006/relationships/customXml" Target="../ink/ink1929.xml"/><Relationship Id="rId246" Type="http://schemas.openxmlformats.org/officeDocument/2006/relationships/customXml" Target="../ink/ink1950.xml"/><Relationship Id="rId288" Type="http://schemas.openxmlformats.org/officeDocument/2006/relationships/customXml" Target="../ink/ink1971.xml"/><Relationship Id="rId411" Type="http://schemas.openxmlformats.org/officeDocument/2006/relationships/image" Target="../media/image2032.png"/><Relationship Id="rId453" Type="http://schemas.openxmlformats.org/officeDocument/2006/relationships/image" Target="../media/image2053.png"/><Relationship Id="rId106" Type="http://schemas.openxmlformats.org/officeDocument/2006/relationships/customXml" Target="../ink/ink1880.xml"/><Relationship Id="rId313" Type="http://schemas.openxmlformats.org/officeDocument/2006/relationships/image" Target="../media/image1983.png"/><Relationship Id="rId495" Type="http://schemas.openxmlformats.org/officeDocument/2006/relationships/image" Target="../media/image207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21" Type="http://schemas.openxmlformats.org/officeDocument/2006/relationships/image" Target="../media/image10.png"/><Relationship Id="rId63" Type="http://schemas.openxmlformats.org/officeDocument/2006/relationships/image" Target="../media/image31.png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66" Type="http://schemas.openxmlformats.org/officeDocument/2006/relationships/customXml" Target="../ink/ink183.xml"/><Relationship Id="rId170" Type="http://schemas.openxmlformats.org/officeDocument/2006/relationships/customXml" Target="../ink/ink85.xml"/><Relationship Id="rId226" Type="http://schemas.openxmlformats.org/officeDocument/2006/relationships/customXml" Target="../ink/ink113.xml"/><Relationship Id="rId268" Type="http://schemas.openxmlformats.org/officeDocument/2006/relationships/customXml" Target="../ink/ink134.xml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335" Type="http://schemas.openxmlformats.org/officeDocument/2006/relationships/image" Target="../media/image167.png"/><Relationship Id="rId377" Type="http://schemas.openxmlformats.org/officeDocument/2006/relationships/image" Target="../media/image188.png"/><Relationship Id="rId5" Type="http://schemas.openxmlformats.org/officeDocument/2006/relationships/image" Target="../media/image2.png"/><Relationship Id="rId181" Type="http://schemas.openxmlformats.org/officeDocument/2006/relationships/image" Target="../media/image90.png"/><Relationship Id="rId237" Type="http://schemas.openxmlformats.org/officeDocument/2006/relationships/image" Target="../media/image118.png"/><Relationship Id="rId402" Type="http://schemas.openxmlformats.org/officeDocument/2006/relationships/customXml" Target="../ink/ink201.xml"/><Relationship Id="rId279" Type="http://schemas.openxmlformats.org/officeDocument/2006/relationships/image" Target="../media/image139.png"/><Relationship Id="rId43" Type="http://schemas.openxmlformats.org/officeDocument/2006/relationships/image" Target="../media/image21.png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46" Type="http://schemas.openxmlformats.org/officeDocument/2006/relationships/customXml" Target="../ink/ink173.xml"/><Relationship Id="rId388" Type="http://schemas.openxmlformats.org/officeDocument/2006/relationships/customXml" Target="../ink/ink194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413" Type="http://schemas.openxmlformats.org/officeDocument/2006/relationships/image" Target="../media/image206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108" Type="http://schemas.openxmlformats.org/officeDocument/2006/relationships/customXml" Target="../ink/ink54.xml"/><Relationship Id="rId315" Type="http://schemas.openxmlformats.org/officeDocument/2006/relationships/image" Target="../media/image157.png"/><Relationship Id="rId357" Type="http://schemas.openxmlformats.org/officeDocument/2006/relationships/image" Target="../media/image178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0.png"/><Relationship Id="rId217" Type="http://schemas.openxmlformats.org/officeDocument/2006/relationships/image" Target="../media/image108.png"/><Relationship Id="rId399" Type="http://schemas.openxmlformats.org/officeDocument/2006/relationships/image" Target="../media/image199.png"/><Relationship Id="rId259" Type="http://schemas.openxmlformats.org/officeDocument/2006/relationships/image" Target="../media/image129.png"/><Relationship Id="rId424" Type="http://schemas.openxmlformats.org/officeDocument/2006/relationships/customXml" Target="../ink/ink212.xml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326" Type="http://schemas.openxmlformats.org/officeDocument/2006/relationships/customXml" Target="../ink/ink163.xml"/><Relationship Id="rId65" Type="http://schemas.openxmlformats.org/officeDocument/2006/relationships/image" Target="../media/image32.png"/><Relationship Id="rId130" Type="http://schemas.openxmlformats.org/officeDocument/2006/relationships/customXml" Target="../ink/ink65.xml"/><Relationship Id="rId368" Type="http://schemas.openxmlformats.org/officeDocument/2006/relationships/customXml" Target="../ink/ink184.xml"/><Relationship Id="rId172" Type="http://schemas.openxmlformats.org/officeDocument/2006/relationships/customXml" Target="../ink/ink86.xml"/><Relationship Id="rId228" Type="http://schemas.openxmlformats.org/officeDocument/2006/relationships/customXml" Target="../ink/ink114.xml"/><Relationship Id="rId281" Type="http://schemas.openxmlformats.org/officeDocument/2006/relationships/image" Target="../media/image140.png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0.png"/><Relationship Id="rId379" Type="http://schemas.openxmlformats.org/officeDocument/2006/relationships/image" Target="../media/image189.png"/><Relationship Id="rId7" Type="http://schemas.openxmlformats.org/officeDocument/2006/relationships/image" Target="../media/image3.png"/><Relationship Id="rId183" Type="http://schemas.openxmlformats.org/officeDocument/2006/relationships/image" Target="../media/image91.png"/><Relationship Id="rId239" Type="http://schemas.openxmlformats.org/officeDocument/2006/relationships/image" Target="../media/image119.png"/><Relationship Id="rId390" Type="http://schemas.openxmlformats.org/officeDocument/2006/relationships/customXml" Target="../ink/ink195.xml"/><Relationship Id="rId404" Type="http://schemas.openxmlformats.org/officeDocument/2006/relationships/customXml" Target="../ink/ink202.xml"/><Relationship Id="rId250" Type="http://schemas.openxmlformats.org/officeDocument/2006/relationships/customXml" Target="../ink/ink125.xml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45" Type="http://schemas.openxmlformats.org/officeDocument/2006/relationships/image" Target="../media/image22.png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415" Type="http://schemas.openxmlformats.org/officeDocument/2006/relationships/image" Target="../media/image207.png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image" Target="../media/image158.png"/><Relationship Id="rId359" Type="http://schemas.openxmlformats.org/officeDocument/2006/relationships/image" Target="../media/image179.png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63" Type="http://schemas.openxmlformats.org/officeDocument/2006/relationships/image" Target="../media/image81.png"/><Relationship Id="rId219" Type="http://schemas.openxmlformats.org/officeDocument/2006/relationships/image" Target="../media/image109.png"/><Relationship Id="rId370" Type="http://schemas.openxmlformats.org/officeDocument/2006/relationships/customXml" Target="../ink/ink185.xml"/><Relationship Id="rId230" Type="http://schemas.openxmlformats.org/officeDocument/2006/relationships/customXml" Target="../ink/ink115.xml"/><Relationship Id="rId25" Type="http://schemas.openxmlformats.org/officeDocument/2006/relationships/image" Target="../media/image12.png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328" Type="http://schemas.openxmlformats.org/officeDocument/2006/relationships/customXml" Target="../ink/ink164.xml"/><Relationship Id="rId132" Type="http://schemas.openxmlformats.org/officeDocument/2006/relationships/customXml" Target="../ink/ink66.xml"/><Relationship Id="rId174" Type="http://schemas.openxmlformats.org/officeDocument/2006/relationships/customXml" Target="../ink/ink87.xml"/><Relationship Id="rId381" Type="http://schemas.openxmlformats.org/officeDocument/2006/relationships/image" Target="../media/image190.png"/><Relationship Id="rId241" Type="http://schemas.openxmlformats.org/officeDocument/2006/relationships/image" Target="../media/image120.png"/><Relationship Id="rId36" Type="http://schemas.openxmlformats.org/officeDocument/2006/relationships/customXml" Target="../ink/ink18.xml"/><Relationship Id="rId283" Type="http://schemas.openxmlformats.org/officeDocument/2006/relationships/image" Target="../media/image141.png"/><Relationship Id="rId339" Type="http://schemas.openxmlformats.org/officeDocument/2006/relationships/image" Target="../media/image169.png"/><Relationship Id="rId78" Type="http://schemas.openxmlformats.org/officeDocument/2006/relationships/customXml" Target="../ink/ink39.xml"/><Relationship Id="rId101" Type="http://schemas.openxmlformats.org/officeDocument/2006/relationships/image" Target="../media/image50.png"/><Relationship Id="rId143" Type="http://schemas.openxmlformats.org/officeDocument/2006/relationships/image" Target="../media/image71.png"/><Relationship Id="rId185" Type="http://schemas.openxmlformats.org/officeDocument/2006/relationships/image" Target="../media/image92.png"/><Relationship Id="rId350" Type="http://schemas.openxmlformats.org/officeDocument/2006/relationships/customXml" Target="../ink/ink175.xml"/><Relationship Id="rId406" Type="http://schemas.openxmlformats.org/officeDocument/2006/relationships/customXml" Target="../ink/ink203.xml"/><Relationship Id="rId9" Type="http://schemas.openxmlformats.org/officeDocument/2006/relationships/image" Target="../media/image4.png"/><Relationship Id="rId210" Type="http://schemas.openxmlformats.org/officeDocument/2006/relationships/customXml" Target="../ink/ink105.xml"/><Relationship Id="rId392" Type="http://schemas.openxmlformats.org/officeDocument/2006/relationships/customXml" Target="../ink/ink196.xml"/><Relationship Id="rId252" Type="http://schemas.openxmlformats.org/officeDocument/2006/relationships/customXml" Target="../ink/ink126.xml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47" Type="http://schemas.openxmlformats.org/officeDocument/2006/relationships/image" Target="../media/image23.png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54" Type="http://schemas.openxmlformats.org/officeDocument/2006/relationships/customXml" Target="../ink/ink77.xml"/><Relationship Id="rId361" Type="http://schemas.openxmlformats.org/officeDocument/2006/relationships/image" Target="../media/image180.png"/><Relationship Id="rId196" Type="http://schemas.openxmlformats.org/officeDocument/2006/relationships/customXml" Target="../ink/ink98.xml"/><Relationship Id="rId417" Type="http://schemas.openxmlformats.org/officeDocument/2006/relationships/image" Target="../media/image208.png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63" Type="http://schemas.openxmlformats.org/officeDocument/2006/relationships/image" Target="../media/image131.png"/><Relationship Id="rId319" Type="http://schemas.openxmlformats.org/officeDocument/2006/relationships/image" Target="../media/image159.png"/><Relationship Id="rId58" Type="http://schemas.openxmlformats.org/officeDocument/2006/relationships/customXml" Target="../ink/ink29.xml"/><Relationship Id="rId123" Type="http://schemas.openxmlformats.org/officeDocument/2006/relationships/image" Target="../media/image61.png"/><Relationship Id="rId330" Type="http://schemas.openxmlformats.org/officeDocument/2006/relationships/customXml" Target="../ink/ink165.xml"/><Relationship Id="rId165" Type="http://schemas.openxmlformats.org/officeDocument/2006/relationships/image" Target="../media/image82.png"/><Relationship Id="rId372" Type="http://schemas.openxmlformats.org/officeDocument/2006/relationships/customXml" Target="../ink/ink186.xml"/><Relationship Id="rId232" Type="http://schemas.openxmlformats.org/officeDocument/2006/relationships/customXml" Target="../ink/ink116.xml"/><Relationship Id="rId274" Type="http://schemas.openxmlformats.org/officeDocument/2006/relationships/customXml" Target="../ink/ink137.xml"/><Relationship Id="rId27" Type="http://schemas.openxmlformats.org/officeDocument/2006/relationships/image" Target="../media/image13.png"/><Relationship Id="rId69" Type="http://schemas.openxmlformats.org/officeDocument/2006/relationships/image" Target="../media/image34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76" Type="http://schemas.openxmlformats.org/officeDocument/2006/relationships/customXml" Target="../ink/ink88.xml"/><Relationship Id="rId341" Type="http://schemas.openxmlformats.org/officeDocument/2006/relationships/image" Target="../media/image170.png"/><Relationship Id="rId383" Type="http://schemas.openxmlformats.org/officeDocument/2006/relationships/image" Target="../media/image191.png"/><Relationship Id="rId201" Type="http://schemas.openxmlformats.org/officeDocument/2006/relationships/image" Target="../media/image100.png"/><Relationship Id="rId243" Type="http://schemas.openxmlformats.org/officeDocument/2006/relationships/image" Target="../media/image121.png"/><Relationship Id="rId285" Type="http://schemas.openxmlformats.org/officeDocument/2006/relationships/image" Target="../media/image142.png"/><Relationship Id="rId38" Type="http://schemas.openxmlformats.org/officeDocument/2006/relationships/customXml" Target="../ink/ink19.xml"/><Relationship Id="rId103" Type="http://schemas.openxmlformats.org/officeDocument/2006/relationships/image" Target="../media/image51.png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352" Type="http://schemas.openxmlformats.org/officeDocument/2006/relationships/customXml" Target="../ink/ink176.xml"/><Relationship Id="rId373" Type="http://schemas.openxmlformats.org/officeDocument/2006/relationships/image" Target="../media/image186.png"/><Relationship Id="rId394" Type="http://schemas.openxmlformats.org/officeDocument/2006/relationships/customXml" Target="../ink/ink197.xml"/><Relationship Id="rId408" Type="http://schemas.openxmlformats.org/officeDocument/2006/relationships/customXml" Target="../ink/ink20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363" Type="http://schemas.openxmlformats.org/officeDocument/2006/relationships/image" Target="../media/image181.png"/><Relationship Id="rId384" Type="http://schemas.openxmlformats.org/officeDocument/2006/relationships/customXml" Target="../ink/ink192.xml"/><Relationship Id="rId419" Type="http://schemas.openxmlformats.org/officeDocument/2006/relationships/image" Target="../media/image209.png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353" Type="http://schemas.openxmlformats.org/officeDocument/2006/relationships/image" Target="../media/image176.png"/><Relationship Id="rId374" Type="http://schemas.openxmlformats.org/officeDocument/2006/relationships/customXml" Target="../ink/ink187.xml"/><Relationship Id="rId395" Type="http://schemas.openxmlformats.org/officeDocument/2006/relationships/image" Target="../media/image197.png"/><Relationship Id="rId409" Type="http://schemas.openxmlformats.org/officeDocument/2006/relationships/image" Target="../media/image204.png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420" Type="http://schemas.openxmlformats.org/officeDocument/2006/relationships/customXml" Target="../ink/ink210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364" Type="http://schemas.openxmlformats.org/officeDocument/2006/relationships/customXml" Target="../ink/ink182.xml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385" Type="http://schemas.openxmlformats.org/officeDocument/2006/relationships/image" Target="../media/image192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410" Type="http://schemas.openxmlformats.org/officeDocument/2006/relationships/customXml" Target="../ink/ink205.xml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354" Type="http://schemas.openxmlformats.org/officeDocument/2006/relationships/customXml" Target="../ink/ink177.xml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75" Type="http://schemas.openxmlformats.org/officeDocument/2006/relationships/image" Target="../media/image187.png"/><Relationship Id="rId396" Type="http://schemas.openxmlformats.org/officeDocument/2006/relationships/customXml" Target="../ink/ink198.xml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400" Type="http://schemas.openxmlformats.org/officeDocument/2006/relationships/customXml" Target="../ink/ink200.xml"/><Relationship Id="rId421" Type="http://schemas.openxmlformats.org/officeDocument/2006/relationships/image" Target="../media/image210.png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179" Type="http://schemas.openxmlformats.org/officeDocument/2006/relationships/image" Target="../media/image89.png"/><Relationship Id="rId365" Type="http://schemas.openxmlformats.org/officeDocument/2006/relationships/image" Target="../media/image182.png"/><Relationship Id="rId386" Type="http://schemas.openxmlformats.org/officeDocument/2006/relationships/customXml" Target="../ink/ink193.xml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12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411" Type="http://schemas.openxmlformats.org/officeDocument/2006/relationships/image" Target="../media/image205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313" Type="http://schemas.openxmlformats.org/officeDocument/2006/relationships/image" Target="../media/image156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84.png"/><Relationship Id="rId334" Type="http://schemas.openxmlformats.org/officeDocument/2006/relationships/customXml" Target="../ink/ink167.xml"/><Relationship Id="rId355" Type="http://schemas.openxmlformats.org/officeDocument/2006/relationships/image" Target="../media/image177.png"/><Relationship Id="rId376" Type="http://schemas.openxmlformats.org/officeDocument/2006/relationships/customXml" Target="../ink/ink188.xml"/><Relationship Id="rId397" Type="http://schemas.openxmlformats.org/officeDocument/2006/relationships/image" Target="../media/image198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401" Type="http://schemas.openxmlformats.org/officeDocument/2006/relationships/image" Target="../media/image200.png"/><Relationship Id="rId422" Type="http://schemas.openxmlformats.org/officeDocument/2006/relationships/customXml" Target="../ink/ink211.xml"/><Relationship Id="rId303" Type="http://schemas.openxmlformats.org/officeDocument/2006/relationships/image" Target="../media/image151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345" Type="http://schemas.openxmlformats.org/officeDocument/2006/relationships/image" Target="../media/image172.png"/><Relationship Id="rId387" Type="http://schemas.openxmlformats.org/officeDocument/2006/relationships/image" Target="../media/image193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412" Type="http://schemas.openxmlformats.org/officeDocument/2006/relationships/customXml" Target="../ink/ink206.xml"/><Relationship Id="rId107" Type="http://schemas.openxmlformats.org/officeDocument/2006/relationships/image" Target="../media/image53.png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53" Type="http://schemas.openxmlformats.org/officeDocument/2006/relationships/image" Target="../media/image26.png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56" Type="http://schemas.openxmlformats.org/officeDocument/2006/relationships/customXml" Target="../ink/ink178.xml"/><Relationship Id="rId398" Type="http://schemas.openxmlformats.org/officeDocument/2006/relationships/customXml" Target="../ink/ink199.xml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216" Type="http://schemas.openxmlformats.org/officeDocument/2006/relationships/customXml" Target="../ink/ink108.xml"/><Relationship Id="rId423" Type="http://schemas.openxmlformats.org/officeDocument/2006/relationships/image" Target="../media/image211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325" Type="http://schemas.openxmlformats.org/officeDocument/2006/relationships/image" Target="../media/image162.png"/><Relationship Id="rId367" Type="http://schemas.openxmlformats.org/officeDocument/2006/relationships/image" Target="../media/image183.png"/><Relationship Id="rId171" Type="http://schemas.openxmlformats.org/officeDocument/2006/relationships/image" Target="../media/image85.png"/><Relationship Id="rId227" Type="http://schemas.openxmlformats.org/officeDocument/2006/relationships/image" Target="../media/image113.png"/><Relationship Id="rId269" Type="http://schemas.openxmlformats.org/officeDocument/2006/relationships/image" Target="../media/image134.png"/><Relationship Id="rId33" Type="http://schemas.openxmlformats.org/officeDocument/2006/relationships/image" Target="../media/image16.png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36" Type="http://schemas.openxmlformats.org/officeDocument/2006/relationships/customXml" Target="../ink/ink168.xml"/><Relationship Id="rId75" Type="http://schemas.openxmlformats.org/officeDocument/2006/relationships/image" Target="../media/image37.png"/><Relationship Id="rId140" Type="http://schemas.openxmlformats.org/officeDocument/2006/relationships/customXml" Target="../ink/ink70.xml"/><Relationship Id="rId182" Type="http://schemas.openxmlformats.org/officeDocument/2006/relationships/customXml" Target="../ink/ink91.xml"/><Relationship Id="rId378" Type="http://schemas.openxmlformats.org/officeDocument/2006/relationships/customXml" Target="../ink/ink189.xml"/><Relationship Id="rId403" Type="http://schemas.openxmlformats.org/officeDocument/2006/relationships/image" Target="../media/image201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75.png"/><Relationship Id="rId389" Type="http://schemas.openxmlformats.org/officeDocument/2006/relationships/image" Target="../media/image194.png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49" Type="http://schemas.openxmlformats.org/officeDocument/2006/relationships/image" Target="../media/image124.png"/><Relationship Id="rId414" Type="http://schemas.openxmlformats.org/officeDocument/2006/relationships/customXml" Target="../ink/ink207.xml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316" Type="http://schemas.openxmlformats.org/officeDocument/2006/relationships/customXml" Target="../ink/ink158.xml"/><Relationship Id="rId55" Type="http://schemas.openxmlformats.org/officeDocument/2006/relationships/image" Target="../media/image27.png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358" Type="http://schemas.openxmlformats.org/officeDocument/2006/relationships/customXml" Target="../ink/ink179.xml"/><Relationship Id="rId162" Type="http://schemas.openxmlformats.org/officeDocument/2006/relationships/customXml" Target="../ink/ink81.xml"/><Relationship Id="rId218" Type="http://schemas.openxmlformats.org/officeDocument/2006/relationships/customXml" Target="../ink/ink109.xml"/><Relationship Id="rId425" Type="http://schemas.openxmlformats.org/officeDocument/2006/relationships/image" Target="../media/image212.png"/><Relationship Id="rId271" Type="http://schemas.openxmlformats.org/officeDocument/2006/relationships/image" Target="../media/image135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69" Type="http://schemas.openxmlformats.org/officeDocument/2006/relationships/image" Target="../media/image184.png"/><Relationship Id="rId173" Type="http://schemas.openxmlformats.org/officeDocument/2006/relationships/image" Target="../media/image86.png"/><Relationship Id="rId229" Type="http://schemas.openxmlformats.org/officeDocument/2006/relationships/image" Target="../media/image114.png"/><Relationship Id="rId380" Type="http://schemas.openxmlformats.org/officeDocument/2006/relationships/customXml" Target="../ink/ink190.xml"/><Relationship Id="rId240" Type="http://schemas.openxmlformats.org/officeDocument/2006/relationships/customXml" Target="../ink/ink120.xml"/><Relationship Id="rId35" Type="http://schemas.openxmlformats.org/officeDocument/2006/relationships/image" Target="../media/image17.png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142" Type="http://schemas.openxmlformats.org/officeDocument/2006/relationships/customXml" Target="../ink/ink71.xml"/><Relationship Id="rId184" Type="http://schemas.openxmlformats.org/officeDocument/2006/relationships/customXml" Target="../ink/ink92.xml"/><Relationship Id="rId391" Type="http://schemas.openxmlformats.org/officeDocument/2006/relationships/image" Target="../media/image195.png"/><Relationship Id="rId405" Type="http://schemas.openxmlformats.org/officeDocument/2006/relationships/image" Target="../media/image202.png"/><Relationship Id="rId251" Type="http://schemas.openxmlformats.org/officeDocument/2006/relationships/image" Target="../media/image125.png"/><Relationship Id="rId46" Type="http://schemas.openxmlformats.org/officeDocument/2006/relationships/customXml" Target="../ink/ink23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49" Type="http://schemas.openxmlformats.org/officeDocument/2006/relationships/image" Target="../media/image174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53" Type="http://schemas.openxmlformats.org/officeDocument/2006/relationships/image" Target="../media/image76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360" Type="http://schemas.openxmlformats.org/officeDocument/2006/relationships/customXml" Target="../ink/ink180.xml"/><Relationship Id="rId416" Type="http://schemas.openxmlformats.org/officeDocument/2006/relationships/customXml" Target="../ink/ink208.xml"/><Relationship Id="rId220" Type="http://schemas.openxmlformats.org/officeDocument/2006/relationships/customXml" Target="../ink/ink110.xml"/><Relationship Id="rId15" Type="http://schemas.openxmlformats.org/officeDocument/2006/relationships/image" Target="../media/image7.png"/><Relationship Id="rId57" Type="http://schemas.openxmlformats.org/officeDocument/2006/relationships/image" Target="../media/image28.png"/><Relationship Id="rId262" Type="http://schemas.openxmlformats.org/officeDocument/2006/relationships/customXml" Target="../ink/ink131.xml"/><Relationship Id="rId318" Type="http://schemas.openxmlformats.org/officeDocument/2006/relationships/customXml" Target="../ink/ink159.xml"/><Relationship Id="rId99" Type="http://schemas.openxmlformats.org/officeDocument/2006/relationships/image" Target="../media/image49.png"/><Relationship Id="rId122" Type="http://schemas.openxmlformats.org/officeDocument/2006/relationships/customXml" Target="../ink/ink61.xml"/><Relationship Id="rId164" Type="http://schemas.openxmlformats.org/officeDocument/2006/relationships/customXml" Target="../ink/ink82.xml"/><Relationship Id="rId371" Type="http://schemas.openxmlformats.org/officeDocument/2006/relationships/image" Target="../media/image185.png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73" Type="http://schemas.openxmlformats.org/officeDocument/2006/relationships/image" Target="../media/image136.png"/><Relationship Id="rId329" Type="http://schemas.openxmlformats.org/officeDocument/2006/relationships/image" Target="../media/image164.png"/><Relationship Id="rId68" Type="http://schemas.openxmlformats.org/officeDocument/2006/relationships/customXml" Target="../ink/ink34.xml"/><Relationship Id="rId133" Type="http://schemas.openxmlformats.org/officeDocument/2006/relationships/image" Target="../media/image66.png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200" Type="http://schemas.openxmlformats.org/officeDocument/2006/relationships/customXml" Target="../ink/ink100.xml"/><Relationship Id="rId382" Type="http://schemas.openxmlformats.org/officeDocument/2006/relationships/customXml" Target="../ink/ink191.xml"/><Relationship Id="rId242" Type="http://schemas.openxmlformats.org/officeDocument/2006/relationships/customXml" Target="../ink/ink121.xml"/><Relationship Id="rId284" Type="http://schemas.openxmlformats.org/officeDocument/2006/relationships/customXml" Target="../ink/ink142.xml"/><Relationship Id="rId37" Type="http://schemas.openxmlformats.org/officeDocument/2006/relationships/image" Target="../media/image18.png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86" Type="http://schemas.openxmlformats.org/officeDocument/2006/relationships/customXml" Target="../ink/ink93.xml"/><Relationship Id="rId351" Type="http://schemas.openxmlformats.org/officeDocument/2006/relationships/image" Target="../media/image175.png"/><Relationship Id="rId393" Type="http://schemas.openxmlformats.org/officeDocument/2006/relationships/image" Target="../media/image196.png"/><Relationship Id="rId407" Type="http://schemas.openxmlformats.org/officeDocument/2006/relationships/image" Target="../media/image203.png"/><Relationship Id="rId211" Type="http://schemas.openxmlformats.org/officeDocument/2006/relationships/image" Target="../media/image105.png"/><Relationship Id="rId253" Type="http://schemas.openxmlformats.org/officeDocument/2006/relationships/image" Target="../media/image126.png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48" Type="http://schemas.openxmlformats.org/officeDocument/2006/relationships/customXml" Target="../ink/ink24.xml"/><Relationship Id="rId113" Type="http://schemas.openxmlformats.org/officeDocument/2006/relationships/image" Target="../media/image56.png"/><Relationship Id="rId320" Type="http://schemas.openxmlformats.org/officeDocument/2006/relationships/customXml" Target="../ink/ink160.xml"/><Relationship Id="rId155" Type="http://schemas.openxmlformats.org/officeDocument/2006/relationships/image" Target="../media/image77.png"/><Relationship Id="rId197" Type="http://schemas.openxmlformats.org/officeDocument/2006/relationships/image" Target="../media/image98.png"/><Relationship Id="rId362" Type="http://schemas.openxmlformats.org/officeDocument/2006/relationships/customXml" Target="../ink/ink181.xml"/><Relationship Id="rId418" Type="http://schemas.openxmlformats.org/officeDocument/2006/relationships/customXml" Target="../ink/ink209.xml"/><Relationship Id="rId222" Type="http://schemas.openxmlformats.org/officeDocument/2006/relationships/customXml" Target="../ink/ink111.xml"/><Relationship Id="rId264" Type="http://schemas.openxmlformats.org/officeDocument/2006/relationships/customXml" Target="../ink/ink132.xml"/><Relationship Id="rId17" Type="http://schemas.openxmlformats.org/officeDocument/2006/relationships/image" Target="../media/image8.png"/><Relationship Id="rId59" Type="http://schemas.openxmlformats.org/officeDocument/2006/relationships/image" Target="../media/image29.png"/><Relationship Id="rId124" Type="http://schemas.openxmlformats.org/officeDocument/2006/relationships/customXml" Target="../ink/ink62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70.png"/><Relationship Id="rId21" Type="http://schemas.openxmlformats.org/officeDocument/2006/relationships/image" Target="../media/image222.png"/><Relationship Id="rId324" Type="http://schemas.openxmlformats.org/officeDocument/2006/relationships/customXml" Target="../ink/ink374.xml"/><Relationship Id="rId531" Type="http://schemas.openxmlformats.org/officeDocument/2006/relationships/image" Target="../media/image477.png"/><Relationship Id="rId170" Type="http://schemas.openxmlformats.org/officeDocument/2006/relationships/customXml" Target="../ink/ink297.xml"/><Relationship Id="rId268" Type="http://schemas.openxmlformats.org/officeDocument/2006/relationships/customXml" Target="../ink/ink346.xml"/><Relationship Id="rId475" Type="http://schemas.openxmlformats.org/officeDocument/2006/relationships/image" Target="../media/image449.png"/><Relationship Id="rId32" Type="http://schemas.openxmlformats.org/officeDocument/2006/relationships/customXml" Target="../ink/ink228.xml"/><Relationship Id="rId128" Type="http://schemas.openxmlformats.org/officeDocument/2006/relationships/customXml" Target="../ink/ink276.xml"/><Relationship Id="rId335" Type="http://schemas.openxmlformats.org/officeDocument/2006/relationships/image" Target="../media/image379.png"/><Relationship Id="rId542" Type="http://schemas.openxmlformats.org/officeDocument/2006/relationships/customXml" Target="../ink/ink483.xml"/><Relationship Id="rId181" Type="http://schemas.openxmlformats.org/officeDocument/2006/relationships/image" Target="../media/image302.png"/><Relationship Id="rId402" Type="http://schemas.openxmlformats.org/officeDocument/2006/relationships/customXml" Target="../ink/ink413.xml"/><Relationship Id="rId279" Type="http://schemas.openxmlformats.org/officeDocument/2006/relationships/image" Target="../media/image351.png"/><Relationship Id="rId486" Type="http://schemas.openxmlformats.org/officeDocument/2006/relationships/customXml" Target="../ink/ink455.xml"/><Relationship Id="rId43" Type="http://schemas.openxmlformats.org/officeDocument/2006/relationships/image" Target="../media/image233.png"/><Relationship Id="rId139" Type="http://schemas.openxmlformats.org/officeDocument/2006/relationships/image" Target="../media/image281.png"/><Relationship Id="rId346" Type="http://schemas.openxmlformats.org/officeDocument/2006/relationships/customXml" Target="../ink/ink385.xml"/><Relationship Id="rId553" Type="http://schemas.openxmlformats.org/officeDocument/2006/relationships/image" Target="../media/image488.png"/><Relationship Id="rId192" Type="http://schemas.openxmlformats.org/officeDocument/2006/relationships/customXml" Target="../ink/ink308.xml"/><Relationship Id="rId206" Type="http://schemas.openxmlformats.org/officeDocument/2006/relationships/customXml" Target="../ink/ink315.xml"/><Relationship Id="rId413" Type="http://schemas.openxmlformats.org/officeDocument/2006/relationships/image" Target="../media/image418.png"/><Relationship Id="rId497" Type="http://schemas.openxmlformats.org/officeDocument/2006/relationships/image" Target="../media/image460.png"/><Relationship Id="rId357" Type="http://schemas.openxmlformats.org/officeDocument/2006/relationships/image" Target="../media/image390.png"/><Relationship Id="rId54" Type="http://schemas.openxmlformats.org/officeDocument/2006/relationships/customXml" Target="../ink/ink239.xml"/><Relationship Id="rId217" Type="http://schemas.openxmlformats.org/officeDocument/2006/relationships/image" Target="../media/image320.png"/><Relationship Id="rId564" Type="http://schemas.openxmlformats.org/officeDocument/2006/relationships/customXml" Target="../ink/ink494.xml"/><Relationship Id="rId424" Type="http://schemas.openxmlformats.org/officeDocument/2006/relationships/customXml" Target="../ink/ink424.xml"/><Relationship Id="rId270" Type="http://schemas.openxmlformats.org/officeDocument/2006/relationships/customXml" Target="../ink/ink347.xml"/><Relationship Id="rId65" Type="http://schemas.openxmlformats.org/officeDocument/2006/relationships/image" Target="../media/image244.png"/><Relationship Id="rId130" Type="http://schemas.openxmlformats.org/officeDocument/2006/relationships/customXml" Target="../ink/ink277.xml"/><Relationship Id="rId368" Type="http://schemas.openxmlformats.org/officeDocument/2006/relationships/customXml" Target="../ink/ink396.xml"/><Relationship Id="rId172" Type="http://schemas.openxmlformats.org/officeDocument/2006/relationships/customXml" Target="../ink/ink298.xml"/><Relationship Id="rId228" Type="http://schemas.openxmlformats.org/officeDocument/2006/relationships/customXml" Target="../ink/ink326.xml"/><Relationship Id="rId435" Type="http://schemas.openxmlformats.org/officeDocument/2006/relationships/image" Target="../media/image429.png"/><Relationship Id="rId477" Type="http://schemas.openxmlformats.org/officeDocument/2006/relationships/image" Target="../media/image450.png"/><Relationship Id="rId281" Type="http://schemas.openxmlformats.org/officeDocument/2006/relationships/image" Target="../media/image352.png"/><Relationship Id="rId337" Type="http://schemas.openxmlformats.org/officeDocument/2006/relationships/image" Target="../media/image380.png"/><Relationship Id="rId502" Type="http://schemas.openxmlformats.org/officeDocument/2006/relationships/customXml" Target="../ink/ink463.xml"/><Relationship Id="rId34" Type="http://schemas.openxmlformats.org/officeDocument/2006/relationships/customXml" Target="../ink/ink229.xml"/><Relationship Id="rId76" Type="http://schemas.openxmlformats.org/officeDocument/2006/relationships/customXml" Target="../ink/ink250.xml"/><Relationship Id="rId141" Type="http://schemas.openxmlformats.org/officeDocument/2006/relationships/image" Target="../media/image282.png"/><Relationship Id="rId379" Type="http://schemas.openxmlformats.org/officeDocument/2006/relationships/image" Target="../media/image401.png"/><Relationship Id="rId544" Type="http://schemas.openxmlformats.org/officeDocument/2006/relationships/customXml" Target="../ink/ink484.xml"/><Relationship Id="rId7" Type="http://schemas.openxmlformats.org/officeDocument/2006/relationships/image" Target="../media/image215.png"/><Relationship Id="rId183" Type="http://schemas.openxmlformats.org/officeDocument/2006/relationships/image" Target="../media/image303.png"/><Relationship Id="rId239" Type="http://schemas.openxmlformats.org/officeDocument/2006/relationships/image" Target="../media/image331.png"/><Relationship Id="rId390" Type="http://schemas.openxmlformats.org/officeDocument/2006/relationships/customXml" Target="../ink/ink407.xml"/><Relationship Id="rId404" Type="http://schemas.openxmlformats.org/officeDocument/2006/relationships/customXml" Target="../ink/ink414.xml"/><Relationship Id="rId446" Type="http://schemas.openxmlformats.org/officeDocument/2006/relationships/customXml" Target="../ink/ink435.xml"/><Relationship Id="rId250" Type="http://schemas.openxmlformats.org/officeDocument/2006/relationships/customXml" Target="../ink/ink337.xml"/><Relationship Id="rId292" Type="http://schemas.openxmlformats.org/officeDocument/2006/relationships/customXml" Target="../ink/ink358.xml"/><Relationship Id="rId306" Type="http://schemas.openxmlformats.org/officeDocument/2006/relationships/customXml" Target="../ink/ink365.xml"/><Relationship Id="rId488" Type="http://schemas.openxmlformats.org/officeDocument/2006/relationships/customXml" Target="../ink/ink456.xml"/><Relationship Id="rId45" Type="http://schemas.openxmlformats.org/officeDocument/2006/relationships/image" Target="../media/image234.png"/><Relationship Id="rId87" Type="http://schemas.openxmlformats.org/officeDocument/2006/relationships/image" Target="../media/image255.png"/><Relationship Id="rId110" Type="http://schemas.openxmlformats.org/officeDocument/2006/relationships/customXml" Target="../ink/ink267.xml"/><Relationship Id="rId348" Type="http://schemas.openxmlformats.org/officeDocument/2006/relationships/customXml" Target="../ink/ink386.xml"/><Relationship Id="rId513" Type="http://schemas.openxmlformats.org/officeDocument/2006/relationships/image" Target="../media/image468.png"/><Relationship Id="rId555" Type="http://schemas.openxmlformats.org/officeDocument/2006/relationships/image" Target="../media/image489.png"/><Relationship Id="rId152" Type="http://schemas.openxmlformats.org/officeDocument/2006/relationships/customXml" Target="../ink/ink288.xml"/><Relationship Id="rId194" Type="http://schemas.openxmlformats.org/officeDocument/2006/relationships/customXml" Target="../ink/ink309.xml"/><Relationship Id="rId208" Type="http://schemas.openxmlformats.org/officeDocument/2006/relationships/customXml" Target="../ink/ink316.xml"/><Relationship Id="rId415" Type="http://schemas.openxmlformats.org/officeDocument/2006/relationships/image" Target="../media/image419.png"/><Relationship Id="rId457" Type="http://schemas.openxmlformats.org/officeDocument/2006/relationships/image" Target="../media/image440.png"/><Relationship Id="rId261" Type="http://schemas.openxmlformats.org/officeDocument/2006/relationships/image" Target="../media/image342.png"/><Relationship Id="rId499" Type="http://schemas.openxmlformats.org/officeDocument/2006/relationships/image" Target="../media/image461.png"/><Relationship Id="rId14" Type="http://schemas.openxmlformats.org/officeDocument/2006/relationships/customXml" Target="../ink/ink219.xml"/><Relationship Id="rId56" Type="http://schemas.openxmlformats.org/officeDocument/2006/relationships/customXml" Target="../ink/ink240.xml"/><Relationship Id="rId317" Type="http://schemas.openxmlformats.org/officeDocument/2006/relationships/image" Target="../media/image370.png"/><Relationship Id="rId359" Type="http://schemas.openxmlformats.org/officeDocument/2006/relationships/image" Target="../media/image391.png"/><Relationship Id="rId524" Type="http://schemas.openxmlformats.org/officeDocument/2006/relationships/customXml" Target="../ink/ink474.xml"/><Relationship Id="rId566" Type="http://schemas.openxmlformats.org/officeDocument/2006/relationships/customXml" Target="../ink/ink495.xml"/><Relationship Id="rId98" Type="http://schemas.openxmlformats.org/officeDocument/2006/relationships/customXml" Target="../ink/ink261.xml"/><Relationship Id="rId121" Type="http://schemas.openxmlformats.org/officeDocument/2006/relationships/image" Target="../media/image272.png"/><Relationship Id="rId163" Type="http://schemas.openxmlformats.org/officeDocument/2006/relationships/image" Target="../media/image293.png"/><Relationship Id="rId219" Type="http://schemas.openxmlformats.org/officeDocument/2006/relationships/image" Target="../media/image321.png"/><Relationship Id="rId370" Type="http://schemas.openxmlformats.org/officeDocument/2006/relationships/customXml" Target="../ink/ink397.xml"/><Relationship Id="rId426" Type="http://schemas.openxmlformats.org/officeDocument/2006/relationships/customXml" Target="../ink/ink425.xml"/><Relationship Id="rId230" Type="http://schemas.openxmlformats.org/officeDocument/2006/relationships/customXml" Target="../ink/ink327.xml"/><Relationship Id="rId468" Type="http://schemas.openxmlformats.org/officeDocument/2006/relationships/customXml" Target="../ink/ink446.xml"/><Relationship Id="rId25" Type="http://schemas.openxmlformats.org/officeDocument/2006/relationships/image" Target="../media/image224.png"/><Relationship Id="rId67" Type="http://schemas.openxmlformats.org/officeDocument/2006/relationships/image" Target="../media/image245.png"/><Relationship Id="rId272" Type="http://schemas.openxmlformats.org/officeDocument/2006/relationships/customXml" Target="../ink/ink348.xml"/><Relationship Id="rId328" Type="http://schemas.openxmlformats.org/officeDocument/2006/relationships/customXml" Target="../ink/ink376.xml"/><Relationship Id="rId535" Type="http://schemas.openxmlformats.org/officeDocument/2006/relationships/image" Target="../media/image479.png"/><Relationship Id="rId132" Type="http://schemas.openxmlformats.org/officeDocument/2006/relationships/customXml" Target="../ink/ink278.xml"/><Relationship Id="rId174" Type="http://schemas.openxmlformats.org/officeDocument/2006/relationships/customXml" Target="../ink/ink299.xml"/><Relationship Id="rId381" Type="http://schemas.openxmlformats.org/officeDocument/2006/relationships/image" Target="../media/image402.png"/><Relationship Id="rId241" Type="http://schemas.openxmlformats.org/officeDocument/2006/relationships/image" Target="../media/image332.png"/><Relationship Id="rId437" Type="http://schemas.openxmlformats.org/officeDocument/2006/relationships/image" Target="../media/image430.png"/><Relationship Id="rId479" Type="http://schemas.openxmlformats.org/officeDocument/2006/relationships/image" Target="../media/image451.png"/><Relationship Id="rId36" Type="http://schemas.openxmlformats.org/officeDocument/2006/relationships/customXml" Target="../ink/ink230.xml"/><Relationship Id="rId283" Type="http://schemas.openxmlformats.org/officeDocument/2006/relationships/image" Target="../media/image353.png"/><Relationship Id="rId339" Type="http://schemas.openxmlformats.org/officeDocument/2006/relationships/image" Target="../media/image381.png"/><Relationship Id="rId490" Type="http://schemas.openxmlformats.org/officeDocument/2006/relationships/customXml" Target="../ink/ink457.xml"/><Relationship Id="rId504" Type="http://schemas.openxmlformats.org/officeDocument/2006/relationships/customXml" Target="../ink/ink464.xml"/><Relationship Id="rId546" Type="http://schemas.openxmlformats.org/officeDocument/2006/relationships/customXml" Target="../ink/ink485.xml"/><Relationship Id="rId78" Type="http://schemas.openxmlformats.org/officeDocument/2006/relationships/customXml" Target="../ink/ink251.xml"/><Relationship Id="rId101" Type="http://schemas.openxmlformats.org/officeDocument/2006/relationships/image" Target="../media/image262.png"/><Relationship Id="rId143" Type="http://schemas.openxmlformats.org/officeDocument/2006/relationships/image" Target="../media/image283.png"/><Relationship Id="rId185" Type="http://schemas.openxmlformats.org/officeDocument/2006/relationships/image" Target="../media/image304.png"/><Relationship Id="rId350" Type="http://schemas.openxmlformats.org/officeDocument/2006/relationships/customXml" Target="../ink/ink387.xml"/><Relationship Id="rId406" Type="http://schemas.openxmlformats.org/officeDocument/2006/relationships/customXml" Target="../ink/ink415.xml"/><Relationship Id="rId9" Type="http://schemas.openxmlformats.org/officeDocument/2006/relationships/image" Target="../media/image216.png"/><Relationship Id="rId210" Type="http://schemas.openxmlformats.org/officeDocument/2006/relationships/customXml" Target="../ink/ink317.xml"/><Relationship Id="rId392" Type="http://schemas.openxmlformats.org/officeDocument/2006/relationships/customXml" Target="../ink/ink408.xml"/><Relationship Id="rId448" Type="http://schemas.openxmlformats.org/officeDocument/2006/relationships/customXml" Target="../ink/ink436.xml"/><Relationship Id="rId252" Type="http://schemas.openxmlformats.org/officeDocument/2006/relationships/customXml" Target="../ink/ink338.xml"/><Relationship Id="rId294" Type="http://schemas.openxmlformats.org/officeDocument/2006/relationships/customXml" Target="../ink/ink359.xml"/><Relationship Id="rId308" Type="http://schemas.openxmlformats.org/officeDocument/2006/relationships/customXml" Target="../ink/ink366.xml"/><Relationship Id="rId515" Type="http://schemas.openxmlformats.org/officeDocument/2006/relationships/image" Target="../media/image469.png"/><Relationship Id="rId47" Type="http://schemas.openxmlformats.org/officeDocument/2006/relationships/image" Target="../media/image235.png"/><Relationship Id="rId89" Type="http://schemas.openxmlformats.org/officeDocument/2006/relationships/image" Target="../media/image256.png"/><Relationship Id="rId112" Type="http://schemas.openxmlformats.org/officeDocument/2006/relationships/customXml" Target="../ink/ink268.xml"/><Relationship Id="rId154" Type="http://schemas.openxmlformats.org/officeDocument/2006/relationships/customXml" Target="../ink/ink289.xml"/><Relationship Id="rId361" Type="http://schemas.openxmlformats.org/officeDocument/2006/relationships/image" Target="../media/image392.png"/><Relationship Id="rId557" Type="http://schemas.openxmlformats.org/officeDocument/2006/relationships/image" Target="../media/image490.png"/><Relationship Id="rId196" Type="http://schemas.openxmlformats.org/officeDocument/2006/relationships/customXml" Target="../ink/ink310.xml"/><Relationship Id="rId417" Type="http://schemas.openxmlformats.org/officeDocument/2006/relationships/image" Target="../media/image420.png"/><Relationship Id="rId459" Type="http://schemas.openxmlformats.org/officeDocument/2006/relationships/image" Target="../media/image441.png"/><Relationship Id="rId16" Type="http://schemas.openxmlformats.org/officeDocument/2006/relationships/customXml" Target="../ink/ink220.xml"/><Relationship Id="rId221" Type="http://schemas.openxmlformats.org/officeDocument/2006/relationships/image" Target="../media/image322.png"/><Relationship Id="rId263" Type="http://schemas.openxmlformats.org/officeDocument/2006/relationships/image" Target="../media/image343.png"/><Relationship Id="rId319" Type="http://schemas.openxmlformats.org/officeDocument/2006/relationships/image" Target="../media/image371.png"/><Relationship Id="rId470" Type="http://schemas.openxmlformats.org/officeDocument/2006/relationships/customXml" Target="../ink/ink447.xml"/><Relationship Id="rId526" Type="http://schemas.openxmlformats.org/officeDocument/2006/relationships/customXml" Target="../ink/ink475.xml"/><Relationship Id="rId58" Type="http://schemas.openxmlformats.org/officeDocument/2006/relationships/customXml" Target="../ink/ink241.xml"/><Relationship Id="rId123" Type="http://schemas.openxmlformats.org/officeDocument/2006/relationships/image" Target="../media/image273.png"/><Relationship Id="rId330" Type="http://schemas.openxmlformats.org/officeDocument/2006/relationships/customXml" Target="../ink/ink377.xml"/><Relationship Id="rId165" Type="http://schemas.openxmlformats.org/officeDocument/2006/relationships/image" Target="../media/image294.png"/><Relationship Id="rId372" Type="http://schemas.openxmlformats.org/officeDocument/2006/relationships/customXml" Target="../ink/ink398.xml"/><Relationship Id="rId428" Type="http://schemas.openxmlformats.org/officeDocument/2006/relationships/customXml" Target="../ink/ink426.xml"/><Relationship Id="rId232" Type="http://schemas.openxmlformats.org/officeDocument/2006/relationships/customXml" Target="../ink/ink328.xml"/><Relationship Id="rId274" Type="http://schemas.openxmlformats.org/officeDocument/2006/relationships/customXml" Target="../ink/ink349.xml"/><Relationship Id="rId481" Type="http://schemas.openxmlformats.org/officeDocument/2006/relationships/image" Target="../media/image452.png"/><Relationship Id="rId27" Type="http://schemas.openxmlformats.org/officeDocument/2006/relationships/image" Target="../media/image225.png"/><Relationship Id="rId69" Type="http://schemas.openxmlformats.org/officeDocument/2006/relationships/image" Target="../media/image246.png"/><Relationship Id="rId134" Type="http://schemas.openxmlformats.org/officeDocument/2006/relationships/customXml" Target="../ink/ink279.xml"/><Relationship Id="rId537" Type="http://schemas.openxmlformats.org/officeDocument/2006/relationships/image" Target="../media/image480.png"/><Relationship Id="rId80" Type="http://schemas.openxmlformats.org/officeDocument/2006/relationships/customXml" Target="../ink/ink252.xml"/><Relationship Id="rId176" Type="http://schemas.openxmlformats.org/officeDocument/2006/relationships/customXml" Target="../ink/ink300.xml"/><Relationship Id="rId341" Type="http://schemas.openxmlformats.org/officeDocument/2006/relationships/image" Target="../media/image382.png"/><Relationship Id="rId383" Type="http://schemas.openxmlformats.org/officeDocument/2006/relationships/image" Target="../media/image403.png"/><Relationship Id="rId439" Type="http://schemas.openxmlformats.org/officeDocument/2006/relationships/image" Target="../media/image431.png"/><Relationship Id="rId201" Type="http://schemas.openxmlformats.org/officeDocument/2006/relationships/image" Target="../media/image312.png"/><Relationship Id="rId243" Type="http://schemas.openxmlformats.org/officeDocument/2006/relationships/image" Target="../media/image333.png"/><Relationship Id="rId285" Type="http://schemas.openxmlformats.org/officeDocument/2006/relationships/image" Target="../media/image354.png"/><Relationship Id="rId450" Type="http://schemas.openxmlformats.org/officeDocument/2006/relationships/customXml" Target="../ink/ink437.xml"/><Relationship Id="rId506" Type="http://schemas.openxmlformats.org/officeDocument/2006/relationships/customXml" Target="../ink/ink465.xml"/><Relationship Id="rId38" Type="http://schemas.openxmlformats.org/officeDocument/2006/relationships/customXml" Target="../ink/ink231.xml"/><Relationship Id="rId103" Type="http://schemas.openxmlformats.org/officeDocument/2006/relationships/image" Target="../media/image263.png"/><Relationship Id="rId310" Type="http://schemas.openxmlformats.org/officeDocument/2006/relationships/customXml" Target="../ink/ink367.xml"/><Relationship Id="rId492" Type="http://schemas.openxmlformats.org/officeDocument/2006/relationships/customXml" Target="../ink/ink458.xml"/><Relationship Id="rId548" Type="http://schemas.openxmlformats.org/officeDocument/2006/relationships/customXml" Target="../ink/ink486.xml"/><Relationship Id="rId91" Type="http://schemas.openxmlformats.org/officeDocument/2006/relationships/image" Target="../media/image257.png"/><Relationship Id="rId145" Type="http://schemas.openxmlformats.org/officeDocument/2006/relationships/image" Target="../media/image284.png"/><Relationship Id="rId187" Type="http://schemas.openxmlformats.org/officeDocument/2006/relationships/image" Target="../media/image305.png"/><Relationship Id="rId352" Type="http://schemas.openxmlformats.org/officeDocument/2006/relationships/customXml" Target="../ink/ink388.xml"/><Relationship Id="rId394" Type="http://schemas.openxmlformats.org/officeDocument/2006/relationships/customXml" Target="../ink/ink409.xml"/><Relationship Id="rId408" Type="http://schemas.openxmlformats.org/officeDocument/2006/relationships/customXml" Target="../ink/ink416.xml"/><Relationship Id="rId212" Type="http://schemas.openxmlformats.org/officeDocument/2006/relationships/customXml" Target="../ink/ink318.xml"/><Relationship Id="rId254" Type="http://schemas.openxmlformats.org/officeDocument/2006/relationships/customXml" Target="../ink/ink339.xml"/><Relationship Id="rId49" Type="http://schemas.openxmlformats.org/officeDocument/2006/relationships/image" Target="../media/image236.png"/><Relationship Id="rId114" Type="http://schemas.openxmlformats.org/officeDocument/2006/relationships/customXml" Target="../ink/ink269.xml"/><Relationship Id="rId296" Type="http://schemas.openxmlformats.org/officeDocument/2006/relationships/customXml" Target="../ink/ink360.xml"/><Relationship Id="rId461" Type="http://schemas.openxmlformats.org/officeDocument/2006/relationships/image" Target="../media/image442.png"/><Relationship Id="rId517" Type="http://schemas.openxmlformats.org/officeDocument/2006/relationships/image" Target="../media/image470.png"/><Relationship Id="rId559" Type="http://schemas.openxmlformats.org/officeDocument/2006/relationships/image" Target="../media/image491.png"/><Relationship Id="rId60" Type="http://schemas.openxmlformats.org/officeDocument/2006/relationships/customXml" Target="../ink/ink242.xml"/><Relationship Id="rId156" Type="http://schemas.openxmlformats.org/officeDocument/2006/relationships/customXml" Target="../ink/ink290.xml"/><Relationship Id="rId198" Type="http://schemas.openxmlformats.org/officeDocument/2006/relationships/customXml" Target="../ink/ink311.xml"/><Relationship Id="rId321" Type="http://schemas.openxmlformats.org/officeDocument/2006/relationships/image" Target="../media/image372.png"/><Relationship Id="rId363" Type="http://schemas.openxmlformats.org/officeDocument/2006/relationships/image" Target="../media/image393.png"/><Relationship Id="rId419" Type="http://schemas.openxmlformats.org/officeDocument/2006/relationships/image" Target="../media/image421.png"/><Relationship Id="rId223" Type="http://schemas.openxmlformats.org/officeDocument/2006/relationships/image" Target="../media/image323.png"/><Relationship Id="rId430" Type="http://schemas.openxmlformats.org/officeDocument/2006/relationships/customXml" Target="../ink/ink427.xml"/><Relationship Id="rId18" Type="http://schemas.openxmlformats.org/officeDocument/2006/relationships/customXml" Target="../ink/ink221.xml"/><Relationship Id="rId265" Type="http://schemas.openxmlformats.org/officeDocument/2006/relationships/image" Target="../media/image344.png"/><Relationship Id="rId472" Type="http://schemas.openxmlformats.org/officeDocument/2006/relationships/customXml" Target="../ink/ink448.xml"/><Relationship Id="rId528" Type="http://schemas.openxmlformats.org/officeDocument/2006/relationships/customXml" Target="../ink/ink476.xml"/><Relationship Id="rId125" Type="http://schemas.openxmlformats.org/officeDocument/2006/relationships/image" Target="../media/image274.png"/><Relationship Id="rId167" Type="http://schemas.openxmlformats.org/officeDocument/2006/relationships/image" Target="../media/image295.png"/><Relationship Id="rId332" Type="http://schemas.openxmlformats.org/officeDocument/2006/relationships/customXml" Target="../ink/ink378.xml"/><Relationship Id="rId374" Type="http://schemas.openxmlformats.org/officeDocument/2006/relationships/customXml" Target="../ink/ink399.xml"/><Relationship Id="rId71" Type="http://schemas.openxmlformats.org/officeDocument/2006/relationships/image" Target="../media/image247.png"/><Relationship Id="rId234" Type="http://schemas.openxmlformats.org/officeDocument/2006/relationships/customXml" Target="../ink/ink329.xml"/><Relationship Id="rId2" Type="http://schemas.openxmlformats.org/officeDocument/2006/relationships/customXml" Target="../ink/ink213.xml"/><Relationship Id="rId29" Type="http://schemas.openxmlformats.org/officeDocument/2006/relationships/image" Target="../media/image226.png"/><Relationship Id="rId276" Type="http://schemas.openxmlformats.org/officeDocument/2006/relationships/customXml" Target="../ink/ink350.xml"/><Relationship Id="rId441" Type="http://schemas.openxmlformats.org/officeDocument/2006/relationships/image" Target="../media/image432.png"/><Relationship Id="rId483" Type="http://schemas.openxmlformats.org/officeDocument/2006/relationships/image" Target="../media/image453.png"/><Relationship Id="rId539" Type="http://schemas.openxmlformats.org/officeDocument/2006/relationships/image" Target="../media/image481.png"/><Relationship Id="rId40" Type="http://schemas.openxmlformats.org/officeDocument/2006/relationships/customXml" Target="../ink/ink232.xml"/><Relationship Id="rId136" Type="http://schemas.openxmlformats.org/officeDocument/2006/relationships/customXml" Target="../ink/ink280.xml"/><Relationship Id="rId178" Type="http://schemas.openxmlformats.org/officeDocument/2006/relationships/customXml" Target="../ink/ink301.xml"/><Relationship Id="rId301" Type="http://schemas.openxmlformats.org/officeDocument/2006/relationships/image" Target="../media/image362.png"/><Relationship Id="rId343" Type="http://schemas.openxmlformats.org/officeDocument/2006/relationships/image" Target="../media/image383.png"/><Relationship Id="rId550" Type="http://schemas.openxmlformats.org/officeDocument/2006/relationships/customXml" Target="../ink/ink487.xml"/><Relationship Id="rId82" Type="http://schemas.openxmlformats.org/officeDocument/2006/relationships/customXml" Target="../ink/ink253.xml"/><Relationship Id="rId203" Type="http://schemas.openxmlformats.org/officeDocument/2006/relationships/image" Target="../media/image313.png"/><Relationship Id="rId385" Type="http://schemas.openxmlformats.org/officeDocument/2006/relationships/image" Target="../media/image404.png"/><Relationship Id="rId245" Type="http://schemas.openxmlformats.org/officeDocument/2006/relationships/image" Target="../media/image334.png"/><Relationship Id="rId287" Type="http://schemas.openxmlformats.org/officeDocument/2006/relationships/image" Target="../media/image355.png"/><Relationship Id="rId410" Type="http://schemas.openxmlformats.org/officeDocument/2006/relationships/customXml" Target="../ink/ink417.xml"/><Relationship Id="rId452" Type="http://schemas.openxmlformats.org/officeDocument/2006/relationships/customXml" Target="../ink/ink438.xml"/><Relationship Id="rId494" Type="http://schemas.openxmlformats.org/officeDocument/2006/relationships/customXml" Target="../ink/ink459.xml"/><Relationship Id="rId508" Type="http://schemas.openxmlformats.org/officeDocument/2006/relationships/customXml" Target="../ink/ink466.xml"/><Relationship Id="rId105" Type="http://schemas.openxmlformats.org/officeDocument/2006/relationships/image" Target="../media/image264.png"/><Relationship Id="rId147" Type="http://schemas.openxmlformats.org/officeDocument/2006/relationships/image" Target="../media/image285.png"/><Relationship Id="rId312" Type="http://schemas.openxmlformats.org/officeDocument/2006/relationships/customXml" Target="../ink/ink368.xml"/><Relationship Id="rId354" Type="http://schemas.openxmlformats.org/officeDocument/2006/relationships/customXml" Target="../ink/ink389.xml"/><Relationship Id="rId51" Type="http://schemas.openxmlformats.org/officeDocument/2006/relationships/image" Target="../media/image237.png"/><Relationship Id="rId93" Type="http://schemas.openxmlformats.org/officeDocument/2006/relationships/image" Target="../media/image258.png"/><Relationship Id="rId189" Type="http://schemas.openxmlformats.org/officeDocument/2006/relationships/image" Target="../media/image306.png"/><Relationship Id="rId396" Type="http://schemas.openxmlformats.org/officeDocument/2006/relationships/customXml" Target="../ink/ink410.xml"/><Relationship Id="rId561" Type="http://schemas.openxmlformats.org/officeDocument/2006/relationships/image" Target="../media/image492.png"/><Relationship Id="rId214" Type="http://schemas.openxmlformats.org/officeDocument/2006/relationships/customXml" Target="../ink/ink319.xml"/><Relationship Id="rId256" Type="http://schemas.openxmlformats.org/officeDocument/2006/relationships/customXml" Target="../ink/ink340.xml"/><Relationship Id="rId298" Type="http://schemas.openxmlformats.org/officeDocument/2006/relationships/customXml" Target="../ink/ink361.xml"/><Relationship Id="rId421" Type="http://schemas.openxmlformats.org/officeDocument/2006/relationships/image" Target="../media/image422.png"/><Relationship Id="rId463" Type="http://schemas.openxmlformats.org/officeDocument/2006/relationships/image" Target="../media/image443.png"/><Relationship Id="rId519" Type="http://schemas.openxmlformats.org/officeDocument/2006/relationships/image" Target="../media/image471.png"/><Relationship Id="rId116" Type="http://schemas.openxmlformats.org/officeDocument/2006/relationships/customXml" Target="../ink/ink270.xml"/><Relationship Id="rId158" Type="http://schemas.openxmlformats.org/officeDocument/2006/relationships/customXml" Target="../ink/ink291.xml"/><Relationship Id="rId323" Type="http://schemas.openxmlformats.org/officeDocument/2006/relationships/image" Target="../media/image373.png"/><Relationship Id="rId530" Type="http://schemas.openxmlformats.org/officeDocument/2006/relationships/customXml" Target="../ink/ink477.xml"/><Relationship Id="rId20" Type="http://schemas.openxmlformats.org/officeDocument/2006/relationships/customXml" Target="../ink/ink222.xml"/><Relationship Id="rId62" Type="http://schemas.openxmlformats.org/officeDocument/2006/relationships/customXml" Target="../ink/ink243.xml"/><Relationship Id="rId365" Type="http://schemas.openxmlformats.org/officeDocument/2006/relationships/image" Target="../media/image394.png"/><Relationship Id="rId225" Type="http://schemas.openxmlformats.org/officeDocument/2006/relationships/image" Target="../media/image324.png"/><Relationship Id="rId267" Type="http://schemas.openxmlformats.org/officeDocument/2006/relationships/image" Target="../media/image345.png"/><Relationship Id="rId432" Type="http://schemas.openxmlformats.org/officeDocument/2006/relationships/customXml" Target="../ink/ink428.xml"/><Relationship Id="rId474" Type="http://schemas.openxmlformats.org/officeDocument/2006/relationships/customXml" Target="../ink/ink449.xml"/><Relationship Id="rId127" Type="http://schemas.openxmlformats.org/officeDocument/2006/relationships/image" Target="../media/image275.png"/><Relationship Id="rId31" Type="http://schemas.openxmlformats.org/officeDocument/2006/relationships/image" Target="../media/image227.png"/><Relationship Id="rId73" Type="http://schemas.openxmlformats.org/officeDocument/2006/relationships/image" Target="../media/image248.png"/><Relationship Id="rId169" Type="http://schemas.openxmlformats.org/officeDocument/2006/relationships/image" Target="../media/image296.png"/><Relationship Id="rId334" Type="http://schemas.openxmlformats.org/officeDocument/2006/relationships/customXml" Target="../ink/ink379.xml"/><Relationship Id="rId376" Type="http://schemas.openxmlformats.org/officeDocument/2006/relationships/customXml" Target="../ink/ink400.xml"/><Relationship Id="rId541" Type="http://schemas.openxmlformats.org/officeDocument/2006/relationships/image" Target="../media/image482.png"/><Relationship Id="rId4" Type="http://schemas.openxmlformats.org/officeDocument/2006/relationships/customXml" Target="../ink/ink214.xml"/><Relationship Id="rId180" Type="http://schemas.openxmlformats.org/officeDocument/2006/relationships/customXml" Target="../ink/ink302.xml"/><Relationship Id="rId236" Type="http://schemas.openxmlformats.org/officeDocument/2006/relationships/customXml" Target="../ink/ink330.xml"/><Relationship Id="rId278" Type="http://schemas.openxmlformats.org/officeDocument/2006/relationships/customXml" Target="../ink/ink351.xml"/><Relationship Id="rId401" Type="http://schemas.openxmlformats.org/officeDocument/2006/relationships/image" Target="../media/image412.png"/><Relationship Id="rId443" Type="http://schemas.openxmlformats.org/officeDocument/2006/relationships/image" Target="../media/image433.png"/><Relationship Id="rId303" Type="http://schemas.openxmlformats.org/officeDocument/2006/relationships/image" Target="../media/image363.png"/><Relationship Id="rId485" Type="http://schemas.openxmlformats.org/officeDocument/2006/relationships/image" Target="../media/image454.png"/><Relationship Id="rId42" Type="http://schemas.openxmlformats.org/officeDocument/2006/relationships/customXml" Target="../ink/ink233.xml"/><Relationship Id="rId84" Type="http://schemas.openxmlformats.org/officeDocument/2006/relationships/customXml" Target="../ink/ink254.xml"/><Relationship Id="rId138" Type="http://schemas.openxmlformats.org/officeDocument/2006/relationships/customXml" Target="../ink/ink281.xml"/><Relationship Id="rId345" Type="http://schemas.openxmlformats.org/officeDocument/2006/relationships/image" Target="../media/image384.png"/><Relationship Id="rId387" Type="http://schemas.openxmlformats.org/officeDocument/2006/relationships/image" Target="../media/image405.png"/><Relationship Id="rId510" Type="http://schemas.openxmlformats.org/officeDocument/2006/relationships/customXml" Target="../ink/ink467.xml"/><Relationship Id="rId552" Type="http://schemas.openxmlformats.org/officeDocument/2006/relationships/customXml" Target="../ink/ink488.xml"/><Relationship Id="rId191" Type="http://schemas.openxmlformats.org/officeDocument/2006/relationships/image" Target="../media/image307.png"/><Relationship Id="rId205" Type="http://schemas.openxmlformats.org/officeDocument/2006/relationships/image" Target="../media/image314.png"/><Relationship Id="rId247" Type="http://schemas.openxmlformats.org/officeDocument/2006/relationships/image" Target="../media/image335.png"/><Relationship Id="rId412" Type="http://schemas.openxmlformats.org/officeDocument/2006/relationships/customXml" Target="../ink/ink418.xml"/><Relationship Id="rId107" Type="http://schemas.openxmlformats.org/officeDocument/2006/relationships/image" Target="../media/image265.png"/><Relationship Id="rId289" Type="http://schemas.openxmlformats.org/officeDocument/2006/relationships/image" Target="../media/image356.png"/><Relationship Id="rId454" Type="http://schemas.openxmlformats.org/officeDocument/2006/relationships/customXml" Target="../ink/ink439.xml"/><Relationship Id="rId496" Type="http://schemas.openxmlformats.org/officeDocument/2006/relationships/customXml" Target="../ink/ink460.xml"/><Relationship Id="rId11" Type="http://schemas.openxmlformats.org/officeDocument/2006/relationships/image" Target="../media/image217.png"/><Relationship Id="rId53" Type="http://schemas.openxmlformats.org/officeDocument/2006/relationships/image" Target="../media/image238.png"/><Relationship Id="rId149" Type="http://schemas.openxmlformats.org/officeDocument/2006/relationships/image" Target="../media/image286.png"/><Relationship Id="rId314" Type="http://schemas.openxmlformats.org/officeDocument/2006/relationships/customXml" Target="../ink/ink369.xml"/><Relationship Id="rId356" Type="http://schemas.openxmlformats.org/officeDocument/2006/relationships/customXml" Target="../ink/ink390.xml"/><Relationship Id="rId398" Type="http://schemas.openxmlformats.org/officeDocument/2006/relationships/customXml" Target="../ink/ink411.xml"/><Relationship Id="rId521" Type="http://schemas.openxmlformats.org/officeDocument/2006/relationships/image" Target="../media/image472.png"/><Relationship Id="rId563" Type="http://schemas.openxmlformats.org/officeDocument/2006/relationships/image" Target="../media/image493.png"/><Relationship Id="rId95" Type="http://schemas.openxmlformats.org/officeDocument/2006/relationships/image" Target="../media/image259.png"/><Relationship Id="rId160" Type="http://schemas.openxmlformats.org/officeDocument/2006/relationships/customXml" Target="../ink/ink292.xml"/><Relationship Id="rId216" Type="http://schemas.openxmlformats.org/officeDocument/2006/relationships/customXml" Target="../ink/ink320.xml"/><Relationship Id="rId423" Type="http://schemas.openxmlformats.org/officeDocument/2006/relationships/image" Target="../media/image423.png"/><Relationship Id="rId258" Type="http://schemas.openxmlformats.org/officeDocument/2006/relationships/customXml" Target="../ink/ink341.xml"/><Relationship Id="rId465" Type="http://schemas.openxmlformats.org/officeDocument/2006/relationships/image" Target="../media/image444.png"/><Relationship Id="rId22" Type="http://schemas.openxmlformats.org/officeDocument/2006/relationships/customXml" Target="../ink/ink223.xml"/><Relationship Id="rId64" Type="http://schemas.openxmlformats.org/officeDocument/2006/relationships/customXml" Target="../ink/ink244.xml"/><Relationship Id="rId118" Type="http://schemas.openxmlformats.org/officeDocument/2006/relationships/customXml" Target="../ink/ink271.xml"/><Relationship Id="rId325" Type="http://schemas.openxmlformats.org/officeDocument/2006/relationships/image" Target="../media/image374.png"/><Relationship Id="rId367" Type="http://schemas.openxmlformats.org/officeDocument/2006/relationships/image" Target="../media/image395.png"/><Relationship Id="rId532" Type="http://schemas.openxmlformats.org/officeDocument/2006/relationships/customXml" Target="../ink/ink478.xml"/><Relationship Id="rId171" Type="http://schemas.openxmlformats.org/officeDocument/2006/relationships/image" Target="../media/image297.png"/><Relationship Id="rId227" Type="http://schemas.openxmlformats.org/officeDocument/2006/relationships/image" Target="../media/image325.png"/><Relationship Id="rId269" Type="http://schemas.openxmlformats.org/officeDocument/2006/relationships/image" Target="../media/image346.png"/><Relationship Id="rId434" Type="http://schemas.openxmlformats.org/officeDocument/2006/relationships/customXml" Target="../ink/ink429.xml"/><Relationship Id="rId476" Type="http://schemas.openxmlformats.org/officeDocument/2006/relationships/customXml" Target="../ink/ink450.xml"/><Relationship Id="rId33" Type="http://schemas.openxmlformats.org/officeDocument/2006/relationships/image" Target="../media/image228.png"/><Relationship Id="rId129" Type="http://schemas.openxmlformats.org/officeDocument/2006/relationships/image" Target="../media/image276.png"/><Relationship Id="rId280" Type="http://schemas.openxmlformats.org/officeDocument/2006/relationships/customXml" Target="../ink/ink352.xml"/><Relationship Id="rId336" Type="http://schemas.openxmlformats.org/officeDocument/2006/relationships/customXml" Target="../ink/ink380.xml"/><Relationship Id="rId501" Type="http://schemas.openxmlformats.org/officeDocument/2006/relationships/image" Target="../media/image462.png"/><Relationship Id="rId543" Type="http://schemas.openxmlformats.org/officeDocument/2006/relationships/image" Target="../media/image483.png"/><Relationship Id="rId75" Type="http://schemas.openxmlformats.org/officeDocument/2006/relationships/image" Target="../media/image249.png"/><Relationship Id="rId140" Type="http://schemas.openxmlformats.org/officeDocument/2006/relationships/customXml" Target="../ink/ink282.xml"/><Relationship Id="rId182" Type="http://schemas.openxmlformats.org/officeDocument/2006/relationships/customXml" Target="../ink/ink303.xml"/><Relationship Id="rId378" Type="http://schemas.openxmlformats.org/officeDocument/2006/relationships/customXml" Target="../ink/ink401.xml"/><Relationship Id="rId403" Type="http://schemas.openxmlformats.org/officeDocument/2006/relationships/image" Target="../media/image413.png"/><Relationship Id="rId6" Type="http://schemas.openxmlformats.org/officeDocument/2006/relationships/customXml" Target="../ink/ink215.xml"/><Relationship Id="rId238" Type="http://schemas.openxmlformats.org/officeDocument/2006/relationships/customXml" Target="../ink/ink331.xml"/><Relationship Id="rId445" Type="http://schemas.openxmlformats.org/officeDocument/2006/relationships/image" Target="../media/image434.png"/><Relationship Id="rId487" Type="http://schemas.openxmlformats.org/officeDocument/2006/relationships/image" Target="../media/image455.png"/><Relationship Id="rId291" Type="http://schemas.openxmlformats.org/officeDocument/2006/relationships/image" Target="../media/image357.png"/><Relationship Id="rId305" Type="http://schemas.openxmlformats.org/officeDocument/2006/relationships/image" Target="../media/image364.png"/><Relationship Id="rId347" Type="http://schemas.openxmlformats.org/officeDocument/2006/relationships/image" Target="../media/image385.png"/><Relationship Id="rId512" Type="http://schemas.openxmlformats.org/officeDocument/2006/relationships/customXml" Target="../ink/ink468.xml"/><Relationship Id="rId44" Type="http://schemas.openxmlformats.org/officeDocument/2006/relationships/customXml" Target="../ink/ink234.xml"/><Relationship Id="rId86" Type="http://schemas.openxmlformats.org/officeDocument/2006/relationships/customXml" Target="../ink/ink255.xml"/><Relationship Id="rId151" Type="http://schemas.openxmlformats.org/officeDocument/2006/relationships/image" Target="../media/image287.png"/><Relationship Id="rId389" Type="http://schemas.openxmlformats.org/officeDocument/2006/relationships/image" Target="../media/image406.png"/><Relationship Id="rId554" Type="http://schemas.openxmlformats.org/officeDocument/2006/relationships/customXml" Target="../ink/ink489.xml"/><Relationship Id="rId193" Type="http://schemas.openxmlformats.org/officeDocument/2006/relationships/image" Target="../media/image308.png"/><Relationship Id="rId207" Type="http://schemas.openxmlformats.org/officeDocument/2006/relationships/image" Target="../media/image315.png"/><Relationship Id="rId249" Type="http://schemas.openxmlformats.org/officeDocument/2006/relationships/image" Target="../media/image336.png"/><Relationship Id="rId414" Type="http://schemas.openxmlformats.org/officeDocument/2006/relationships/customXml" Target="../ink/ink419.xml"/><Relationship Id="rId456" Type="http://schemas.openxmlformats.org/officeDocument/2006/relationships/customXml" Target="../ink/ink440.xml"/><Relationship Id="rId498" Type="http://schemas.openxmlformats.org/officeDocument/2006/relationships/customXml" Target="../ink/ink461.xml"/><Relationship Id="rId13" Type="http://schemas.openxmlformats.org/officeDocument/2006/relationships/image" Target="../media/image218.png"/><Relationship Id="rId109" Type="http://schemas.openxmlformats.org/officeDocument/2006/relationships/image" Target="../media/image266.png"/><Relationship Id="rId260" Type="http://schemas.openxmlformats.org/officeDocument/2006/relationships/customXml" Target="../ink/ink342.xml"/><Relationship Id="rId316" Type="http://schemas.openxmlformats.org/officeDocument/2006/relationships/customXml" Target="../ink/ink370.xml"/><Relationship Id="rId523" Type="http://schemas.openxmlformats.org/officeDocument/2006/relationships/image" Target="../media/image473.png"/><Relationship Id="rId55" Type="http://schemas.openxmlformats.org/officeDocument/2006/relationships/image" Target="../media/image239.png"/><Relationship Id="rId97" Type="http://schemas.openxmlformats.org/officeDocument/2006/relationships/image" Target="../media/image260.png"/><Relationship Id="rId120" Type="http://schemas.openxmlformats.org/officeDocument/2006/relationships/customXml" Target="../ink/ink272.xml"/><Relationship Id="rId358" Type="http://schemas.openxmlformats.org/officeDocument/2006/relationships/customXml" Target="../ink/ink391.xml"/><Relationship Id="rId565" Type="http://schemas.openxmlformats.org/officeDocument/2006/relationships/image" Target="../media/image494.png"/><Relationship Id="rId162" Type="http://schemas.openxmlformats.org/officeDocument/2006/relationships/customXml" Target="../ink/ink293.xml"/><Relationship Id="rId218" Type="http://schemas.openxmlformats.org/officeDocument/2006/relationships/customXml" Target="../ink/ink321.xml"/><Relationship Id="rId425" Type="http://schemas.openxmlformats.org/officeDocument/2006/relationships/image" Target="../media/image424.png"/><Relationship Id="rId467" Type="http://schemas.openxmlformats.org/officeDocument/2006/relationships/image" Target="../media/image445.png"/><Relationship Id="rId271" Type="http://schemas.openxmlformats.org/officeDocument/2006/relationships/image" Target="../media/image347.png"/><Relationship Id="rId24" Type="http://schemas.openxmlformats.org/officeDocument/2006/relationships/customXml" Target="../ink/ink224.xml"/><Relationship Id="rId66" Type="http://schemas.openxmlformats.org/officeDocument/2006/relationships/customXml" Target="../ink/ink245.xml"/><Relationship Id="rId131" Type="http://schemas.openxmlformats.org/officeDocument/2006/relationships/image" Target="../media/image277.png"/><Relationship Id="rId327" Type="http://schemas.openxmlformats.org/officeDocument/2006/relationships/image" Target="../media/image375.png"/><Relationship Id="rId369" Type="http://schemas.openxmlformats.org/officeDocument/2006/relationships/image" Target="../media/image396.png"/><Relationship Id="rId534" Type="http://schemas.openxmlformats.org/officeDocument/2006/relationships/customXml" Target="../ink/ink479.xml"/><Relationship Id="rId173" Type="http://schemas.openxmlformats.org/officeDocument/2006/relationships/image" Target="../media/image298.png"/><Relationship Id="rId229" Type="http://schemas.openxmlformats.org/officeDocument/2006/relationships/image" Target="../media/image326.png"/><Relationship Id="rId380" Type="http://schemas.openxmlformats.org/officeDocument/2006/relationships/customXml" Target="../ink/ink402.xml"/><Relationship Id="rId436" Type="http://schemas.openxmlformats.org/officeDocument/2006/relationships/customXml" Target="../ink/ink430.xml"/><Relationship Id="rId240" Type="http://schemas.openxmlformats.org/officeDocument/2006/relationships/customXml" Target="../ink/ink332.xml"/><Relationship Id="rId478" Type="http://schemas.openxmlformats.org/officeDocument/2006/relationships/customXml" Target="../ink/ink451.xml"/><Relationship Id="rId35" Type="http://schemas.openxmlformats.org/officeDocument/2006/relationships/image" Target="../media/image229.png"/><Relationship Id="rId77" Type="http://schemas.openxmlformats.org/officeDocument/2006/relationships/image" Target="../media/image250.png"/><Relationship Id="rId100" Type="http://schemas.openxmlformats.org/officeDocument/2006/relationships/customXml" Target="../ink/ink262.xml"/><Relationship Id="rId282" Type="http://schemas.openxmlformats.org/officeDocument/2006/relationships/customXml" Target="../ink/ink353.xml"/><Relationship Id="rId338" Type="http://schemas.openxmlformats.org/officeDocument/2006/relationships/customXml" Target="../ink/ink381.xml"/><Relationship Id="rId503" Type="http://schemas.openxmlformats.org/officeDocument/2006/relationships/image" Target="../media/image463.png"/><Relationship Id="rId545" Type="http://schemas.openxmlformats.org/officeDocument/2006/relationships/image" Target="../media/image484.png"/><Relationship Id="rId8" Type="http://schemas.openxmlformats.org/officeDocument/2006/relationships/customXml" Target="../ink/ink216.xml"/><Relationship Id="rId142" Type="http://schemas.openxmlformats.org/officeDocument/2006/relationships/customXml" Target="../ink/ink283.xml"/><Relationship Id="rId184" Type="http://schemas.openxmlformats.org/officeDocument/2006/relationships/customXml" Target="../ink/ink304.xml"/><Relationship Id="rId391" Type="http://schemas.openxmlformats.org/officeDocument/2006/relationships/image" Target="../media/image407.png"/><Relationship Id="rId405" Type="http://schemas.openxmlformats.org/officeDocument/2006/relationships/image" Target="../media/image414.png"/><Relationship Id="rId447" Type="http://schemas.openxmlformats.org/officeDocument/2006/relationships/image" Target="../media/image435.png"/><Relationship Id="rId251" Type="http://schemas.openxmlformats.org/officeDocument/2006/relationships/image" Target="../media/image337.png"/><Relationship Id="rId489" Type="http://schemas.openxmlformats.org/officeDocument/2006/relationships/image" Target="../media/image456.png"/><Relationship Id="rId46" Type="http://schemas.openxmlformats.org/officeDocument/2006/relationships/customXml" Target="../ink/ink235.xml"/><Relationship Id="rId293" Type="http://schemas.openxmlformats.org/officeDocument/2006/relationships/image" Target="../media/image358.png"/><Relationship Id="rId307" Type="http://schemas.openxmlformats.org/officeDocument/2006/relationships/image" Target="../media/image365.png"/><Relationship Id="rId349" Type="http://schemas.openxmlformats.org/officeDocument/2006/relationships/image" Target="../media/image386.png"/><Relationship Id="rId514" Type="http://schemas.openxmlformats.org/officeDocument/2006/relationships/customXml" Target="../ink/ink469.xml"/><Relationship Id="rId556" Type="http://schemas.openxmlformats.org/officeDocument/2006/relationships/customXml" Target="../ink/ink490.xml"/><Relationship Id="rId88" Type="http://schemas.openxmlformats.org/officeDocument/2006/relationships/customXml" Target="../ink/ink256.xml"/><Relationship Id="rId111" Type="http://schemas.openxmlformats.org/officeDocument/2006/relationships/image" Target="../media/image267.png"/><Relationship Id="rId153" Type="http://schemas.openxmlformats.org/officeDocument/2006/relationships/image" Target="../media/image288.png"/><Relationship Id="rId195" Type="http://schemas.openxmlformats.org/officeDocument/2006/relationships/image" Target="../media/image309.png"/><Relationship Id="rId209" Type="http://schemas.openxmlformats.org/officeDocument/2006/relationships/image" Target="../media/image316.png"/><Relationship Id="rId360" Type="http://schemas.openxmlformats.org/officeDocument/2006/relationships/customXml" Target="../ink/ink392.xml"/><Relationship Id="rId416" Type="http://schemas.openxmlformats.org/officeDocument/2006/relationships/customXml" Target="../ink/ink420.xml"/><Relationship Id="rId220" Type="http://schemas.openxmlformats.org/officeDocument/2006/relationships/customXml" Target="../ink/ink322.xml"/><Relationship Id="rId458" Type="http://schemas.openxmlformats.org/officeDocument/2006/relationships/customXml" Target="../ink/ink441.xml"/><Relationship Id="rId15" Type="http://schemas.openxmlformats.org/officeDocument/2006/relationships/image" Target="../media/image219.png"/><Relationship Id="rId57" Type="http://schemas.openxmlformats.org/officeDocument/2006/relationships/image" Target="../media/image240.png"/><Relationship Id="rId262" Type="http://schemas.openxmlformats.org/officeDocument/2006/relationships/customXml" Target="../ink/ink343.xml"/><Relationship Id="rId318" Type="http://schemas.openxmlformats.org/officeDocument/2006/relationships/customXml" Target="../ink/ink371.xml"/><Relationship Id="rId525" Type="http://schemas.openxmlformats.org/officeDocument/2006/relationships/image" Target="../media/image474.png"/><Relationship Id="rId567" Type="http://schemas.openxmlformats.org/officeDocument/2006/relationships/image" Target="../media/image495.png"/><Relationship Id="rId99" Type="http://schemas.openxmlformats.org/officeDocument/2006/relationships/image" Target="../media/image261.png"/><Relationship Id="rId122" Type="http://schemas.openxmlformats.org/officeDocument/2006/relationships/customXml" Target="../ink/ink273.xml"/><Relationship Id="rId164" Type="http://schemas.openxmlformats.org/officeDocument/2006/relationships/customXml" Target="../ink/ink294.xml"/><Relationship Id="rId371" Type="http://schemas.openxmlformats.org/officeDocument/2006/relationships/image" Target="../media/image397.png"/><Relationship Id="rId427" Type="http://schemas.openxmlformats.org/officeDocument/2006/relationships/image" Target="../media/image425.png"/><Relationship Id="rId469" Type="http://schemas.openxmlformats.org/officeDocument/2006/relationships/image" Target="../media/image446.png"/><Relationship Id="rId26" Type="http://schemas.openxmlformats.org/officeDocument/2006/relationships/customXml" Target="../ink/ink225.xml"/><Relationship Id="rId231" Type="http://schemas.openxmlformats.org/officeDocument/2006/relationships/image" Target="../media/image327.png"/><Relationship Id="rId273" Type="http://schemas.openxmlformats.org/officeDocument/2006/relationships/image" Target="../media/image348.png"/><Relationship Id="rId329" Type="http://schemas.openxmlformats.org/officeDocument/2006/relationships/image" Target="../media/image376.png"/><Relationship Id="rId480" Type="http://schemas.openxmlformats.org/officeDocument/2006/relationships/customXml" Target="../ink/ink452.xml"/><Relationship Id="rId536" Type="http://schemas.openxmlformats.org/officeDocument/2006/relationships/customXml" Target="../ink/ink480.xml"/><Relationship Id="rId68" Type="http://schemas.openxmlformats.org/officeDocument/2006/relationships/customXml" Target="../ink/ink246.xml"/><Relationship Id="rId133" Type="http://schemas.openxmlformats.org/officeDocument/2006/relationships/image" Target="../media/image278.png"/><Relationship Id="rId175" Type="http://schemas.openxmlformats.org/officeDocument/2006/relationships/image" Target="../media/image299.png"/><Relationship Id="rId340" Type="http://schemas.openxmlformats.org/officeDocument/2006/relationships/customXml" Target="../ink/ink382.xml"/><Relationship Id="rId200" Type="http://schemas.openxmlformats.org/officeDocument/2006/relationships/customXml" Target="../ink/ink312.xml"/><Relationship Id="rId382" Type="http://schemas.openxmlformats.org/officeDocument/2006/relationships/customXml" Target="../ink/ink403.xml"/><Relationship Id="rId438" Type="http://schemas.openxmlformats.org/officeDocument/2006/relationships/customXml" Target="../ink/ink431.xml"/><Relationship Id="rId242" Type="http://schemas.openxmlformats.org/officeDocument/2006/relationships/customXml" Target="../ink/ink333.xml"/><Relationship Id="rId284" Type="http://schemas.openxmlformats.org/officeDocument/2006/relationships/customXml" Target="../ink/ink354.xml"/><Relationship Id="rId491" Type="http://schemas.openxmlformats.org/officeDocument/2006/relationships/image" Target="../media/image457.png"/><Relationship Id="rId505" Type="http://schemas.openxmlformats.org/officeDocument/2006/relationships/image" Target="../media/image464.png"/><Relationship Id="rId37" Type="http://schemas.openxmlformats.org/officeDocument/2006/relationships/image" Target="../media/image230.png"/><Relationship Id="rId79" Type="http://schemas.openxmlformats.org/officeDocument/2006/relationships/image" Target="../media/image251.png"/><Relationship Id="rId102" Type="http://schemas.openxmlformats.org/officeDocument/2006/relationships/customXml" Target="../ink/ink263.xml"/><Relationship Id="rId144" Type="http://schemas.openxmlformats.org/officeDocument/2006/relationships/customXml" Target="../ink/ink284.xml"/><Relationship Id="rId547" Type="http://schemas.openxmlformats.org/officeDocument/2006/relationships/image" Target="../media/image485.png"/><Relationship Id="rId90" Type="http://schemas.openxmlformats.org/officeDocument/2006/relationships/customXml" Target="../ink/ink257.xml"/><Relationship Id="rId186" Type="http://schemas.openxmlformats.org/officeDocument/2006/relationships/customXml" Target="../ink/ink305.xml"/><Relationship Id="rId351" Type="http://schemas.openxmlformats.org/officeDocument/2006/relationships/image" Target="../media/image387.png"/><Relationship Id="rId393" Type="http://schemas.openxmlformats.org/officeDocument/2006/relationships/image" Target="../media/image408.png"/><Relationship Id="rId407" Type="http://schemas.openxmlformats.org/officeDocument/2006/relationships/image" Target="../media/image415.png"/><Relationship Id="rId449" Type="http://schemas.openxmlformats.org/officeDocument/2006/relationships/image" Target="../media/image436.png"/><Relationship Id="rId211" Type="http://schemas.openxmlformats.org/officeDocument/2006/relationships/image" Target="../media/image317.png"/><Relationship Id="rId253" Type="http://schemas.openxmlformats.org/officeDocument/2006/relationships/image" Target="../media/image338.png"/><Relationship Id="rId295" Type="http://schemas.openxmlformats.org/officeDocument/2006/relationships/image" Target="../media/image359.png"/><Relationship Id="rId309" Type="http://schemas.openxmlformats.org/officeDocument/2006/relationships/image" Target="../media/image366.png"/><Relationship Id="rId460" Type="http://schemas.openxmlformats.org/officeDocument/2006/relationships/customXml" Target="../ink/ink442.xml"/><Relationship Id="rId516" Type="http://schemas.openxmlformats.org/officeDocument/2006/relationships/customXml" Target="../ink/ink470.xml"/><Relationship Id="rId48" Type="http://schemas.openxmlformats.org/officeDocument/2006/relationships/customXml" Target="../ink/ink236.xml"/><Relationship Id="rId113" Type="http://schemas.openxmlformats.org/officeDocument/2006/relationships/image" Target="../media/image268.png"/><Relationship Id="rId320" Type="http://schemas.openxmlformats.org/officeDocument/2006/relationships/customXml" Target="../ink/ink372.xml"/><Relationship Id="rId558" Type="http://schemas.openxmlformats.org/officeDocument/2006/relationships/customXml" Target="../ink/ink491.xml"/><Relationship Id="rId155" Type="http://schemas.openxmlformats.org/officeDocument/2006/relationships/image" Target="../media/image289.png"/><Relationship Id="rId197" Type="http://schemas.openxmlformats.org/officeDocument/2006/relationships/image" Target="../media/image310.png"/><Relationship Id="rId362" Type="http://schemas.openxmlformats.org/officeDocument/2006/relationships/customXml" Target="../ink/ink393.xml"/><Relationship Id="rId418" Type="http://schemas.openxmlformats.org/officeDocument/2006/relationships/customXml" Target="../ink/ink421.xml"/><Relationship Id="rId222" Type="http://schemas.openxmlformats.org/officeDocument/2006/relationships/customXml" Target="../ink/ink323.xml"/><Relationship Id="rId264" Type="http://schemas.openxmlformats.org/officeDocument/2006/relationships/customXml" Target="../ink/ink344.xml"/><Relationship Id="rId471" Type="http://schemas.openxmlformats.org/officeDocument/2006/relationships/image" Target="../media/image447.png"/><Relationship Id="rId17" Type="http://schemas.openxmlformats.org/officeDocument/2006/relationships/image" Target="../media/image220.png"/><Relationship Id="rId59" Type="http://schemas.openxmlformats.org/officeDocument/2006/relationships/image" Target="../media/image241.png"/><Relationship Id="rId124" Type="http://schemas.openxmlformats.org/officeDocument/2006/relationships/customXml" Target="../ink/ink274.xml"/><Relationship Id="rId527" Type="http://schemas.openxmlformats.org/officeDocument/2006/relationships/image" Target="../media/image475.png"/><Relationship Id="rId70" Type="http://schemas.openxmlformats.org/officeDocument/2006/relationships/customXml" Target="../ink/ink247.xml"/><Relationship Id="rId166" Type="http://schemas.openxmlformats.org/officeDocument/2006/relationships/customXml" Target="../ink/ink295.xml"/><Relationship Id="rId331" Type="http://schemas.openxmlformats.org/officeDocument/2006/relationships/image" Target="../media/image377.png"/><Relationship Id="rId373" Type="http://schemas.openxmlformats.org/officeDocument/2006/relationships/image" Target="../media/image398.png"/><Relationship Id="rId429" Type="http://schemas.openxmlformats.org/officeDocument/2006/relationships/image" Target="../media/image42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328.png"/><Relationship Id="rId440" Type="http://schemas.openxmlformats.org/officeDocument/2006/relationships/customXml" Target="../ink/ink432.xml"/><Relationship Id="rId28" Type="http://schemas.openxmlformats.org/officeDocument/2006/relationships/customXml" Target="../ink/ink226.xml"/><Relationship Id="rId275" Type="http://schemas.openxmlformats.org/officeDocument/2006/relationships/image" Target="../media/image349.png"/><Relationship Id="rId300" Type="http://schemas.openxmlformats.org/officeDocument/2006/relationships/customXml" Target="../ink/ink362.xml"/><Relationship Id="rId482" Type="http://schemas.openxmlformats.org/officeDocument/2006/relationships/customXml" Target="../ink/ink453.xml"/><Relationship Id="rId538" Type="http://schemas.openxmlformats.org/officeDocument/2006/relationships/customXml" Target="../ink/ink481.xml"/><Relationship Id="rId81" Type="http://schemas.openxmlformats.org/officeDocument/2006/relationships/image" Target="../media/image252.png"/><Relationship Id="rId135" Type="http://schemas.openxmlformats.org/officeDocument/2006/relationships/image" Target="../media/image279.png"/><Relationship Id="rId177" Type="http://schemas.openxmlformats.org/officeDocument/2006/relationships/image" Target="../media/image300.png"/><Relationship Id="rId342" Type="http://schemas.openxmlformats.org/officeDocument/2006/relationships/customXml" Target="../ink/ink383.xml"/><Relationship Id="rId384" Type="http://schemas.openxmlformats.org/officeDocument/2006/relationships/customXml" Target="../ink/ink404.xml"/><Relationship Id="rId202" Type="http://schemas.openxmlformats.org/officeDocument/2006/relationships/customXml" Target="../ink/ink313.xml"/><Relationship Id="rId244" Type="http://schemas.openxmlformats.org/officeDocument/2006/relationships/customXml" Target="../ink/ink334.xml"/><Relationship Id="rId39" Type="http://schemas.openxmlformats.org/officeDocument/2006/relationships/image" Target="../media/image231.png"/><Relationship Id="rId286" Type="http://schemas.openxmlformats.org/officeDocument/2006/relationships/customXml" Target="../ink/ink355.xml"/><Relationship Id="rId451" Type="http://schemas.openxmlformats.org/officeDocument/2006/relationships/image" Target="../media/image437.png"/><Relationship Id="rId493" Type="http://schemas.openxmlformats.org/officeDocument/2006/relationships/image" Target="../media/image458.png"/><Relationship Id="rId507" Type="http://schemas.openxmlformats.org/officeDocument/2006/relationships/image" Target="../media/image465.png"/><Relationship Id="rId549" Type="http://schemas.openxmlformats.org/officeDocument/2006/relationships/image" Target="../media/image486.png"/><Relationship Id="rId50" Type="http://schemas.openxmlformats.org/officeDocument/2006/relationships/customXml" Target="../ink/ink237.xml"/><Relationship Id="rId104" Type="http://schemas.openxmlformats.org/officeDocument/2006/relationships/customXml" Target="../ink/ink264.xml"/><Relationship Id="rId146" Type="http://schemas.openxmlformats.org/officeDocument/2006/relationships/customXml" Target="../ink/ink285.xml"/><Relationship Id="rId188" Type="http://schemas.openxmlformats.org/officeDocument/2006/relationships/customXml" Target="../ink/ink306.xml"/><Relationship Id="rId311" Type="http://schemas.openxmlformats.org/officeDocument/2006/relationships/image" Target="../media/image367.png"/><Relationship Id="rId353" Type="http://schemas.openxmlformats.org/officeDocument/2006/relationships/image" Target="../media/image388.png"/><Relationship Id="rId395" Type="http://schemas.openxmlformats.org/officeDocument/2006/relationships/image" Target="../media/image409.png"/><Relationship Id="rId409" Type="http://schemas.openxmlformats.org/officeDocument/2006/relationships/image" Target="../media/image416.png"/><Relationship Id="rId560" Type="http://schemas.openxmlformats.org/officeDocument/2006/relationships/customXml" Target="../ink/ink492.xml"/><Relationship Id="rId92" Type="http://schemas.openxmlformats.org/officeDocument/2006/relationships/customXml" Target="../ink/ink258.xml"/><Relationship Id="rId213" Type="http://schemas.openxmlformats.org/officeDocument/2006/relationships/image" Target="../media/image318.png"/><Relationship Id="rId420" Type="http://schemas.openxmlformats.org/officeDocument/2006/relationships/customXml" Target="../ink/ink422.xml"/><Relationship Id="rId255" Type="http://schemas.openxmlformats.org/officeDocument/2006/relationships/image" Target="../media/image339.png"/><Relationship Id="rId297" Type="http://schemas.openxmlformats.org/officeDocument/2006/relationships/image" Target="../media/image360.png"/><Relationship Id="rId462" Type="http://schemas.openxmlformats.org/officeDocument/2006/relationships/customXml" Target="../ink/ink443.xml"/><Relationship Id="rId518" Type="http://schemas.openxmlformats.org/officeDocument/2006/relationships/customXml" Target="../ink/ink471.xml"/><Relationship Id="rId115" Type="http://schemas.openxmlformats.org/officeDocument/2006/relationships/image" Target="../media/image269.png"/><Relationship Id="rId157" Type="http://schemas.openxmlformats.org/officeDocument/2006/relationships/image" Target="../media/image290.png"/><Relationship Id="rId322" Type="http://schemas.openxmlformats.org/officeDocument/2006/relationships/customXml" Target="../ink/ink373.xml"/><Relationship Id="rId364" Type="http://schemas.openxmlformats.org/officeDocument/2006/relationships/customXml" Target="../ink/ink394.xml"/><Relationship Id="rId61" Type="http://schemas.openxmlformats.org/officeDocument/2006/relationships/image" Target="../media/image242.png"/><Relationship Id="rId199" Type="http://schemas.openxmlformats.org/officeDocument/2006/relationships/image" Target="../media/image311.png"/><Relationship Id="rId19" Type="http://schemas.openxmlformats.org/officeDocument/2006/relationships/image" Target="../media/image221.png"/><Relationship Id="rId224" Type="http://schemas.openxmlformats.org/officeDocument/2006/relationships/customXml" Target="../ink/ink324.xml"/><Relationship Id="rId266" Type="http://schemas.openxmlformats.org/officeDocument/2006/relationships/customXml" Target="../ink/ink345.xml"/><Relationship Id="rId431" Type="http://schemas.openxmlformats.org/officeDocument/2006/relationships/image" Target="../media/image427.png"/><Relationship Id="rId473" Type="http://schemas.openxmlformats.org/officeDocument/2006/relationships/image" Target="../media/image448.png"/><Relationship Id="rId529" Type="http://schemas.openxmlformats.org/officeDocument/2006/relationships/image" Target="../media/image476.png"/><Relationship Id="rId30" Type="http://schemas.openxmlformats.org/officeDocument/2006/relationships/customXml" Target="../ink/ink227.xml"/><Relationship Id="rId126" Type="http://schemas.openxmlformats.org/officeDocument/2006/relationships/customXml" Target="../ink/ink275.xml"/><Relationship Id="rId168" Type="http://schemas.openxmlformats.org/officeDocument/2006/relationships/customXml" Target="../ink/ink296.xml"/><Relationship Id="rId333" Type="http://schemas.openxmlformats.org/officeDocument/2006/relationships/image" Target="../media/image378.png"/><Relationship Id="rId540" Type="http://schemas.openxmlformats.org/officeDocument/2006/relationships/customXml" Target="../ink/ink482.xml"/><Relationship Id="rId72" Type="http://schemas.openxmlformats.org/officeDocument/2006/relationships/customXml" Target="../ink/ink248.xml"/><Relationship Id="rId375" Type="http://schemas.openxmlformats.org/officeDocument/2006/relationships/image" Target="../media/image399.png"/><Relationship Id="rId3" Type="http://schemas.openxmlformats.org/officeDocument/2006/relationships/image" Target="../media/image213.png"/><Relationship Id="rId235" Type="http://schemas.openxmlformats.org/officeDocument/2006/relationships/image" Target="../media/image329.png"/><Relationship Id="rId277" Type="http://schemas.openxmlformats.org/officeDocument/2006/relationships/image" Target="../media/image350.png"/><Relationship Id="rId400" Type="http://schemas.openxmlformats.org/officeDocument/2006/relationships/customXml" Target="../ink/ink412.xml"/><Relationship Id="rId442" Type="http://schemas.openxmlformats.org/officeDocument/2006/relationships/customXml" Target="../ink/ink433.xml"/><Relationship Id="rId484" Type="http://schemas.openxmlformats.org/officeDocument/2006/relationships/customXml" Target="../ink/ink454.xml"/><Relationship Id="rId137" Type="http://schemas.openxmlformats.org/officeDocument/2006/relationships/image" Target="../media/image280.png"/><Relationship Id="rId302" Type="http://schemas.openxmlformats.org/officeDocument/2006/relationships/customXml" Target="../ink/ink363.xml"/><Relationship Id="rId344" Type="http://schemas.openxmlformats.org/officeDocument/2006/relationships/customXml" Target="../ink/ink384.xml"/><Relationship Id="rId41" Type="http://schemas.openxmlformats.org/officeDocument/2006/relationships/image" Target="../media/image232.png"/><Relationship Id="rId83" Type="http://schemas.openxmlformats.org/officeDocument/2006/relationships/image" Target="../media/image253.png"/><Relationship Id="rId179" Type="http://schemas.openxmlformats.org/officeDocument/2006/relationships/image" Target="../media/image301.png"/><Relationship Id="rId386" Type="http://schemas.openxmlformats.org/officeDocument/2006/relationships/customXml" Target="../ink/ink405.xml"/><Relationship Id="rId551" Type="http://schemas.openxmlformats.org/officeDocument/2006/relationships/image" Target="../media/image487.png"/><Relationship Id="rId190" Type="http://schemas.openxmlformats.org/officeDocument/2006/relationships/customXml" Target="../ink/ink307.xml"/><Relationship Id="rId204" Type="http://schemas.openxmlformats.org/officeDocument/2006/relationships/customXml" Target="../ink/ink314.xml"/><Relationship Id="rId246" Type="http://schemas.openxmlformats.org/officeDocument/2006/relationships/customXml" Target="../ink/ink335.xml"/><Relationship Id="rId288" Type="http://schemas.openxmlformats.org/officeDocument/2006/relationships/customXml" Target="../ink/ink356.xml"/><Relationship Id="rId411" Type="http://schemas.openxmlformats.org/officeDocument/2006/relationships/image" Target="../media/image417.png"/><Relationship Id="rId453" Type="http://schemas.openxmlformats.org/officeDocument/2006/relationships/image" Target="../media/image438.png"/><Relationship Id="rId509" Type="http://schemas.openxmlformats.org/officeDocument/2006/relationships/image" Target="../media/image466.png"/><Relationship Id="rId106" Type="http://schemas.openxmlformats.org/officeDocument/2006/relationships/customXml" Target="../ink/ink265.xml"/><Relationship Id="rId313" Type="http://schemas.openxmlformats.org/officeDocument/2006/relationships/image" Target="../media/image368.png"/><Relationship Id="rId495" Type="http://schemas.openxmlformats.org/officeDocument/2006/relationships/image" Target="../media/image459.png"/><Relationship Id="rId10" Type="http://schemas.openxmlformats.org/officeDocument/2006/relationships/customXml" Target="../ink/ink217.xml"/><Relationship Id="rId52" Type="http://schemas.openxmlformats.org/officeDocument/2006/relationships/customXml" Target="../ink/ink238.xml"/><Relationship Id="rId94" Type="http://schemas.openxmlformats.org/officeDocument/2006/relationships/customXml" Target="../ink/ink259.xml"/><Relationship Id="rId148" Type="http://schemas.openxmlformats.org/officeDocument/2006/relationships/customXml" Target="../ink/ink286.xml"/><Relationship Id="rId355" Type="http://schemas.openxmlformats.org/officeDocument/2006/relationships/image" Target="../media/image389.png"/><Relationship Id="rId397" Type="http://schemas.openxmlformats.org/officeDocument/2006/relationships/image" Target="../media/image410.png"/><Relationship Id="rId520" Type="http://schemas.openxmlformats.org/officeDocument/2006/relationships/customXml" Target="../ink/ink472.xml"/><Relationship Id="rId562" Type="http://schemas.openxmlformats.org/officeDocument/2006/relationships/customXml" Target="../ink/ink493.xml"/><Relationship Id="rId215" Type="http://schemas.openxmlformats.org/officeDocument/2006/relationships/image" Target="../media/image319.png"/><Relationship Id="rId257" Type="http://schemas.openxmlformats.org/officeDocument/2006/relationships/image" Target="../media/image340.png"/><Relationship Id="rId422" Type="http://schemas.openxmlformats.org/officeDocument/2006/relationships/customXml" Target="../ink/ink423.xml"/><Relationship Id="rId464" Type="http://schemas.openxmlformats.org/officeDocument/2006/relationships/customXml" Target="../ink/ink444.xml"/><Relationship Id="rId299" Type="http://schemas.openxmlformats.org/officeDocument/2006/relationships/image" Target="../media/image361.png"/><Relationship Id="rId63" Type="http://schemas.openxmlformats.org/officeDocument/2006/relationships/image" Target="../media/image243.png"/><Relationship Id="rId159" Type="http://schemas.openxmlformats.org/officeDocument/2006/relationships/image" Target="../media/image291.png"/><Relationship Id="rId366" Type="http://schemas.openxmlformats.org/officeDocument/2006/relationships/customXml" Target="../ink/ink395.xml"/><Relationship Id="rId226" Type="http://schemas.openxmlformats.org/officeDocument/2006/relationships/customXml" Target="../ink/ink325.xml"/><Relationship Id="rId433" Type="http://schemas.openxmlformats.org/officeDocument/2006/relationships/image" Target="../media/image428.png"/><Relationship Id="rId74" Type="http://schemas.openxmlformats.org/officeDocument/2006/relationships/customXml" Target="../ink/ink249.xml"/><Relationship Id="rId377" Type="http://schemas.openxmlformats.org/officeDocument/2006/relationships/image" Target="../media/image400.png"/><Relationship Id="rId500" Type="http://schemas.openxmlformats.org/officeDocument/2006/relationships/customXml" Target="../ink/ink462.xml"/><Relationship Id="rId5" Type="http://schemas.openxmlformats.org/officeDocument/2006/relationships/image" Target="../media/image214.png"/><Relationship Id="rId237" Type="http://schemas.openxmlformats.org/officeDocument/2006/relationships/image" Target="../media/image330.png"/><Relationship Id="rId444" Type="http://schemas.openxmlformats.org/officeDocument/2006/relationships/customXml" Target="../ink/ink434.xml"/><Relationship Id="rId290" Type="http://schemas.openxmlformats.org/officeDocument/2006/relationships/customXml" Target="../ink/ink357.xml"/><Relationship Id="rId304" Type="http://schemas.openxmlformats.org/officeDocument/2006/relationships/customXml" Target="../ink/ink364.xml"/><Relationship Id="rId388" Type="http://schemas.openxmlformats.org/officeDocument/2006/relationships/customXml" Target="../ink/ink406.xml"/><Relationship Id="rId511" Type="http://schemas.openxmlformats.org/officeDocument/2006/relationships/image" Target="../media/image467.png"/><Relationship Id="rId85" Type="http://schemas.openxmlformats.org/officeDocument/2006/relationships/image" Target="../media/image254.png"/><Relationship Id="rId150" Type="http://schemas.openxmlformats.org/officeDocument/2006/relationships/customXml" Target="../ink/ink287.xml"/><Relationship Id="rId248" Type="http://schemas.openxmlformats.org/officeDocument/2006/relationships/customXml" Target="../ink/ink336.xml"/><Relationship Id="rId455" Type="http://schemas.openxmlformats.org/officeDocument/2006/relationships/image" Target="../media/image439.png"/><Relationship Id="rId12" Type="http://schemas.openxmlformats.org/officeDocument/2006/relationships/customXml" Target="../ink/ink218.xml"/><Relationship Id="rId108" Type="http://schemas.openxmlformats.org/officeDocument/2006/relationships/customXml" Target="../ink/ink266.xml"/><Relationship Id="rId315" Type="http://schemas.openxmlformats.org/officeDocument/2006/relationships/image" Target="../media/image369.png"/><Relationship Id="rId522" Type="http://schemas.openxmlformats.org/officeDocument/2006/relationships/customXml" Target="../ink/ink473.xml"/><Relationship Id="rId96" Type="http://schemas.openxmlformats.org/officeDocument/2006/relationships/customXml" Target="../ink/ink260.xml"/><Relationship Id="rId161" Type="http://schemas.openxmlformats.org/officeDocument/2006/relationships/image" Target="../media/image292.png"/><Relationship Id="rId399" Type="http://schemas.openxmlformats.org/officeDocument/2006/relationships/image" Target="../media/image411.png"/><Relationship Id="rId259" Type="http://schemas.openxmlformats.org/officeDocument/2006/relationships/image" Target="../media/image341.png"/><Relationship Id="rId466" Type="http://schemas.openxmlformats.org/officeDocument/2006/relationships/customXml" Target="../ink/ink445.xml"/><Relationship Id="rId23" Type="http://schemas.openxmlformats.org/officeDocument/2006/relationships/image" Target="../media/image223.png"/><Relationship Id="rId119" Type="http://schemas.openxmlformats.org/officeDocument/2006/relationships/image" Target="../media/image271.png"/><Relationship Id="rId326" Type="http://schemas.openxmlformats.org/officeDocument/2006/relationships/customXml" Target="../ink/ink375.xml"/><Relationship Id="rId533" Type="http://schemas.openxmlformats.org/officeDocument/2006/relationships/image" Target="../media/image478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53.png"/><Relationship Id="rId299" Type="http://schemas.openxmlformats.org/officeDocument/2006/relationships/image" Target="../media/image644.png"/><Relationship Id="rId21" Type="http://schemas.openxmlformats.org/officeDocument/2006/relationships/image" Target="../media/image505.png"/><Relationship Id="rId63" Type="http://schemas.openxmlformats.org/officeDocument/2006/relationships/image" Target="../media/image526.png"/><Relationship Id="rId159" Type="http://schemas.openxmlformats.org/officeDocument/2006/relationships/image" Target="../media/image574.png"/><Relationship Id="rId324" Type="http://schemas.openxmlformats.org/officeDocument/2006/relationships/customXml" Target="../ink/ink657.xml"/><Relationship Id="rId366" Type="http://schemas.openxmlformats.org/officeDocument/2006/relationships/customXml" Target="../ink/ink678.xml"/><Relationship Id="rId170" Type="http://schemas.openxmlformats.org/officeDocument/2006/relationships/customXml" Target="../ink/ink580.xml"/><Relationship Id="rId226" Type="http://schemas.openxmlformats.org/officeDocument/2006/relationships/customXml" Target="../ink/ink608.xml"/><Relationship Id="rId433" Type="http://schemas.openxmlformats.org/officeDocument/2006/relationships/image" Target="../media/image711.png"/><Relationship Id="rId268" Type="http://schemas.openxmlformats.org/officeDocument/2006/relationships/customXml" Target="../ink/ink629.xml"/><Relationship Id="rId32" Type="http://schemas.openxmlformats.org/officeDocument/2006/relationships/customXml" Target="../ink/ink511.xml"/><Relationship Id="rId74" Type="http://schemas.openxmlformats.org/officeDocument/2006/relationships/customXml" Target="../ink/ink532.xml"/><Relationship Id="rId128" Type="http://schemas.openxmlformats.org/officeDocument/2006/relationships/customXml" Target="../ink/ink559.xml"/><Relationship Id="rId335" Type="http://schemas.openxmlformats.org/officeDocument/2006/relationships/image" Target="../media/image662.png"/><Relationship Id="rId377" Type="http://schemas.openxmlformats.org/officeDocument/2006/relationships/image" Target="../media/image683.png"/><Relationship Id="rId5" Type="http://schemas.openxmlformats.org/officeDocument/2006/relationships/image" Target="../media/image497.png"/><Relationship Id="rId181" Type="http://schemas.openxmlformats.org/officeDocument/2006/relationships/image" Target="../media/image585.png"/><Relationship Id="rId237" Type="http://schemas.openxmlformats.org/officeDocument/2006/relationships/image" Target="../media/image613.png"/><Relationship Id="rId402" Type="http://schemas.openxmlformats.org/officeDocument/2006/relationships/customXml" Target="../ink/ink696.xml"/><Relationship Id="rId279" Type="http://schemas.openxmlformats.org/officeDocument/2006/relationships/image" Target="../media/image634.png"/><Relationship Id="rId43" Type="http://schemas.openxmlformats.org/officeDocument/2006/relationships/image" Target="../media/image516.png"/><Relationship Id="rId139" Type="http://schemas.openxmlformats.org/officeDocument/2006/relationships/image" Target="../media/image564.png"/><Relationship Id="rId290" Type="http://schemas.openxmlformats.org/officeDocument/2006/relationships/customXml" Target="../ink/ink640.xml"/><Relationship Id="rId304" Type="http://schemas.openxmlformats.org/officeDocument/2006/relationships/customXml" Target="../ink/ink647.xml"/><Relationship Id="rId346" Type="http://schemas.openxmlformats.org/officeDocument/2006/relationships/customXml" Target="../ink/ink668.xml"/><Relationship Id="rId388" Type="http://schemas.openxmlformats.org/officeDocument/2006/relationships/customXml" Target="../ink/ink689.xml"/><Relationship Id="rId85" Type="http://schemas.openxmlformats.org/officeDocument/2006/relationships/image" Target="../media/image537.png"/><Relationship Id="rId150" Type="http://schemas.openxmlformats.org/officeDocument/2006/relationships/customXml" Target="../ink/ink570.xml"/><Relationship Id="rId192" Type="http://schemas.openxmlformats.org/officeDocument/2006/relationships/customXml" Target="../ink/ink591.xml"/><Relationship Id="rId206" Type="http://schemas.openxmlformats.org/officeDocument/2006/relationships/customXml" Target="../ink/ink598.xml"/><Relationship Id="rId413" Type="http://schemas.openxmlformats.org/officeDocument/2006/relationships/image" Target="../media/image701.png"/><Relationship Id="rId248" Type="http://schemas.openxmlformats.org/officeDocument/2006/relationships/customXml" Target="../ink/ink619.xml"/><Relationship Id="rId12" Type="http://schemas.openxmlformats.org/officeDocument/2006/relationships/customXml" Target="../ink/ink501.xml"/><Relationship Id="rId108" Type="http://schemas.openxmlformats.org/officeDocument/2006/relationships/customXml" Target="../ink/ink549.xml"/><Relationship Id="rId315" Type="http://schemas.openxmlformats.org/officeDocument/2006/relationships/image" Target="../media/image652.png"/><Relationship Id="rId357" Type="http://schemas.openxmlformats.org/officeDocument/2006/relationships/image" Target="../media/image673.png"/><Relationship Id="rId54" Type="http://schemas.openxmlformats.org/officeDocument/2006/relationships/customXml" Target="../ink/ink522.xml"/><Relationship Id="rId96" Type="http://schemas.openxmlformats.org/officeDocument/2006/relationships/customXml" Target="../ink/ink543.xml"/><Relationship Id="rId161" Type="http://schemas.openxmlformats.org/officeDocument/2006/relationships/image" Target="../media/image575.png"/><Relationship Id="rId217" Type="http://schemas.openxmlformats.org/officeDocument/2006/relationships/image" Target="../media/image603.png"/><Relationship Id="rId399" Type="http://schemas.openxmlformats.org/officeDocument/2006/relationships/image" Target="../media/image694.png"/><Relationship Id="rId259" Type="http://schemas.openxmlformats.org/officeDocument/2006/relationships/image" Target="../media/image624.png"/><Relationship Id="rId424" Type="http://schemas.openxmlformats.org/officeDocument/2006/relationships/customXml" Target="../ink/ink707.xml"/><Relationship Id="rId23" Type="http://schemas.openxmlformats.org/officeDocument/2006/relationships/image" Target="../media/image506.png"/><Relationship Id="rId119" Type="http://schemas.openxmlformats.org/officeDocument/2006/relationships/image" Target="../media/image554.png"/><Relationship Id="rId270" Type="http://schemas.openxmlformats.org/officeDocument/2006/relationships/customXml" Target="../ink/ink630.xml"/><Relationship Id="rId326" Type="http://schemas.openxmlformats.org/officeDocument/2006/relationships/customXml" Target="../ink/ink658.xml"/><Relationship Id="rId65" Type="http://schemas.openxmlformats.org/officeDocument/2006/relationships/image" Target="../media/image527.png"/><Relationship Id="rId130" Type="http://schemas.openxmlformats.org/officeDocument/2006/relationships/customXml" Target="../ink/ink560.xml"/><Relationship Id="rId368" Type="http://schemas.openxmlformats.org/officeDocument/2006/relationships/customXml" Target="../ink/ink679.xml"/><Relationship Id="rId172" Type="http://schemas.openxmlformats.org/officeDocument/2006/relationships/customXml" Target="../ink/ink581.xml"/><Relationship Id="rId228" Type="http://schemas.openxmlformats.org/officeDocument/2006/relationships/customXml" Target="../ink/ink609.xml"/><Relationship Id="rId435" Type="http://schemas.openxmlformats.org/officeDocument/2006/relationships/image" Target="../media/image712.png"/><Relationship Id="rId281" Type="http://schemas.openxmlformats.org/officeDocument/2006/relationships/image" Target="../media/image635.png"/><Relationship Id="rId337" Type="http://schemas.openxmlformats.org/officeDocument/2006/relationships/image" Target="../media/image663.png"/><Relationship Id="rId34" Type="http://schemas.openxmlformats.org/officeDocument/2006/relationships/customXml" Target="../ink/ink512.xml"/><Relationship Id="rId76" Type="http://schemas.openxmlformats.org/officeDocument/2006/relationships/customXml" Target="../ink/ink533.xml"/><Relationship Id="rId141" Type="http://schemas.openxmlformats.org/officeDocument/2006/relationships/image" Target="../media/image565.png"/><Relationship Id="rId379" Type="http://schemas.openxmlformats.org/officeDocument/2006/relationships/image" Target="../media/image684.png"/><Relationship Id="rId7" Type="http://schemas.openxmlformats.org/officeDocument/2006/relationships/image" Target="../media/image498.png"/><Relationship Id="rId183" Type="http://schemas.openxmlformats.org/officeDocument/2006/relationships/image" Target="../media/image586.png"/><Relationship Id="rId239" Type="http://schemas.openxmlformats.org/officeDocument/2006/relationships/image" Target="../media/image614.png"/><Relationship Id="rId390" Type="http://schemas.openxmlformats.org/officeDocument/2006/relationships/customXml" Target="../ink/ink690.xml"/><Relationship Id="rId404" Type="http://schemas.openxmlformats.org/officeDocument/2006/relationships/customXml" Target="../ink/ink697.xml"/><Relationship Id="rId250" Type="http://schemas.openxmlformats.org/officeDocument/2006/relationships/customXml" Target="../ink/ink620.xml"/><Relationship Id="rId292" Type="http://schemas.openxmlformats.org/officeDocument/2006/relationships/customXml" Target="../ink/ink641.xml"/><Relationship Id="rId306" Type="http://schemas.openxmlformats.org/officeDocument/2006/relationships/customXml" Target="../ink/ink648.xml"/><Relationship Id="rId45" Type="http://schemas.openxmlformats.org/officeDocument/2006/relationships/image" Target="../media/image517.png"/><Relationship Id="rId87" Type="http://schemas.openxmlformats.org/officeDocument/2006/relationships/image" Target="../media/image538.png"/><Relationship Id="rId110" Type="http://schemas.openxmlformats.org/officeDocument/2006/relationships/customXml" Target="../ink/ink550.xml"/><Relationship Id="rId348" Type="http://schemas.openxmlformats.org/officeDocument/2006/relationships/customXml" Target="../ink/ink669.xml"/><Relationship Id="rId152" Type="http://schemas.openxmlformats.org/officeDocument/2006/relationships/customXml" Target="../ink/ink571.xml"/><Relationship Id="rId194" Type="http://schemas.openxmlformats.org/officeDocument/2006/relationships/customXml" Target="../ink/ink592.xml"/><Relationship Id="rId208" Type="http://schemas.openxmlformats.org/officeDocument/2006/relationships/customXml" Target="../ink/ink599.xml"/><Relationship Id="rId415" Type="http://schemas.openxmlformats.org/officeDocument/2006/relationships/image" Target="../media/image702.png"/><Relationship Id="rId261" Type="http://schemas.openxmlformats.org/officeDocument/2006/relationships/image" Target="../media/image625.png"/><Relationship Id="rId14" Type="http://schemas.openxmlformats.org/officeDocument/2006/relationships/customXml" Target="../ink/ink502.xml"/><Relationship Id="rId56" Type="http://schemas.openxmlformats.org/officeDocument/2006/relationships/customXml" Target="../ink/ink523.xml"/><Relationship Id="rId317" Type="http://schemas.openxmlformats.org/officeDocument/2006/relationships/image" Target="../media/image653.png"/><Relationship Id="rId359" Type="http://schemas.openxmlformats.org/officeDocument/2006/relationships/image" Target="../media/image674.png"/><Relationship Id="rId98" Type="http://schemas.openxmlformats.org/officeDocument/2006/relationships/customXml" Target="../ink/ink544.xml"/><Relationship Id="rId121" Type="http://schemas.openxmlformats.org/officeDocument/2006/relationships/image" Target="../media/image555.png"/><Relationship Id="rId163" Type="http://schemas.openxmlformats.org/officeDocument/2006/relationships/image" Target="../media/image576.png"/><Relationship Id="rId219" Type="http://schemas.openxmlformats.org/officeDocument/2006/relationships/image" Target="../media/image604.png"/><Relationship Id="rId370" Type="http://schemas.openxmlformats.org/officeDocument/2006/relationships/customXml" Target="../ink/ink680.xml"/><Relationship Id="rId426" Type="http://schemas.openxmlformats.org/officeDocument/2006/relationships/customXml" Target="../ink/ink708.xml"/><Relationship Id="rId230" Type="http://schemas.openxmlformats.org/officeDocument/2006/relationships/customXml" Target="../ink/ink610.xml"/><Relationship Id="rId25" Type="http://schemas.openxmlformats.org/officeDocument/2006/relationships/image" Target="../media/image507.png"/><Relationship Id="rId67" Type="http://schemas.openxmlformats.org/officeDocument/2006/relationships/image" Target="../media/image528.png"/><Relationship Id="rId272" Type="http://schemas.openxmlformats.org/officeDocument/2006/relationships/customXml" Target="../ink/ink631.xml"/><Relationship Id="rId328" Type="http://schemas.openxmlformats.org/officeDocument/2006/relationships/customXml" Target="../ink/ink659.xml"/><Relationship Id="rId132" Type="http://schemas.openxmlformats.org/officeDocument/2006/relationships/customXml" Target="../ink/ink561.xml"/><Relationship Id="rId174" Type="http://schemas.openxmlformats.org/officeDocument/2006/relationships/customXml" Target="../ink/ink582.xml"/><Relationship Id="rId381" Type="http://schemas.openxmlformats.org/officeDocument/2006/relationships/image" Target="../media/image685.png"/><Relationship Id="rId241" Type="http://schemas.openxmlformats.org/officeDocument/2006/relationships/image" Target="../media/image615.png"/><Relationship Id="rId437" Type="http://schemas.openxmlformats.org/officeDocument/2006/relationships/image" Target="../media/image713.png"/><Relationship Id="rId36" Type="http://schemas.openxmlformats.org/officeDocument/2006/relationships/customXml" Target="../ink/ink513.xml"/><Relationship Id="rId283" Type="http://schemas.openxmlformats.org/officeDocument/2006/relationships/image" Target="../media/image636.png"/><Relationship Id="rId339" Type="http://schemas.openxmlformats.org/officeDocument/2006/relationships/image" Target="../media/image664.png"/><Relationship Id="rId78" Type="http://schemas.openxmlformats.org/officeDocument/2006/relationships/customXml" Target="../ink/ink534.xml"/><Relationship Id="rId101" Type="http://schemas.openxmlformats.org/officeDocument/2006/relationships/image" Target="../media/image545.png"/><Relationship Id="rId143" Type="http://schemas.openxmlformats.org/officeDocument/2006/relationships/image" Target="../media/image566.png"/><Relationship Id="rId185" Type="http://schemas.openxmlformats.org/officeDocument/2006/relationships/image" Target="../media/image587.png"/><Relationship Id="rId350" Type="http://schemas.openxmlformats.org/officeDocument/2006/relationships/customXml" Target="../ink/ink670.xml"/><Relationship Id="rId406" Type="http://schemas.openxmlformats.org/officeDocument/2006/relationships/customXml" Target="../ink/ink698.xml"/><Relationship Id="rId9" Type="http://schemas.openxmlformats.org/officeDocument/2006/relationships/image" Target="../media/image499.png"/><Relationship Id="rId210" Type="http://schemas.openxmlformats.org/officeDocument/2006/relationships/customXml" Target="../ink/ink600.xml"/><Relationship Id="rId392" Type="http://schemas.openxmlformats.org/officeDocument/2006/relationships/customXml" Target="../ink/ink691.xml"/><Relationship Id="rId252" Type="http://schemas.openxmlformats.org/officeDocument/2006/relationships/customXml" Target="../ink/ink621.xml"/><Relationship Id="rId294" Type="http://schemas.openxmlformats.org/officeDocument/2006/relationships/customXml" Target="../ink/ink642.xml"/><Relationship Id="rId308" Type="http://schemas.openxmlformats.org/officeDocument/2006/relationships/customXml" Target="../ink/ink649.xml"/><Relationship Id="rId47" Type="http://schemas.openxmlformats.org/officeDocument/2006/relationships/image" Target="../media/image518.png"/><Relationship Id="rId89" Type="http://schemas.openxmlformats.org/officeDocument/2006/relationships/image" Target="../media/image539.png"/><Relationship Id="rId112" Type="http://schemas.openxmlformats.org/officeDocument/2006/relationships/customXml" Target="../ink/ink551.xml"/><Relationship Id="rId154" Type="http://schemas.openxmlformats.org/officeDocument/2006/relationships/customXml" Target="../ink/ink572.xml"/><Relationship Id="rId361" Type="http://schemas.openxmlformats.org/officeDocument/2006/relationships/image" Target="../media/image675.png"/><Relationship Id="rId196" Type="http://schemas.openxmlformats.org/officeDocument/2006/relationships/customXml" Target="../ink/ink593.xml"/><Relationship Id="rId417" Type="http://schemas.openxmlformats.org/officeDocument/2006/relationships/image" Target="../media/image703.png"/><Relationship Id="rId16" Type="http://schemas.openxmlformats.org/officeDocument/2006/relationships/customXml" Target="../ink/ink503.xml"/><Relationship Id="rId221" Type="http://schemas.openxmlformats.org/officeDocument/2006/relationships/image" Target="../media/image605.png"/><Relationship Id="rId263" Type="http://schemas.openxmlformats.org/officeDocument/2006/relationships/image" Target="../media/image626.png"/><Relationship Id="rId319" Type="http://schemas.openxmlformats.org/officeDocument/2006/relationships/image" Target="../media/image654.png"/><Relationship Id="rId58" Type="http://schemas.openxmlformats.org/officeDocument/2006/relationships/customXml" Target="../ink/ink524.xml"/><Relationship Id="rId123" Type="http://schemas.openxmlformats.org/officeDocument/2006/relationships/image" Target="../media/image556.png"/><Relationship Id="rId330" Type="http://schemas.openxmlformats.org/officeDocument/2006/relationships/customXml" Target="../ink/ink660.xml"/><Relationship Id="rId165" Type="http://schemas.openxmlformats.org/officeDocument/2006/relationships/image" Target="../media/image577.png"/><Relationship Id="rId372" Type="http://schemas.openxmlformats.org/officeDocument/2006/relationships/customXml" Target="../ink/ink681.xml"/><Relationship Id="rId428" Type="http://schemas.openxmlformats.org/officeDocument/2006/relationships/customXml" Target="../ink/ink709.xml"/><Relationship Id="rId232" Type="http://schemas.openxmlformats.org/officeDocument/2006/relationships/customXml" Target="../ink/ink611.xml"/><Relationship Id="rId274" Type="http://schemas.openxmlformats.org/officeDocument/2006/relationships/customXml" Target="../ink/ink632.xml"/><Relationship Id="rId27" Type="http://schemas.openxmlformats.org/officeDocument/2006/relationships/image" Target="../media/image508.png"/><Relationship Id="rId69" Type="http://schemas.openxmlformats.org/officeDocument/2006/relationships/image" Target="../media/image529.png"/><Relationship Id="rId134" Type="http://schemas.openxmlformats.org/officeDocument/2006/relationships/customXml" Target="../ink/ink562.xml"/><Relationship Id="rId80" Type="http://schemas.openxmlformats.org/officeDocument/2006/relationships/customXml" Target="../ink/ink535.xml"/><Relationship Id="rId176" Type="http://schemas.openxmlformats.org/officeDocument/2006/relationships/customXml" Target="../ink/ink583.xml"/><Relationship Id="rId341" Type="http://schemas.openxmlformats.org/officeDocument/2006/relationships/image" Target="../media/image665.png"/><Relationship Id="rId383" Type="http://schemas.openxmlformats.org/officeDocument/2006/relationships/image" Target="../media/image686.png"/><Relationship Id="rId439" Type="http://schemas.openxmlformats.org/officeDocument/2006/relationships/image" Target="../media/image714.png"/><Relationship Id="rId201" Type="http://schemas.openxmlformats.org/officeDocument/2006/relationships/image" Target="../media/image595.png"/><Relationship Id="rId243" Type="http://schemas.openxmlformats.org/officeDocument/2006/relationships/image" Target="../media/image616.png"/><Relationship Id="rId285" Type="http://schemas.openxmlformats.org/officeDocument/2006/relationships/image" Target="../media/image637.png"/><Relationship Id="rId38" Type="http://schemas.openxmlformats.org/officeDocument/2006/relationships/customXml" Target="../ink/ink514.xml"/><Relationship Id="rId103" Type="http://schemas.openxmlformats.org/officeDocument/2006/relationships/image" Target="../media/image546.png"/><Relationship Id="rId310" Type="http://schemas.openxmlformats.org/officeDocument/2006/relationships/customXml" Target="../ink/ink650.xml"/><Relationship Id="rId91" Type="http://schemas.openxmlformats.org/officeDocument/2006/relationships/image" Target="../media/image540.png"/><Relationship Id="rId145" Type="http://schemas.openxmlformats.org/officeDocument/2006/relationships/image" Target="../media/image567.png"/><Relationship Id="rId187" Type="http://schemas.openxmlformats.org/officeDocument/2006/relationships/image" Target="../media/image588.png"/><Relationship Id="rId352" Type="http://schemas.openxmlformats.org/officeDocument/2006/relationships/customXml" Target="../ink/ink671.xml"/><Relationship Id="rId394" Type="http://schemas.openxmlformats.org/officeDocument/2006/relationships/customXml" Target="../ink/ink692.xml"/><Relationship Id="rId408" Type="http://schemas.openxmlformats.org/officeDocument/2006/relationships/customXml" Target="../ink/ink699.xml"/><Relationship Id="rId212" Type="http://schemas.openxmlformats.org/officeDocument/2006/relationships/customXml" Target="../ink/ink601.xml"/><Relationship Id="rId254" Type="http://schemas.openxmlformats.org/officeDocument/2006/relationships/customXml" Target="../ink/ink622.xml"/><Relationship Id="rId49" Type="http://schemas.openxmlformats.org/officeDocument/2006/relationships/image" Target="../media/image519.png"/><Relationship Id="rId114" Type="http://schemas.openxmlformats.org/officeDocument/2006/relationships/customXml" Target="../ink/ink552.xml"/><Relationship Id="rId296" Type="http://schemas.openxmlformats.org/officeDocument/2006/relationships/customXml" Target="../ink/ink643.xml"/><Relationship Id="rId60" Type="http://schemas.openxmlformats.org/officeDocument/2006/relationships/customXml" Target="../ink/ink525.xml"/><Relationship Id="rId156" Type="http://schemas.openxmlformats.org/officeDocument/2006/relationships/customXml" Target="../ink/ink573.xml"/><Relationship Id="rId198" Type="http://schemas.openxmlformats.org/officeDocument/2006/relationships/customXml" Target="../ink/ink594.xml"/><Relationship Id="rId321" Type="http://schemas.openxmlformats.org/officeDocument/2006/relationships/image" Target="../media/image655.png"/><Relationship Id="rId363" Type="http://schemas.openxmlformats.org/officeDocument/2006/relationships/image" Target="../media/image676.png"/><Relationship Id="rId419" Type="http://schemas.openxmlformats.org/officeDocument/2006/relationships/image" Target="../media/image704.png"/><Relationship Id="rId202" Type="http://schemas.openxmlformats.org/officeDocument/2006/relationships/customXml" Target="../ink/ink596.xml"/><Relationship Id="rId223" Type="http://schemas.openxmlformats.org/officeDocument/2006/relationships/image" Target="../media/image606.png"/><Relationship Id="rId244" Type="http://schemas.openxmlformats.org/officeDocument/2006/relationships/customXml" Target="../ink/ink617.xml"/><Relationship Id="rId430" Type="http://schemas.openxmlformats.org/officeDocument/2006/relationships/customXml" Target="../ink/ink710.xml"/><Relationship Id="rId18" Type="http://schemas.openxmlformats.org/officeDocument/2006/relationships/customXml" Target="../ink/ink504.xml"/><Relationship Id="rId39" Type="http://schemas.openxmlformats.org/officeDocument/2006/relationships/image" Target="../media/image514.png"/><Relationship Id="rId265" Type="http://schemas.openxmlformats.org/officeDocument/2006/relationships/image" Target="../media/image627.png"/><Relationship Id="rId286" Type="http://schemas.openxmlformats.org/officeDocument/2006/relationships/customXml" Target="../ink/ink638.xml"/><Relationship Id="rId50" Type="http://schemas.openxmlformats.org/officeDocument/2006/relationships/customXml" Target="../ink/ink520.xml"/><Relationship Id="rId104" Type="http://schemas.openxmlformats.org/officeDocument/2006/relationships/customXml" Target="../ink/ink547.xml"/><Relationship Id="rId125" Type="http://schemas.openxmlformats.org/officeDocument/2006/relationships/image" Target="../media/image557.png"/><Relationship Id="rId146" Type="http://schemas.openxmlformats.org/officeDocument/2006/relationships/customXml" Target="../ink/ink568.xml"/><Relationship Id="rId167" Type="http://schemas.openxmlformats.org/officeDocument/2006/relationships/image" Target="../media/image578.png"/><Relationship Id="rId188" Type="http://schemas.openxmlformats.org/officeDocument/2006/relationships/customXml" Target="../ink/ink589.xml"/><Relationship Id="rId311" Type="http://schemas.openxmlformats.org/officeDocument/2006/relationships/image" Target="../media/image650.png"/><Relationship Id="rId332" Type="http://schemas.openxmlformats.org/officeDocument/2006/relationships/customXml" Target="../ink/ink661.xml"/><Relationship Id="rId353" Type="http://schemas.openxmlformats.org/officeDocument/2006/relationships/image" Target="../media/image671.png"/><Relationship Id="rId374" Type="http://schemas.openxmlformats.org/officeDocument/2006/relationships/customXml" Target="../ink/ink682.xml"/><Relationship Id="rId395" Type="http://schemas.openxmlformats.org/officeDocument/2006/relationships/image" Target="../media/image692.png"/><Relationship Id="rId409" Type="http://schemas.openxmlformats.org/officeDocument/2006/relationships/image" Target="../media/image699.png"/><Relationship Id="rId71" Type="http://schemas.openxmlformats.org/officeDocument/2006/relationships/image" Target="../media/image530.png"/><Relationship Id="rId92" Type="http://schemas.openxmlformats.org/officeDocument/2006/relationships/customXml" Target="../ink/ink541.xml"/><Relationship Id="rId213" Type="http://schemas.openxmlformats.org/officeDocument/2006/relationships/image" Target="../media/image601.png"/><Relationship Id="rId234" Type="http://schemas.openxmlformats.org/officeDocument/2006/relationships/customXml" Target="../ink/ink612.xml"/><Relationship Id="rId420" Type="http://schemas.openxmlformats.org/officeDocument/2006/relationships/customXml" Target="../ink/ink705.xml"/><Relationship Id="rId2" Type="http://schemas.openxmlformats.org/officeDocument/2006/relationships/customXml" Target="../ink/ink496.xml"/><Relationship Id="rId29" Type="http://schemas.openxmlformats.org/officeDocument/2006/relationships/image" Target="../media/image509.png"/><Relationship Id="rId255" Type="http://schemas.openxmlformats.org/officeDocument/2006/relationships/image" Target="../media/image622.png"/><Relationship Id="rId276" Type="http://schemas.openxmlformats.org/officeDocument/2006/relationships/customXml" Target="../ink/ink633.xml"/><Relationship Id="rId297" Type="http://schemas.openxmlformats.org/officeDocument/2006/relationships/image" Target="../media/image643.png"/><Relationship Id="rId441" Type="http://schemas.openxmlformats.org/officeDocument/2006/relationships/image" Target="../media/image715.png"/><Relationship Id="rId40" Type="http://schemas.openxmlformats.org/officeDocument/2006/relationships/customXml" Target="../ink/ink515.xml"/><Relationship Id="rId115" Type="http://schemas.openxmlformats.org/officeDocument/2006/relationships/image" Target="../media/image552.png"/><Relationship Id="rId136" Type="http://schemas.openxmlformats.org/officeDocument/2006/relationships/customXml" Target="../ink/ink563.xml"/><Relationship Id="rId157" Type="http://schemas.openxmlformats.org/officeDocument/2006/relationships/image" Target="../media/image573.png"/><Relationship Id="rId178" Type="http://schemas.openxmlformats.org/officeDocument/2006/relationships/customXml" Target="../ink/ink584.xml"/><Relationship Id="rId301" Type="http://schemas.openxmlformats.org/officeDocument/2006/relationships/image" Target="../media/image645.png"/><Relationship Id="rId322" Type="http://schemas.openxmlformats.org/officeDocument/2006/relationships/customXml" Target="../ink/ink656.xml"/><Relationship Id="rId343" Type="http://schemas.openxmlformats.org/officeDocument/2006/relationships/image" Target="../media/image666.png"/><Relationship Id="rId364" Type="http://schemas.openxmlformats.org/officeDocument/2006/relationships/customXml" Target="../ink/ink677.xml"/><Relationship Id="rId61" Type="http://schemas.openxmlformats.org/officeDocument/2006/relationships/image" Target="../media/image525.png"/><Relationship Id="rId82" Type="http://schemas.openxmlformats.org/officeDocument/2006/relationships/customXml" Target="../ink/ink536.xml"/><Relationship Id="rId199" Type="http://schemas.openxmlformats.org/officeDocument/2006/relationships/image" Target="../media/image594.png"/><Relationship Id="rId203" Type="http://schemas.openxmlformats.org/officeDocument/2006/relationships/image" Target="../media/image596.png"/><Relationship Id="rId385" Type="http://schemas.openxmlformats.org/officeDocument/2006/relationships/image" Target="../media/image687.png"/><Relationship Id="rId19" Type="http://schemas.openxmlformats.org/officeDocument/2006/relationships/image" Target="../media/image504.png"/><Relationship Id="rId224" Type="http://schemas.openxmlformats.org/officeDocument/2006/relationships/customXml" Target="../ink/ink607.xml"/><Relationship Id="rId245" Type="http://schemas.openxmlformats.org/officeDocument/2006/relationships/image" Target="../media/image617.png"/><Relationship Id="rId266" Type="http://schemas.openxmlformats.org/officeDocument/2006/relationships/customXml" Target="../ink/ink628.xml"/><Relationship Id="rId287" Type="http://schemas.openxmlformats.org/officeDocument/2006/relationships/image" Target="../media/image638.png"/><Relationship Id="rId410" Type="http://schemas.openxmlformats.org/officeDocument/2006/relationships/customXml" Target="../ink/ink700.xml"/><Relationship Id="rId431" Type="http://schemas.openxmlformats.org/officeDocument/2006/relationships/image" Target="../media/image710.png"/><Relationship Id="rId30" Type="http://schemas.openxmlformats.org/officeDocument/2006/relationships/customXml" Target="../ink/ink510.xml"/><Relationship Id="rId105" Type="http://schemas.openxmlformats.org/officeDocument/2006/relationships/image" Target="../media/image547.png"/><Relationship Id="rId126" Type="http://schemas.openxmlformats.org/officeDocument/2006/relationships/customXml" Target="../ink/ink558.xml"/><Relationship Id="rId147" Type="http://schemas.openxmlformats.org/officeDocument/2006/relationships/image" Target="../media/image568.png"/><Relationship Id="rId168" Type="http://schemas.openxmlformats.org/officeDocument/2006/relationships/customXml" Target="../ink/ink579.xml"/><Relationship Id="rId312" Type="http://schemas.openxmlformats.org/officeDocument/2006/relationships/customXml" Target="../ink/ink651.xml"/><Relationship Id="rId333" Type="http://schemas.openxmlformats.org/officeDocument/2006/relationships/image" Target="../media/image661.png"/><Relationship Id="rId354" Type="http://schemas.openxmlformats.org/officeDocument/2006/relationships/customXml" Target="../ink/ink672.xml"/><Relationship Id="rId51" Type="http://schemas.openxmlformats.org/officeDocument/2006/relationships/image" Target="../media/image520.png"/><Relationship Id="rId72" Type="http://schemas.openxmlformats.org/officeDocument/2006/relationships/customXml" Target="../ink/ink531.xml"/><Relationship Id="rId93" Type="http://schemas.openxmlformats.org/officeDocument/2006/relationships/image" Target="../media/image541.png"/><Relationship Id="rId189" Type="http://schemas.openxmlformats.org/officeDocument/2006/relationships/image" Target="../media/image589.png"/><Relationship Id="rId375" Type="http://schemas.openxmlformats.org/officeDocument/2006/relationships/image" Target="../media/image682.png"/><Relationship Id="rId396" Type="http://schemas.openxmlformats.org/officeDocument/2006/relationships/customXml" Target="../ink/ink693.xml"/><Relationship Id="rId3" Type="http://schemas.openxmlformats.org/officeDocument/2006/relationships/image" Target="../media/image496.png"/><Relationship Id="rId214" Type="http://schemas.openxmlformats.org/officeDocument/2006/relationships/customXml" Target="../ink/ink602.xml"/><Relationship Id="rId235" Type="http://schemas.openxmlformats.org/officeDocument/2006/relationships/image" Target="../media/image612.png"/><Relationship Id="rId256" Type="http://schemas.openxmlformats.org/officeDocument/2006/relationships/customXml" Target="../ink/ink623.xml"/><Relationship Id="rId277" Type="http://schemas.openxmlformats.org/officeDocument/2006/relationships/image" Target="../media/image633.png"/><Relationship Id="rId298" Type="http://schemas.openxmlformats.org/officeDocument/2006/relationships/customXml" Target="../ink/ink644.xml"/><Relationship Id="rId400" Type="http://schemas.openxmlformats.org/officeDocument/2006/relationships/customXml" Target="../ink/ink695.xml"/><Relationship Id="rId421" Type="http://schemas.openxmlformats.org/officeDocument/2006/relationships/image" Target="../media/image705.png"/><Relationship Id="rId442" Type="http://schemas.openxmlformats.org/officeDocument/2006/relationships/customXml" Target="../ink/ink716.xml"/><Relationship Id="rId116" Type="http://schemas.openxmlformats.org/officeDocument/2006/relationships/customXml" Target="../ink/ink553.xml"/><Relationship Id="rId137" Type="http://schemas.openxmlformats.org/officeDocument/2006/relationships/image" Target="../media/image563.png"/><Relationship Id="rId158" Type="http://schemas.openxmlformats.org/officeDocument/2006/relationships/customXml" Target="../ink/ink574.xml"/><Relationship Id="rId302" Type="http://schemas.openxmlformats.org/officeDocument/2006/relationships/customXml" Target="../ink/ink646.xml"/><Relationship Id="rId323" Type="http://schemas.openxmlformats.org/officeDocument/2006/relationships/image" Target="../media/image656.png"/><Relationship Id="rId344" Type="http://schemas.openxmlformats.org/officeDocument/2006/relationships/customXml" Target="../ink/ink667.xml"/><Relationship Id="rId20" Type="http://schemas.openxmlformats.org/officeDocument/2006/relationships/customXml" Target="../ink/ink505.xml"/><Relationship Id="rId41" Type="http://schemas.openxmlformats.org/officeDocument/2006/relationships/image" Target="../media/image515.png"/><Relationship Id="rId62" Type="http://schemas.openxmlformats.org/officeDocument/2006/relationships/customXml" Target="../ink/ink526.xml"/><Relationship Id="rId83" Type="http://schemas.openxmlformats.org/officeDocument/2006/relationships/image" Target="../media/image536.png"/><Relationship Id="rId179" Type="http://schemas.openxmlformats.org/officeDocument/2006/relationships/image" Target="../media/image584.png"/><Relationship Id="rId365" Type="http://schemas.openxmlformats.org/officeDocument/2006/relationships/image" Target="../media/image677.png"/><Relationship Id="rId386" Type="http://schemas.openxmlformats.org/officeDocument/2006/relationships/customXml" Target="../ink/ink688.xml"/><Relationship Id="rId190" Type="http://schemas.openxmlformats.org/officeDocument/2006/relationships/customXml" Target="../ink/ink590.xml"/><Relationship Id="rId204" Type="http://schemas.openxmlformats.org/officeDocument/2006/relationships/customXml" Target="../ink/ink597.xml"/><Relationship Id="rId225" Type="http://schemas.openxmlformats.org/officeDocument/2006/relationships/image" Target="../media/image607.png"/><Relationship Id="rId246" Type="http://schemas.openxmlformats.org/officeDocument/2006/relationships/customXml" Target="../ink/ink618.xml"/><Relationship Id="rId267" Type="http://schemas.openxmlformats.org/officeDocument/2006/relationships/image" Target="../media/image628.png"/><Relationship Id="rId288" Type="http://schemas.openxmlformats.org/officeDocument/2006/relationships/customXml" Target="../ink/ink639.xml"/><Relationship Id="rId411" Type="http://schemas.openxmlformats.org/officeDocument/2006/relationships/image" Target="../media/image700.png"/><Relationship Id="rId432" Type="http://schemas.openxmlformats.org/officeDocument/2006/relationships/customXml" Target="../ink/ink711.xml"/><Relationship Id="rId106" Type="http://schemas.openxmlformats.org/officeDocument/2006/relationships/customXml" Target="../ink/ink548.xml"/><Relationship Id="rId127" Type="http://schemas.openxmlformats.org/officeDocument/2006/relationships/image" Target="../media/image558.png"/><Relationship Id="rId313" Type="http://schemas.openxmlformats.org/officeDocument/2006/relationships/image" Target="../media/image651.png"/><Relationship Id="rId10" Type="http://schemas.openxmlformats.org/officeDocument/2006/relationships/customXml" Target="../ink/ink500.xml"/><Relationship Id="rId31" Type="http://schemas.openxmlformats.org/officeDocument/2006/relationships/image" Target="../media/image510.png"/><Relationship Id="rId52" Type="http://schemas.openxmlformats.org/officeDocument/2006/relationships/customXml" Target="../ink/ink521.xml"/><Relationship Id="rId73" Type="http://schemas.openxmlformats.org/officeDocument/2006/relationships/image" Target="../media/image531.png"/><Relationship Id="rId94" Type="http://schemas.openxmlformats.org/officeDocument/2006/relationships/customXml" Target="../ink/ink542.xml"/><Relationship Id="rId148" Type="http://schemas.openxmlformats.org/officeDocument/2006/relationships/customXml" Target="../ink/ink569.xml"/><Relationship Id="rId169" Type="http://schemas.openxmlformats.org/officeDocument/2006/relationships/image" Target="../media/image579.png"/><Relationship Id="rId334" Type="http://schemas.openxmlformats.org/officeDocument/2006/relationships/customXml" Target="../ink/ink662.xml"/><Relationship Id="rId355" Type="http://schemas.openxmlformats.org/officeDocument/2006/relationships/image" Target="../media/image672.png"/><Relationship Id="rId376" Type="http://schemas.openxmlformats.org/officeDocument/2006/relationships/customXml" Target="../ink/ink683.xml"/><Relationship Id="rId397" Type="http://schemas.openxmlformats.org/officeDocument/2006/relationships/image" Target="../media/image693.png"/><Relationship Id="rId4" Type="http://schemas.openxmlformats.org/officeDocument/2006/relationships/customXml" Target="../ink/ink497.xml"/><Relationship Id="rId180" Type="http://schemas.openxmlformats.org/officeDocument/2006/relationships/customXml" Target="../ink/ink585.xml"/><Relationship Id="rId215" Type="http://schemas.openxmlformats.org/officeDocument/2006/relationships/image" Target="../media/image602.png"/><Relationship Id="rId236" Type="http://schemas.openxmlformats.org/officeDocument/2006/relationships/customXml" Target="../ink/ink613.xml"/><Relationship Id="rId257" Type="http://schemas.openxmlformats.org/officeDocument/2006/relationships/image" Target="../media/image623.png"/><Relationship Id="rId278" Type="http://schemas.openxmlformats.org/officeDocument/2006/relationships/customXml" Target="../ink/ink634.xml"/><Relationship Id="rId401" Type="http://schemas.openxmlformats.org/officeDocument/2006/relationships/image" Target="../media/image695.png"/><Relationship Id="rId422" Type="http://schemas.openxmlformats.org/officeDocument/2006/relationships/customXml" Target="../ink/ink706.xml"/><Relationship Id="rId443" Type="http://schemas.openxmlformats.org/officeDocument/2006/relationships/image" Target="../media/image716.png"/><Relationship Id="rId303" Type="http://schemas.openxmlformats.org/officeDocument/2006/relationships/image" Target="../media/image646.png"/><Relationship Id="rId42" Type="http://schemas.openxmlformats.org/officeDocument/2006/relationships/customXml" Target="../ink/ink516.xml"/><Relationship Id="rId84" Type="http://schemas.openxmlformats.org/officeDocument/2006/relationships/customXml" Target="../ink/ink537.xml"/><Relationship Id="rId138" Type="http://schemas.openxmlformats.org/officeDocument/2006/relationships/customXml" Target="../ink/ink564.xml"/><Relationship Id="rId345" Type="http://schemas.openxmlformats.org/officeDocument/2006/relationships/image" Target="../media/image667.png"/><Relationship Id="rId387" Type="http://schemas.openxmlformats.org/officeDocument/2006/relationships/image" Target="../media/image688.png"/><Relationship Id="rId191" Type="http://schemas.openxmlformats.org/officeDocument/2006/relationships/image" Target="../media/image590.png"/><Relationship Id="rId205" Type="http://schemas.openxmlformats.org/officeDocument/2006/relationships/image" Target="../media/image597.png"/><Relationship Id="rId247" Type="http://schemas.openxmlformats.org/officeDocument/2006/relationships/image" Target="../media/image618.png"/><Relationship Id="rId412" Type="http://schemas.openxmlformats.org/officeDocument/2006/relationships/customXml" Target="../ink/ink701.xml"/><Relationship Id="rId107" Type="http://schemas.openxmlformats.org/officeDocument/2006/relationships/image" Target="../media/image548.png"/><Relationship Id="rId289" Type="http://schemas.openxmlformats.org/officeDocument/2006/relationships/image" Target="../media/image639.png"/><Relationship Id="rId11" Type="http://schemas.openxmlformats.org/officeDocument/2006/relationships/image" Target="../media/image500.png"/><Relationship Id="rId53" Type="http://schemas.openxmlformats.org/officeDocument/2006/relationships/image" Target="../media/image521.png"/><Relationship Id="rId149" Type="http://schemas.openxmlformats.org/officeDocument/2006/relationships/image" Target="../media/image569.png"/><Relationship Id="rId314" Type="http://schemas.openxmlformats.org/officeDocument/2006/relationships/customXml" Target="../ink/ink652.xml"/><Relationship Id="rId356" Type="http://schemas.openxmlformats.org/officeDocument/2006/relationships/customXml" Target="../ink/ink673.xml"/><Relationship Id="rId398" Type="http://schemas.openxmlformats.org/officeDocument/2006/relationships/customXml" Target="../ink/ink694.xml"/><Relationship Id="rId95" Type="http://schemas.openxmlformats.org/officeDocument/2006/relationships/image" Target="../media/image542.png"/><Relationship Id="rId160" Type="http://schemas.openxmlformats.org/officeDocument/2006/relationships/customXml" Target="../ink/ink575.xml"/><Relationship Id="rId216" Type="http://schemas.openxmlformats.org/officeDocument/2006/relationships/customXml" Target="../ink/ink603.xml"/><Relationship Id="rId423" Type="http://schemas.openxmlformats.org/officeDocument/2006/relationships/image" Target="../media/image706.png"/><Relationship Id="rId258" Type="http://schemas.openxmlformats.org/officeDocument/2006/relationships/customXml" Target="../ink/ink624.xml"/><Relationship Id="rId22" Type="http://schemas.openxmlformats.org/officeDocument/2006/relationships/customXml" Target="../ink/ink506.xml"/><Relationship Id="rId64" Type="http://schemas.openxmlformats.org/officeDocument/2006/relationships/customXml" Target="../ink/ink527.xml"/><Relationship Id="rId118" Type="http://schemas.openxmlformats.org/officeDocument/2006/relationships/customXml" Target="../ink/ink554.xml"/><Relationship Id="rId325" Type="http://schemas.openxmlformats.org/officeDocument/2006/relationships/image" Target="../media/image657.png"/><Relationship Id="rId367" Type="http://schemas.openxmlformats.org/officeDocument/2006/relationships/image" Target="../media/image678.png"/><Relationship Id="rId171" Type="http://schemas.openxmlformats.org/officeDocument/2006/relationships/image" Target="../media/image580.png"/><Relationship Id="rId227" Type="http://schemas.openxmlformats.org/officeDocument/2006/relationships/image" Target="../media/image608.png"/><Relationship Id="rId269" Type="http://schemas.openxmlformats.org/officeDocument/2006/relationships/image" Target="../media/image629.png"/><Relationship Id="rId434" Type="http://schemas.openxmlformats.org/officeDocument/2006/relationships/customXml" Target="../ink/ink712.xml"/><Relationship Id="rId33" Type="http://schemas.openxmlformats.org/officeDocument/2006/relationships/image" Target="../media/image511.png"/><Relationship Id="rId129" Type="http://schemas.openxmlformats.org/officeDocument/2006/relationships/image" Target="../media/image559.png"/><Relationship Id="rId280" Type="http://schemas.openxmlformats.org/officeDocument/2006/relationships/customXml" Target="../ink/ink635.xml"/><Relationship Id="rId336" Type="http://schemas.openxmlformats.org/officeDocument/2006/relationships/customXml" Target="../ink/ink663.xml"/><Relationship Id="rId75" Type="http://schemas.openxmlformats.org/officeDocument/2006/relationships/image" Target="../media/image532.png"/><Relationship Id="rId140" Type="http://schemas.openxmlformats.org/officeDocument/2006/relationships/customXml" Target="../ink/ink565.xml"/><Relationship Id="rId182" Type="http://schemas.openxmlformats.org/officeDocument/2006/relationships/customXml" Target="../ink/ink586.xml"/><Relationship Id="rId378" Type="http://schemas.openxmlformats.org/officeDocument/2006/relationships/customXml" Target="../ink/ink684.xml"/><Relationship Id="rId403" Type="http://schemas.openxmlformats.org/officeDocument/2006/relationships/image" Target="../media/image696.png"/><Relationship Id="rId6" Type="http://schemas.openxmlformats.org/officeDocument/2006/relationships/customXml" Target="../ink/ink498.xml"/><Relationship Id="rId238" Type="http://schemas.openxmlformats.org/officeDocument/2006/relationships/customXml" Target="../ink/ink614.xml"/><Relationship Id="rId291" Type="http://schemas.openxmlformats.org/officeDocument/2006/relationships/image" Target="../media/image640.png"/><Relationship Id="rId305" Type="http://schemas.openxmlformats.org/officeDocument/2006/relationships/image" Target="../media/image647.png"/><Relationship Id="rId347" Type="http://schemas.openxmlformats.org/officeDocument/2006/relationships/image" Target="../media/image668.png"/><Relationship Id="rId44" Type="http://schemas.openxmlformats.org/officeDocument/2006/relationships/customXml" Target="../ink/ink517.xml"/><Relationship Id="rId86" Type="http://schemas.openxmlformats.org/officeDocument/2006/relationships/customXml" Target="../ink/ink538.xml"/><Relationship Id="rId151" Type="http://schemas.openxmlformats.org/officeDocument/2006/relationships/image" Target="../media/image570.png"/><Relationship Id="rId389" Type="http://schemas.openxmlformats.org/officeDocument/2006/relationships/image" Target="../media/image689.png"/><Relationship Id="rId193" Type="http://schemas.openxmlformats.org/officeDocument/2006/relationships/image" Target="../media/image591.png"/><Relationship Id="rId207" Type="http://schemas.openxmlformats.org/officeDocument/2006/relationships/image" Target="../media/image598.png"/><Relationship Id="rId249" Type="http://schemas.openxmlformats.org/officeDocument/2006/relationships/image" Target="../media/image619.png"/><Relationship Id="rId414" Type="http://schemas.openxmlformats.org/officeDocument/2006/relationships/customXml" Target="../ink/ink702.xml"/><Relationship Id="rId13" Type="http://schemas.openxmlformats.org/officeDocument/2006/relationships/image" Target="../media/image501.png"/><Relationship Id="rId109" Type="http://schemas.openxmlformats.org/officeDocument/2006/relationships/image" Target="../media/image549.png"/><Relationship Id="rId260" Type="http://schemas.openxmlformats.org/officeDocument/2006/relationships/customXml" Target="../ink/ink625.xml"/><Relationship Id="rId316" Type="http://schemas.openxmlformats.org/officeDocument/2006/relationships/customXml" Target="../ink/ink653.xml"/><Relationship Id="rId55" Type="http://schemas.openxmlformats.org/officeDocument/2006/relationships/image" Target="../media/image522.png"/><Relationship Id="rId97" Type="http://schemas.openxmlformats.org/officeDocument/2006/relationships/image" Target="../media/image543.png"/><Relationship Id="rId120" Type="http://schemas.openxmlformats.org/officeDocument/2006/relationships/customXml" Target="../ink/ink555.xml"/><Relationship Id="rId358" Type="http://schemas.openxmlformats.org/officeDocument/2006/relationships/customXml" Target="../ink/ink674.xml"/><Relationship Id="rId162" Type="http://schemas.openxmlformats.org/officeDocument/2006/relationships/customXml" Target="../ink/ink576.xml"/><Relationship Id="rId218" Type="http://schemas.openxmlformats.org/officeDocument/2006/relationships/customXml" Target="../ink/ink604.xml"/><Relationship Id="rId425" Type="http://schemas.openxmlformats.org/officeDocument/2006/relationships/image" Target="../media/image707.png"/><Relationship Id="rId271" Type="http://schemas.openxmlformats.org/officeDocument/2006/relationships/image" Target="../media/image630.png"/><Relationship Id="rId24" Type="http://schemas.openxmlformats.org/officeDocument/2006/relationships/customXml" Target="../ink/ink507.xml"/><Relationship Id="rId66" Type="http://schemas.openxmlformats.org/officeDocument/2006/relationships/customXml" Target="../ink/ink528.xml"/><Relationship Id="rId131" Type="http://schemas.openxmlformats.org/officeDocument/2006/relationships/image" Target="../media/image560.png"/><Relationship Id="rId327" Type="http://schemas.openxmlformats.org/officeDocument/2006/relationships/image" Target="../media/image658.png"/><Relationship Id="rId369" Type="http://schemas.openxmlformats.org/officeDocument/2006/relationships/image" Target="../media/image679.png"/><Relationship Id="rId173" Type="http://schemas.openxmlformats.org/officeDocument/2006/relationships/image" Target="../media/image581.png"/><Relationship Id="rId229" Type="http://schemas.openxmlformats.org/officeDocument/2006/relationships/image" Target="../media/image609.png"/><Relationship Id="rId380" Type="http://schemas.openxmlformats.org/officeDocument/2006/relationships/customXml" Target="../ink/ink685.xml"/><Relationship Id="rId436" Type="http://schemas.openxmlformats.org/officeDocument/2006/relationships/customXml" Target="../ink/ink713.xml"/><Relationship Id="rId240" Type="http://schemas.openxmlformats.org/officeDocument/2006/relationships/customXml" Target="../ink/ink615.xml"/><Relationship Id="rId35" Type="http://schemas.openxmlformats.org/officeDocument/2006/relationships/image" Target="../media/image512.png"/><Relationship Id="rId77" Type="http://schemas.openxmlformats.org/officeDocument/2006/relationships/image" Target="../media/image533.png"/><Relationship Id="rId100" Type="http://schemas.openxmlformats.org/officeDocument/2006/relationships/customXml" Target="../ink/ink545.xml"/><Relationship Id="rId282" Type="http://schemas.openxmlformats.org/officeDocument/2006/relationships/customXml" Target="../ink/ink636.xml"/><Relationship Id="rId338" Type="http://schemas.openxmlformats.org/officeDocument/2006/relationships/customXml" Target="../ink/ink664.xml"/><Relationship Id="rId8" Type="http://schemas.openxmlformats.org/officeDocument/2006/relationships/customXml" Target="../ink/ink499.xml"/><Relationship Id="rId142" Type="http://schemas.openxmlformats.org/officeDocument/2006/relationships/customXml" Target="../ink/ink566.xml"/><Relationship Id="rId184" Type="http://schemas.openxmlformats.org/officeDocument/2006/relationships/customXml" Target="../ink/ink587.xml"/><Relationship Id="rId391" Type="http://schemas.openxmlformats.org/officeDocument/2006/relationships/image" Target="../media/image690.png"/><Relationship Id="rId405" Type="http://schemas.openxmlformats.org/officeDocument/2006/relationships/image" Target="../media/image697.png"/><Relationship Id="rId251" Type="http://schemas.openxmlformats.org/officeDocument/2006/relationships/image" Target="../media/image620.png"/><Relationship Id="rId46" Type="http://schemas.openxmlformats.org/officeDocument/2006/relationships/customXml" Target="../ink/ink518.xml"/><Relationship Id="rId293" Type="http://schemas.openxmlformats.org/officeDocument/2006/relationships/image" Target="../media/image641.png"/><Relationship Id="rId307" Type="http://schemas.openxmlformats.org/officeDocument/2006/relationships/image" Target="../media/image648.png"/><Relationship Id="rId349" Type="http://schemas.openxmlformats.org/officeDocument/2006/relationships/image" Target="../media/image669.png"/><Relationship Id="rId88" Type="http://schemas.openxmlformats.org/officeDocument/2006/relationships/customXml" Target="../ink/ink539.xml"/><Relationship Id="rId111" Type="http://schemas.openxmlformats.org/officeDocument/2006/relationships/image" Target="../media/image550.png"/><Relationship Id="rId153" Type="http://schemas.openxmlformats.org/officeDocument/2006/relationships/image" Target="../media/image571.png"/><Relationship Id="rId195" Type="http://schemas.openxmlformats.org/officeDocument/2006/relationships/image" Target="../media/image592.png"/><Relationship Id="rId209" Type="http://schemas.openxmlformats.org/officeDocument/2006/relationships/image" Target="../media/image599.png"/><Relationship Id="rId360" Type="http://schemas.openxmlformats.org/officeDocument/2006/relationships/customXml" Target="../ink/ink675.xml"/><Relationship Id="rId416" Type="http://schemas.openxmlformats.org/officeDocument/2006/relationships/customXml" Target="../ink/ink703.xml"/><Relationship Id="rId220" Type="http://schemas.openxmlformats.org/officeDocument/2006/relationships/customXml" Target="../ink/ink605.xml"/><Relationship Id="rId15" Type="http://schemas.openxmlformats.org/officeDocument/2006/relationships/image" Target="../media/image502.png"/><Relationship Id="rId57" Type="http://schemas.openxmlformats.org/officeDocument/2006/relationships/image" Target="../media/image523.png"/><Relationship Id="rId262" Type="http://schemas.openxmlformats.org/officeDocument/2006/relationships/customXml" Target="../ink/ink626.xml"/><Relationship Id="rId318" Type="http://schemas.openxmlformats.org/officeDocument/2006/relationships/customXml" Target="../ink/ink654.xml"/><Relationship Id="rId99" Type="http://schemas.openxmlformats.org/officeDocument/2006/relationships/image" Target="../media/image544.png"/><Relationship Id="rId122" Type="http://schemas.openxmlformats.org/officeDocument/2006/relationships/customXml" Target="../ink/ink556.xml"/><Relationship Id="rId164" Type="http://schemas.openxmlformats.org/officeDocument/2006/relationships/customXml" Target="../ink/ink577.xml"/><Relationship Id="rId371" Type="http://schemas.openxmlformats.org/officeDocument/2006/relationships/image" Target="../media/image680.png"/><Relationship Id="rId427" Type="http://schemas.openxmlformats.org/officeDocument/2006/relationships/image" Target="../media/image708.png"/><Relationship Id="rId26" Type="http://schemas.openxmlformats.org/officeDocument/2006/relationships/customXml" Target="../ink/ink508.xml"/><Relationship Id="rId231" Type="http://schemas.openxmlformats.org/officeDocument/2006/relationships/image" Target="../media/image610.png"/><Relationship Id="rId273" Type="http://schemas.openxmlformats.org/officeDocument/2006/relationships/image" Target="../media/image631.png"/><Relationship Id="rId329" Type="http://schemas.openxmlformats.org/officeDocument/2006/relationships/image" Target="../media/image659.png"/><Relationship Id="rId68" Type="http://schemas.openxmlformats.org/officeDocument/2006/relationships/customXml" Target="../ink/ink529.xml"/><Relationship Id="rId133" Type="http://schemas.openxmlformats.org/officeDocument/2006/relationships/image" Target="../media/image561.png"/><Relationship Id="rId175" Type="http://schemas.openxmlformats.org/officeDocument/2006/relationships/image" Target="../media/image582.png"/><Relationship Id="rId340" Type="http://schemas.openxmlformats.org/officeDocument/2006/relationships/customXml" Target="../ink/ink665.xml"/><Relationship Id="rId200" Type="http://schemas.openxmlformats.org/officeDocument/2006/relationships/customXml" Target="../ink/ink595.xml"/><Relationship Id="rId382" Type="http://schemas.openxmlformats.org/officeDocument/2006/relationships/customXml" Target="../ink/ink686.xml"/><Relationship Id="rId438" Type="http://schemas.openxmlformats.org/officeDocument/2006/relationships/customXml" Target="../ink/ink714.xml"/><Relationship Id="rId242" Type="http://schemas.openxmlformats.org/officeDocument/2006/relationships/customXml" Target="../ink/ink616.xml"/><Relationship Id="rId284" Type="http://schemas.openxmlformats.org/officeDocument/2006/relationships/customXml" Target="../ink/ink637.xml"/><Relationship Id="rId37" Type="http://schemas.openxmlformats.org/officeDocument/2006/relationships/image" Target="../media/image513.png"/><Relationship Id="rId79" Type="http://schemas.openxmlformats.org/officeDocument/2006/relationships/image" Target="../media/image534.png"/><Relationship Id="rId102" Type="http://schemas.openxmlformats.org/officeDocument/2006/relationships/customXml" Target="../ink/ink546.xml"/><Relationship Id="rId144" Type="http://schemas.openxmlformats.org/officeDocument/2006/relationships/customXml" Target="../ink/ink567.xml"/><Relationship Id="rId90" Type="http://schemas.openxmlformats.org/officeDocument/2006/relationships/customXml" Target="../ink/ink540.xml"/><Relationship Id="rId186" Type="http://schemas.openxmlformats.org/officeDocument/2006/relationships/customXml" Target="../ink/ink588.xml"/><Relationship Id="rId351" Type="http://schemas.openxmlformats.org/officeDocument/2006/relationships/image" Target="../media/image670.png"/><Relationship Id="rId393" Type="http://schemas.openxmlformats.org/officeDocument/2006/relationships/image" Target="../media/image691.png"/><Relationship Id="rId407" Type="http://schemas.openxmlformats.org/officeDocument/2006/relationships/image" Target="../media/image698.png"/><Relationship Id="rId211" Type="http://schemas.openxmlformats.org/officeDocument/2006/relationships/image" Target="../media/image600.png"/><Relationship Id="rId253" Type="http://schemas.openxmlformats.org/officeDocument/2006/relationships/image" Target="../media/image621.png"/><Relationship Id="rId295" Type="http://schemas.openxmlformats.org/officeDocument/2006/relationships/image" Target="../media/image642.png"/><Relationship Id="rId309" Type="http://schemas.openxmlformats.org/officeDocument/2006/relationships/image" Target="../media/image649.png"/><Relationship Id="rId48" Type="http://schemas.openxmlformats.org/officeDocument/2006/relationships/customXml" Target="../ink/ink519.xml"/><Relationship Id="rId113" Type="http://schemas.openxmlformats.org/officeDocument/2006/relationships/image" Target="../media/image551.png"/><Relationship Id="rId320" Type="http://schemas.openxmlformats.org/officeDocument/2006/relationships/customXml" Target="../ink/ink655.xml"/><Relationship Id="rId155" Type="http://schemas.openxmlformats.org/officeDocument/2006/relationships/image" Target="../media/image572.png"/><Relationship Id="rId197" Type="http://schemas.openxmlformats.org/officeDocument/2006/relationships/image" Target="../media/image593.png"/><Relationship Id="rId362" Type="http://schemas.openxmlformats.org/officeDocument/2006/relationships/customXml" Target="../ink/ink676.xml"/><Relationship Id="rId418" Type="http://schemas.openxmlformats.org/officeDocument/2006/relationships/customXml" Target="../ink/ink704.xml"/><Relationship Id="rId222" Type="http://schemas.openxmlformats.org/officeDocument/2006/relationships/customXml" Target="../ink/ink606.xml"/><Relationship Id="rId264" Type="http://schemas.openxmlformats.org/officeDocument/2006/relationships/customXml" Target="../ink/ink627.xml"/><Relationship Id="rId17" Type="http://schemas.openxmlformats.org/officeDocument/2006/relationships/image" Target="../media/image503.png"/><Relationship Id="rId59" Type="http://schemas.openxmlformats.org/officeDocument/2006/relationships/image" Target="../media/image524.png"/><Relationship Id="rId124" Type="http://schemas.openxmlformats.org/officeDocument/2006/relationships/customXml" Target="../ink/ink557.xml"/><Relationship Id="rId70" Type="http://schemas.openxmlformats.org/officeDocument/2006/relationships/customXml" Target="../ink/ink530.xml"/><Relationship Id="rId166" Type="http://schemas.openxmlformats.org/officeDocument/2006/relationships/customXml" Target="../ink/ink578.xml"/><Relationship Id="rId331" Type="http://schemas.openxmlformats.org/officeDocument/2006/relationships/image" Target="../media/image660.png"/><Relationship Id="rId373" Type="http://schemas.openxmlformats.org/officeDocument/2006/relationships/image" Target="../media/image681.png"/><Relationship Id="rId429" Type="http://schemas.openxmlformats.org/officeDocument/2006/relationships/image" Target="../media/image709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611.png"/><Relationship Id="rId440" Type="http://schemas.openxmlformats.org/officeDocument/2006/relationships/customXml" Target="../ink/ink715.xml"/><Relationship Id="rId28" Type="http://schemas.openxmlformats.org/officeDocument/2006/relationships/customXml" Target="../ink/ink509.xml"/><Relationship Id="rId275" Type="http://schemas.openxmlformats.org/officeDocument/2006/relationships/image" Target="../media/image632.png"/><Relationship Id="rId300" Type="http://schemas.openxmlformats.org/officeDocument/2006/relationships/customXml" Target="../ink/ink645.xml"/><Relationship Id="rId81" Type="http://schemas.openxmlformats.org/officeDocument/2006/relationships/image" Target="../media/image535.png"/><Relationship Id="rId135" Type="http://schemas.openxmlformats.org/officeDocument/2006/relationships/image" Target="../media/image562.png"/><Relationship Id="rId177" Type="http://schemas.openxmlformats.org/officeDocument/2006/relationships/image" Target="../media/image583.png"/><Relationship Id="rId342" Type="http://schemas.openxmlformats.org/officeDocument/2006/relationships/customXml" Target="../ink/ink666.xml"/><Relationship Id="rId384" Type="http://schemas.openxmlformats.org/officeDocument/2006/relationships/customXml" Target="../ink/ink687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74.png"/><Relationship Id="rId299" Type="http://schemas.openxmlformats.org/officeDocument/2006/relationships/image" Target="../media/image865.png"/><Relationship Id="rId21" Type="http://schemas.openxmlformats.org/officeDocument/2006/relationships/image" Target="../media/image726.png"/><Relationship Id="rId63" Type="http://schemas.openxmlformats.org/officeDocument/2006/relationships/image" Target="../media/image747.png"/><Relationship Id="rId159" Type="http://schemas.openxmlformats.org/officeDocument/2006/relationships/image" Target="../media/image795.png"/><Relationship Id="rId324" Type="http://schemas.openxmlformats.org/officeDocument/2006/relationships/customXml" Target="../ink/ink878.xml"/><Relationship Id="rId366" Type="http://schemas.openxmlformats.org/officeDocument/2006/relationships/customXml" Target="../ink/ink899.xml"/><Relationship Id="rId170" Type="http://schemas.openxmlformats.org/officeDocument/2006/relationships/customXml" Target="../ink/ink801.xml"/><Relationship Id="rId226" Type="http://schemas.openxmlformats.org/officeDocument/2006/relationships/customXml" Target="../ink/ink829.xml"/><Relationship Id="rId268" Type="http://schemas.openxmlformats.org/officeDocument/2006/relationships/customXml" Target="../ink/ink850.xml"/><Relationship Id="rId32" Type="http://schemas.openxmlformats.org/officeDocument/2006/relationships/customXml" Target="../ink/ink732.xml"/><Relationship Id="rId74" Type="http://schemas.openxmlformats.org/officeDocument/2006/relationships/customXml" Target="../ink/ink753.xml"/><Relationship Id="rId128" Type="http://schemas.openxmlformats.org/officeDocument/2006/relationships/customXml" Target="../ink/ink780.xml"/><Relationship Id="rId335" Type="http://schemas.openxmlformats.org/officeDocument/2006/relationships/image" Target="../media/image883.png"/><Relationship Id="rId377" Type="http://schemas.openxmlformats.org/officeDocument/2006/relationships/image" Target="../media/image904.png"/><Relationship Id="rId5" Type="http://schemas.openxmlformats.org/officeDocument/2006/relationships/image" Target="../media/image718.png"/><Relationship Id="rId181" Type="http://schemas.openxmlformats.org/officeDocument/2006/relationships/image" Target="../media/image806.png"/><Relationship Id="rId237" Type="http://schemas.openxmlformats.org/officeDocument/2006/relationships/image" Target="../media/image834.png"/><Relationship Id="rId402" Type="http://schemas.openxmlformats.org/officeDocument/2006/relationships/customXml" Target="../ink/ink917.xml"/><Relationship Id="rId279" Type="http://schemas.openxmlformats.org/officeDocument/2006/relationships/image" Target="../media/image855.png"/><Relationship Id="rId43" Type="http://schemas.openxmlformats.org/officeDocument/2006/relationships/image" Target="../media/image737.png"/><Relationship Id="rId139" Type="http://schemas.openxmlformats.org/officeDocument/2006/relationships/image" Target="../media/image785.png"/><Relationship Id="rId290" Type="http://schemas.openxmlformats.org/officeDocument/2006/relationships/customXml" Target="../ink/ink861.xml"/><Relationship Id="rId304" Type="http://schemas.openxmlformats.org/officeDocument/2006/relationships/customXml" Target="../ink/ink868.xml"/><Relationship Id="rId346" Type="http://schemas.openxmlformats.org/officeDocument/2006/relationships/customXml" Target="../ink/ink889.xml"/><Relationship Id="rId388" Type="http://schemas.openxmlformats.org/officeDocument/2006/relationships/customXml" Target="../ink/ink910.xml"/><Relationship Id="rId85" Type="http://schemas.openxmlformats.org/officeDocument/2006/relationships/image" Target="../media/image758.png"/><Relationship Id="rId150" Type="http://schemas.openxmlformats.org/officeDocument/2006/relationships/customXml" Target="../ink/ink791.xml"/><Relationship Id="rId192" Type="http://schemas.openxmlformats.org/officeDocument/2006/relationships/customXml" Target="../ink/ink812.xml"/><Relationship Id="rId206" Type="http://schemas.openxmlformats.org/officeDocument/2006/relationships/customXml" Target="../ink/ink819.xml"/><Relationship Id="rId413" Type="http://schemas.openxmlformats.org/officeDocument/2006/relationships/image" Target="../media/image922.png"/><Relationship Id="rId248" Type="http://schemas.openxmlformats.org/officeDocument/2006/relationships/customXml" Target="../ink/ink840.xml"/><Relationship Id="rId12" Type="http://schemas.openxmlformats.org/officeDocument/2006/relationships/customXml" Target="../ink/ink722.xml"/><Relationship Id="rId108" Type="http://schemas.openxmlformats.org/officeDocument/2006/relationships/customXml" Target="../ink/ink770.xml"/><Relationship Id="rId315" Type="http://schemas.openxmlformats.org/officeDocument/2006/relationships/image" Target="../media/image873.png"/><Relationship Id="rId357" Type="http://schemas.openxmlformats.org/officeDocument/2006/relationships/image" Target="../media/image894.png"/><Relationship Id="rId54" Type="http://schemas.openxmlformats.org/officeDocument/2006/relationships/customXml" Target="../ink/ink743.xml"/><Relationship Id="rId96" Type="http://schemas.openxmlformats.org/officeDocument/2006/relationships/customXml" Target="../ink/ink764.xml"/><Relationship Id="rId161" Type="http://schemas.openxmlformats.org/officeDocument/2006/relationships/image" Target="../media/image796.png"/><Relationship Id="rId217" Type="http://schemas.openxmlformats.org/officeDocument/2006/relationships/image" Target="../media/image824.png"/><Relationship Id="rId399" Type="http://schemas.openxmlformats.org/officeDocument/2006/relationships/image" Target="../media/image915.png"/><Relationship Id="rId259" Type="http://schemas.openxmlformats.org/officeDocument/2006/relationships/image" Target="../media/image845.png"/><Relationship Id="rId23" Type="http://schemas.openxmlformats.org/officeDocument/2006/relationships/image" Target="../media/image727.png"/><Relationship Id="rId119" Type="http://schemas.openxmlformats.org/officeDocument/2006/relationships/image" Target="../media/image775.png"/><Relationship Id="rId270" Type="http://schemas.openxmlformats.org/officeDocument/2006/relationships/customXml" Target="../ink/ink851.xml"/><Relationship Id="rId326" Type="http://schemas.openxmlformats.org/officeDocument/2006/relationships/customXml" Target="../ink/ink879.xml"/><Relationship Id="rId65" Type="http://schemas.openxmlformats.org/officeDocument/2006/relationships/image" Target="../media/image748.png"/><Relationship Id="rId130" Type="http://schemas.openxmlformats.org/officeDocument/2006/relationships/customXml" Target="../ink/ink781.xml"/><Relationship Id="rId368" Type="http://schemas.openxmlformats.org/officeDocument/2006/relationships/customXml" Target="../ink/ink900.xml"/><Relationship Id="rId172" Type="http://schemas.openxmlformats.org/officeDocument/2006/relationships/customXml" Target="../ink/ink802.xml"/><Relationship Id="rId228" Type="http://schemas.openxmlformats.org/officeDocument/2006/relationships/customXml" Target="../ink/ink830.xml"/><Relationship Id="rId281" Type="http://schemas.openxmlformats.org/officeDocument/2006/relationships/image" Target="../media/image856.png"/><Relationship Id="rId337" Type="http://schemas.openxmlformats.org/officeDocument/2006/relationships/image" Target="../media/image884.png"/><Relationship Id="rId34" Type="http://schemas.openxmlformats.org/officeDocument/2006/relationships/customXml" Target="../ink/ink733.xml"/><Relationship Id="rId76" Type="http://schemas.openxmlformats.org/officeDocument/2006/relationships/customXml" Target="../ink/ink754.xml"/><Relationship Id="rId141" Type="http://schemas.openxmlformats.org/officeDocument/2006/relationships/image" Target="../media/image786.png"/><Relationship Id="rId379" Type="http://schemas.openxmlformats.org/officeDocument/2006/relationships/image" Target="../media/image905.png"/><Relationship Id="rId7" Type="http://schemas.openxmlformats.org/officeDocument/2006/relationships/image" Target="../media/image719.png"/><Relationship Id="rId183" Type="http://schemas.openxmlformats.org/officeDocument/2006/relationships/image" Target="../media/image807.png"/><Relationship Id="rId239" Type="http://schemas.openxmlformats.org/officeDocument/2006/relationships/image" Target="../media/image835.png"/><Relationship Id="rId390" Type="http://schemas.openxmlformats.org/officeDocument/2006/relationships/customXml" Target="../ink/ink911.xml"/><Relationship Id="rId404" Type="http://schemas.openxmlformats.org/officeDocument/2006/relationships/customXml" Target="../ink/ink918.xml"/><Relationship Id="rId250" Type="http://schemas.openxmlformats.org/officeDocument/2006/relationships/customXml" Target="../ink/ink841.xml"/><Relationship Id="rId292" Type="http://schemas.openxmlformats.org/officeDocument/2006/relationships/customXml" Target="../ink/ink862.xml"/><Relationship Id="rId306" Type="http://schemas.openxmlformats.org/officeDocument/2006/relationships/customXml" Target="../ink/ink869.xml"/><Relationship Id="rId45" Type="http://schemas.openxmlformats.org/officeDocument/2006/relationships/image" Target="../media/image738.png"/><Relationship Id="rId87" Type="http://schemas.openxmlformats.org/officeDocument/2006/relationships/image" Target="../media/image759.png"/><Relationship Id="rId110" Type="http://schemas.openxmlformats.org/officeDocument/2006/relationships/customXml" Target="../ink/ink771.xml"/><Relationship Id="rId348" Type="http://schemas.openxmlformats.org/officeDocument/2006/relationships/customXml" Target="../ink/ink890.xml"/><Relationship Id="rId152" Type="http://schemas.openxmlformats.org/officeDocument/2006/relationships/customXml" Target="../ink/ink792.xml"/><Relationship Id="rId194" Type="http://schemas.openxmlformats.org/officeDocument/2006/relationships/customXml" Target="../ink/ink813.xml"/><Relationship Id="rId208" Type="http://schemas.openxmlformats.org/officeDocument/2006/relationships/customXml" Target="../ink/ink820.xml"/><Relationship Id="rId415" Type="http://schemas.openxmlformats.org/officeDocument/2006/relationships/image" Target="../media/image923.png"/><Relationship Id="rId261" Type="http://schemas.openxmlformats.org/officeDocument/2006/relationships/image" Target="../media/image846.png"/><Relationship Id="rId14" Type="http://schemas.openxmlformats.org/officeDocument/2006/relationships/customXml" Target="../ink/ink723.xml"/><Relationship Id="rId56" Type="http://schemas.openxmlformats.org/officeDocument/2006/relationships/customXml" Target="../ink/ink744.xml"/><Relationship Id="rId317" Type="http://schemas.openxmlformats.org/officeDocument/2006/relationships/image" Target="../media/image874.png"/><Relationship Id="rId359" Type="http://schemas.openxmlformats.org/officeDocument/2006/relationships/image" Target="../media/image895.png"/><Relationship Id="rId98" Type="http://schemas.openxmlformats.org/officeDocument/2006/relationships/customXml" Target="../ink/ink765.xml"/><Relationship Id="rId121" Type="http://schemas.openxmlformats.org/officeDocument/2006/relationships/image" Target="../media/image776.png"/><Relationship Id="rId163" Type="http://schemas.openxmlformats.org/officeDocument/2006/relationships/image" Target="../media/image797.png"/><Relationship Id="rId219" Type="http://schemas.openxmlformats.org/officeDocument/2006/relationships/image" Target="../media/image825.png"/><Relationship Id="rId370" Type="http://schemas.openxmlformats.org/officeDocument/2006/relationships/customXml" Target="../ink/ink901.xml"/><Relationship Id="rId230" Type="http://schemas.openxmlformats.org/officeDocument/2006/relationships/customXml" Target="../ink/ink831.xml"/><Relationship Id="rId25" Type="http://schemas.openxmlformats.org/officeDocument/2006/relationships/image" Target="../media/image728.png"/><Relationship Id="rId67" Type="http://schemas.openxmlformats.org/officeDocument/2006/relationships/image" Target="../media/image749.png"/><Relationship Id="rId272" Type="http://schemas.openxmlformats.org/officeDocument/2006/relationships/customXml" Target="../ink/ink852.xml"/><Relationship Id="rId328" Type="http://schemas.openxmlformats.org/officeDocument/2006/relationships/customXml" Target="../ink/ink880.xml"/><Relationship Id="rId132" Type="http://schemas.openxmlformats.org/officeDocument/2006/relationships/customXml" Target="../ink/ink782.xml"/><Relationship Id="rId174" Type="http://schemas.openxmlformats.org/officeDocument/2006/relationships/customXml" Target="../ink/ink803.xml"/><Relationship Id="rId381" Type="http://schemas.openxmlformats.org/officeDocument/2006/relationships/image" Target="../media/image906.png"/><Relationship Id="rId241" Type="http://schemas.openxmlformats.org/officeDocument/2006/relationships/image" Target="../media/image836.png"/><Relationship Id="rId36" Type="http://schemas.openxmlformats.org/officeDocument/2006/relationships/customXml" Target="../ink/ink734.xml"/><Relationship Id="rId283" Type="http://schemas.openxmlformats.org/officeDocument/2006/relationships/image" Target="../media/image857.png"/><Relationship Id="rId339" Type="http://schemas.openxmlformats.org/officeDocument/2006/relationships/image" Target="../media/image885.png"/><Relationship Id="rId78" Type="http://schemas.openxmlformats.org/officeDocument/2006/relationships/customXml" Target="../ink/ink755.xml"/><Relationship Id="rId101" Type="http://schemas.openxmlformats.org/officeDocument/2006/relationships/image" Target="../media/image766.png"/><Relationship Id="rId143" Type="http://schemas.openxmlformats.org/officeDocument/2006/relationships/image" Target="../media/image787.png"/><Relationship Id="rId185" Type="http://schemas.openxmlformats.org/officeDocument/2006/relationships/image" Target="../media/image808.png"/><Relationship Id="rId350" Type="http://schemas.openxmlformats.org/officeDocument/2006/relationships/customXml" Target="../ink/ink891.xml"/><Relationship Id="rId406" Type="http://schemas.openxmlformats.org/officeDocument/2006/relationships/customXml" Target="../ink/ink919.xml"/><Relationship Id="rId9" Type="http://schemas.openxmlformats.org/officeDocument/2006/relationships/image" Target="../media/image720.png"/><Relationship Id="rId210" Type="http://schemas.openxmlformats.org/officeDocument/2006/relationships/customXml" Target="../ink/ink821.xml"/><Relationship Id="rId392" Type="http://schemas.openxmlformats.org/officeDocument/2006/relationships/customXml" Target="../ink/ink912.xml"/><Relationship Id="rId252" Type="http://schemas.openxmlformats.org/officeDocument/2006/relationships/customXml" Target="../ink/ink842.xml"/><Relationship Id="rId294" Type="http://schemas.openxmlformats.org/officeDocument/2006/relationships/customXml" Target="../ink/ink863.xml"/><Relationship Id="rId308" Type="http://schemas.openxmlformats.org/officeDocument/2006/relationships/customXml" Target="../ink/ink870.xml"/><Relationship Id="rId47" Type="http://schemas.openxmlformats.org/officeDocument/2006/relationships/image" Target="../media/image739.png"/><Relationship Id="rId89" Type="http://schemas.openxmlformats.org/officeDocument/2006/relationships/image" Target="../media/image760.png"/><Relationship Id="rId112" Type="http://schemas.openxmlformats.org/officeDocument/2006/relationships/customXml" Target="../ink/ink772.xml"/><Relationship Id="rId154" Type="http://schemas.openxmlformats.org/officeDocument/2006/relationships/customXml" Target="../ink/ink793.xml"/><Relationship Id="rId361" Type="http://schemas.openxmlformats.org/officeDocument/2006/relationships/image" Target="../media/image896.png"/><Relationship Id="rId196" Type="http://schemas.openxmlformats.org/officeDocument/2006/relationships/customXml" Target="../ink/ink814.xml"/><Relationship Id="rId417" Type="http://schemas.openxmlformats.org/officeDocument/2006/relationships/image" Target="../media/image924.png"/><Relationship Id="rId16" Type="http://schemas.openxmlformats.org/officeDocument/2006/relationships/customXml" Target="../ink/ink724.xml"/><Relationship Id="rId221" Type="http://schemas.openxmlformats.org/officeDocument/2006/relationships/image" Target="../media/image826.png"/><Relationship Id="rId263" Type="http://schemas.openxmlformats.org/officeDocument/2006/relationships/image" Target="../media/image847.png"/><Relationship Id="rId319" Type="http://schemas.openxmlformats.org/officeDocument/2006/relationships/image" Target="../media/image875.png"/><Relationship Id="rId58" Type="http://schemas.openxmlformats.org/officeDocument/2006/relationships/customXml" Target="../ink/ink745.xml"/><Relationship Id="rId123" Type="http://schemas.openxmlformats.org/officeDocument/2006/relationships/image" Target="../media/image777.png"/><Relationship Id="rId330" Type="http://schemas.openxmlformats.org/officeDocument/2006/relationships/customXml" Target="../ink/ink881.xml"/><Relationship Id="rId165" Type="http://schemas.openxmlformats.org/officeDocument/2006/relationships/image" Target="../media/image798.png"/><Relationship Id="rId372" Type="http://schemas.openxmlformats.org/officeDocument/2006/relationships/customXml" Target="../ink/ink902.xml"/><Relationship Id="rId232" Type="http://schemas.openxmlformats.org/officeDocument/2006/relationships/customXml" Target="../ink/ink832.xml"/><Relationship Id="rId274" Type="http://schemas.openxmlformats.org/officeDocument/2006/relationships/customXml" Target="../ink/ink853.xml"/><Relationship Id="rId27" Type="http://schemas.openxmlformats.org/officeDocument/2006/relationships/image" Target="../media/image729.png"/><Relationship Id="rId69" Type="http://schemas.openxmlformats.org/officeDocument/2006/relationships/image" Target="../media/image750.png"/><Relationship Id="rId134" Type="http://schemas.openxmlformats.org/officeDocument/2006/relationships/customXml" Target="../ink/ink783.xml"/><Relationship Id="rId80" Type="http://schemas.openxmlformats.org/officeDocument/2006/relationships/customXml" Target="../ink/ink756.xml"/><Relationship Id="rId176" Type="http://schemas.openxmlformats.org/officeDocument/2006/relationships/customXml" Target="../ink/ink804.xml"/><Relationship Id="rId341" Type="http://schemas.openxmlformats.org/officeDocument/2006/relationships/image" Target="../media/image886.png"/><Relationship Id="rId383" Type="http://schemas.openxmlformats.org/officeDocument/2006/relationships/image" Target="../media/image907.png"/><Relationship Id="rId201" Type="http://schemas.openxmlformats.org/officeDocument/2006/relationships/image" Target="../media/image816.png"/><Relationship Id="rId243" Type="http://schemas.openxmlformats.org/officeDocument/2006/relationships/image" Target="../media/image837.png"/><Relationship Id="rId285" Type="http://schemas.openxmlformats.org/officeDocument/2006/relationships/image" Target="../media/image858.png"/><Relationship Id="rId17" Type="http://schemas.openxmlformats.org/officeDocument/2006/relationships/image" Target="../media/image724.png"/><Relationship Id="rId38" Type="http://schemas.openxmlformats.org/officeDocument/2006/relationships/customXml" Target="../ink/ink735.xml"/><Relationship Id="rId59" Type="http://schemas.openxmlformats.org/officeDocument/2006/relationships/image" Target="../media/image745.png"/><Relationship Id="rId103" Type="http://schemas.openxmlformats.org/officeDocument/2006/relationships/image" Target="../media/image767.png"/><Relationship Id="rId124" Type="http://schemas.openxmlformats.org/officeDocument/2006/relationships/customXml" Target="../ink/ink778.xml"/><Relationship Id="rId310" Type="http://schemas.openxmlformats.org/officeDocument/2006/relationships/customXml" Target="../ink/ink871.xml"/><Relationship Id="rId70" Type="http://schemas.openxmlformats.org/officeDocument/2006/relationships/customXml" Target="../ink/ink751.xml"/><Relationship Id="rId91" Type="http://schemas.openxmlformats.org/officeDocument/2006/relationships/image" Target="../media/image761.png"/><Relationship Id="rId145" Type="http://schemas.openxmlformats.org/officeDocument/2006/relationships/image" Target="../media/image788.png"/><Relationship Id="rId166" Type="http://schemas.openxmlformats.org/officeDocument/2006/relationships/customXml" Target="../ink/ink799.xml"/><Relationship Id="rId187" Type="http://schemas.openxmlformats.org/officeDocument/2006/relationships/image" Target="../media/image809.png"/><Relationship Id="rId331" Type="http://schemas.openxmlformats.org/officeDocument/2006/relationships/image" Target="../media/image881.png"/><Relationship Id="rId352" Type="http://schemas.openxmlformats.org/officeDocument/2006/relationships/customXml" Target="../ink/ink892.xml"/><Relationship Id="rId373" Type="http://schemas.openxmlformats.org/officeDocument/2006/relationships/image" Target="../media/image902.png"/><Relationship Id="rId394" Type="http://schemas.openxmlformats.org/officeDocument/2006/relationships/customXml" Target="../ink/ink913.xml"/><Relationship Id="rId408" Type="http://schemas.openxmlformats.org/officeDocument/2006/relationships/customXml" Target="../ink/ink92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22.xml"/><Relationship Id="rId233" Type="http://schemas.openxmlformats.org/officeDocument/2006/relationships/image" Target="../media/image832.png"/><Relationship Id="rId254" Type="http://schemas.openxmlformats.org/officeDocument/2006/relationships/customXml" Target="../ink/ink843.xml"/><Relationship Id="rId28" Type="http://schemas.openxmlformats.org/officeDocument/2006/relationships/customXml" Target="../ink/ink730.xml"/><Relationship Id="rId49" Type="http://schemas.openxmlformats.org/officeDocument/2006/relationships/image" Target="../media/image740.png"/><Relationship Id="rId114" Type="http://schemas.openxmlformats.org/officeDocument/2006/relationships/customXml" Target="../ink/ink773.xml"/><Relationship Id="rId275" Type="http://schemas.openxmlformats.org/officeDocument/2006/relationships/image" Target="../media/image853.png"/><Relationship Id="rId296" Type="http://schemas.openxmlformats.org/officeDocument/2006/relationships/customXml" Target="../ink/ink864.xml"/><Relationship Id="rId300" Type="http://schemas.openxmlformats.org/officeDocument/2006/relationships/customXml" Target="../ink/ink866.xml"/><Relationship Id="rId60" Type="http://schemas.openxmlformats.org/officeDocument/2006/relationships/customXml" Target="../ink/ink746.xml"/><Relationship Id="rId81" Type="http://schemas.openxmlformats.org/officeDocument/2006/relationships/image" Target="../media/image756.png"/><Relationship Id="rId135" Type="http://schemas.openxmlformats.org/officeDocument/2006/relationships/image" Target="../media/image783.png"/><Relationship Id="rId156" Type="http://schemas.openxmlformats.org/officeDocument/2006/relationships/customXml" Target="../ink/ink794.xml"/><Relationship Id="rId177" Type="http://schemas.openxmlformats.org/officeDocument/2006/relationships/image" Target="../media/image804.png"/><Relationship Id="rId198" Type="http://schemas.openxmlformats.org/officeDocument/2006/relationships/customXml" Target="../ink/ink815.xml"/><Relationship Id="rId321" Type="http://schemas.openxmlformats.org/officeDocument/2006/relationships/image" Target="../media/image876.png"/><Relationship Id="rId342" Type="http://schemas.openxmlformats.org/officeDocument/2006/relationships/customXml" Target="../ink/ink887.xml"/><Relationship Id="rId363" Type="http://schemas.openxmlformats.org/officeDocument/2006/relationships/image" Target="../media/image897.png"/><Relationship Id="rId384" Type="http://schemas.openxmlformats.org/officeDocument/2006/relationships/customXml" Target="../ink/ink908.xml"/><Relationship Id="rId419" Type="http://schemas.openxmlformats.org/officeDocument/2006/relationships/image" Target="../media/image925.png"/><Relationship Id="rId202" Type="http://schemas.openxmlformats.org/officeDocument/2006/relationships/customXml" Target="../ink/ink817.xml"/><Relationship Id="rId223" Type="http://schemas.openxmlformats.org/officeDocument/2006/relationships/image" Target="../media/image827.png"/><Relationship Id="rId244" Type="http://schemas.openxmlformats.org/officeDocument/2006/relationships/customXml" Target="../ink/ink838.xml"/><Relationship Id="rId18" Type="http://schemas.openxmlformats.org/officeDocument/2006/relationships/customXml" Target="../ink/ink725.xml"/><Relationship Id="rId39" Type="http://schemas.openxmlformats.org/officeDocument/2006/relationships/image" Target="../media/image735.png"/><Relationship Id="rId265" Type="http://schemas.openxmlformats.org/officeDocument/2006/relationships/image" Target="../media/image848.png"/><Relationship Id="rId286" Type="http://schemas.openxmlformats.org/officeDocument/2006/relationships/customXml" Target="../ink/ink859.xml"/><Relationship Id="rId50" Type="http://schemas.openxmlformats.org/officeDocument/2006/relationships/customXml" Target="../ink/ink741.xml"/><Relationship Id="rId104" Type="http://schemas.openxmlformats.org/officeDocument/2006/relationships/customXml" Target="../ink/ink768.xml"/><Relationship Id="rId125" Type="http://schemas.openxmlformats.org/officeDocument/2006/relationships/image" Target="../media/image778.png"/><Relationship Id="rId146" Type="http://schemas.openxmlformats.org/officeDocument/2006/relationships/customXml" Target="../ink/ink789.xml"/><Relationship Id="rId167" Type="http://schemas.openxmlformats.org/officeDocument/2006/relationships/image" Target="../media/image799.png"/><Relationship Id="rId188" Type="http://schemas.openxmlformats.org/officeDocument/2006/relationships/customXml" Target="../ink/ink810.xml"/><Relationship Id="rId311" Type="http://schemas.openxmlformats.org/officeDocument/2006/relationships/image" Target="../media/image871.png"/><Relationship Id="rId332" Type="http://schemas.openxmlformats.org/officeDocument/2006/relationships/customXml" Target="../ink/ink882.xml"/><Relationship Id="rId353" Type="http://schemas.openxmlformats.org/officeDocument/2006/relationships/image" Target="../media/image892.png"/><Relationship Id="rId374" Type="http://schemas.openxmlformats.org/officeDocument/2006/relationships/customXml" Target="../ink/ink903.xml"/><Relationship Id="rId395" Type="http://schemas.openxmlformats.org/officeDocument/2006/relationships/image" Target="../media/image913.png"/><Relationship Id="rId409" Type="http://schemas.openxmlformats.org/officeDocument/2006/relationships/image" Target="../media/image920.png"/><Relationship Id="rId71" Type="http://schemas.openxmlformats.org/officeDocument/2006/relationships/image" Target="../media/image751.png"/><Relationship Id="rId92" Type="http://schemas.openxmlformats.org/officeDocument/2006/relationships/customXml" Target="../ink/ink762.xml"/><Relationship Id="rId213" Type="http://schemas.openxmlformats.org/officeDocument/2006/relationships/image" Target="../media/image822.png"/><Relationship Id="rId234" Type="http://schemas.openxmlformats.org/officeDocument/2006/relationships/customXml" Target="../ink/ink833.xml"/><Relationship Id="rId420" Type="http://schemas.openxmlformats.org/officeDocument/2006/relationships/customXml" Target="../ink/ink926.xml"/><Relationship Id="rId2" Type="http://schemas.openxmlformats.org/officeDocument/2006/relationships/customXml" Target="../ink/ink717.xml"/><Relationship Id="rId29" Type="http://schemas.openxmlformats.org/officeDocument/2006/relationships/image" Target="../media/image730.png"/><Relationship Id="rId255" Type="http://schemas.openxmlformats.org/officeDocument/2006/relationships/image" Target="../media/image843.png"/><Relationship Id="rId276" Type="http://schemas.openxmlformats.org/officeDocument/2006/relationships/customXml" Target="../ink/ink854.xml"/><Relationship Id="rId297" Type="http://schemas.openxmlformats.org/officeDocument/2006/relationships/image" Target="../media/image864.png"/><Relationship Id="rId40" Type="http://schemas.openxmlformats.org/officeDocument/2006/relationships/customXml" Target="../ink/ink736.xml"/><Relationship Id="rId115" Type="http://schemas.openxmlformats.org/officeDocument/2006/relationships/image" Target="../media/image773.png"/><Relationship Id="rId136" Type="http://schemas.openxmlformats.org/officeDocument/2006/relationships/customXml" Target="../ink/ink784.xml"/><Relationship Id="rId157" Type="http://schemas.openxmlformats.org/officeDocument/2006/relationships/image" Target="../media/image794.png"/><Relationship Id="rId178" Type="http://schemas.openxmlformats.org/officeDocument/2006/relationships/customXml" Target="../ink/ink805.xml"/><Relationship Id="rId301" Type="http://schemas.openxmlformats.org/officeDocument/2006/relationships/image" Target="../media/image866.png"/><Relationship Id="rId322" Type="http://schemas.openxmlformats.org/officeDocument/2006/relationships/customXml" Target="../ink/ink877.xml"/><Relationship Id="rId343" Type="http://schemas.openxmlformats.org/officeDocument/2006/relationships/image" Target="../media/image887.png"/><Relationship Id="rId364" Type="http://schemas.openxmlformats.org/officeDocument/2006/relationships/customXml" Target="../ink/ink898.xml"/><Relationship Id="rId61" Type="http://schemas.openxmlformats.org/officeDocument/2006/relationships/image" Target="../media/image746.png"/><Relationship Id="rId82" Type="http://schemas.openxmlformats.org/officeDocument/2006/relationships/customXml" Target="../ink/ink757.xml"/><Relationship Id="rId199" Type="http://schemas.openxmlformats.org/officeDocument/2006/relationships/image" Target="../media/image815.png"/><Relationship Id="rId203" Type="http://schemas.openxmlformats.org/officeDocument/2006/relationships/image" Target="../media/image817.png"/><Relationship Id="rId385" Type="http://schemas.openxmlformats.org/officeDocument/2006/relationships/image" Target="../media/image908.png"/><Relationship Id="rId19" Type="http://schemas.openxmlformats.org/officeDocument/2006/relationships/image" Target="../media/image725.png"/><Relationship Id="rId224" Type="http://schemas.openxmlformats.org/officeDocument/2006/relationships/customXml" Target="../ink/ink828.xml"/><Relationship Id="rId245" Type="http://schemas.openxmlformats.org/officeDocument/2006/relationships/image" Target="../media/image838.png"/><Relationship Id="rId266" Type="http://schemas.openxmlformats.org/officeDocument/2006/relationships/customXml" Target="../ink/ink849.xml"/><Relationship Id="rId287" Type="http://schemas.openxmlformats.org/officeDocument/2006/relationships/image" Target="../media/image859.png"/><Relationship Id="rId410" Type="http://schemas.openxmlformats.org/officeDocument/2006/relationships/customXml" Target="../ink/ink921.xml"/><Relationship Id="rId30" Type="http://schemas.openxmlformats.org/officeDocument/2006/relationships/customXml" Target="../ink/ink731.xml"/><Relationship Id="rId105" Type="http://schemas.openxmlformats.org/officeDocument/2006/relationships/image" Target="../media/image768.png"/><Relationship Id="rId126" Type="http://schemas.openxmlformats.org/officeDocument/2006/relationships/customXml" Target="../ink/ink779.xml"/><Relationship Id="rId147" Type="http://schemas.openxmlformats.org/officeDocument/2006/relationships/image" Target="../media/image789.png"/><Relationship Id="rId168" Type="http://schemas.openxmlformats.org/officeDocument/2006/relationships/customXml" Target="../ink/ink800.xml"/><Relationship Id="rId312" Type="http://schemas.openxmlformats.org/officeDocument/2006/relationships/customXml" Target="../ink/ink872.xml"/><Relationship Id="rId333" Type="http://schemas.openxmlformats.org/officeDocument/2006/relationships/image" Target="../media/image882.png"/><Relationship Id="rId354" Type="http://schemas.openxmlformats.org/officeDocument/2006/relationships/customXml" Target="../ink/ink893.xml"/><Relationship Id="rId51" Type="http://schemas.openxmlformats.org/officeDocument/2006/relationships/image" Target="../media/image741.png"/><Relationship Id="rId72" Type="http://schemas.openxmlformats.org/officeDocument/2006/relationships/customXml" Target="../ink/ink752.xml"/><Relationship Id="rId93" Type="http://schemas.openxmlformats.org/officeDocument/2006/relationships/image" Target="../media/image762.png"/><Relationship Id="rId189" Type="http://schemas.openxmlformats.org/officeDocument/2006/relationships/image" Target="../media/image810.png"/><Relationship Id="rId375" Type="http://schemas.openxmlformats.org/officeDocument/2006/relationships/image" Target="../media/image903.png"/><Relationship Id="rId396" Type="http://schemas.openxmlformats.org/officeDocument/2006/relationships/customXml" Target="../ink/ink914.xml"/><Relationship Id="rId3" Type="http://schemas.openxmlformats.org/officeDocument/2006/relationships/image" Target="../media/image717.png"/><Relationship Id="rId214" Type="http://schemas.openxmlformats.org/officeDocument/2006/relationships/customXml" Target="../ink/ink823.xml"/><Relationship Id="rId235" Type="http://schemas.openxmlformats.org/officeDocument/2006/relationships/image" Target="../media/image833.png"/><Relationship Id="rId256" Type="http://schemas.openxmlformats.org/officeDocument/2006/relationships/customXml" Target="../ink/ink844.xml"/><Relationship Id="rId277" Type="http://schemas.openxmlformats.org/officeDocument/2006/relationships/image" Target="../media/image854.png"/><Relationship Id="rId298" Type="http://schemas.openxmlformats.org/officeDocument/2006/relationships/customXml" Target="../ink/ink865.xml"/><Relationship Id="rId400" Type="http://schemas.openxmlformats.org/officeDocument/2006/relationships/customXml" Target="../ink/ink916.xml"/><Relationship Id="rId421" Type="http://schemas.openxmlformats.org/officeDocument/2006/relationships/image" Target="../media/image926.png"/><Relationship Id="rId116" Type="http://schemas.openxmlformats.org/officeDocument/2006/relationships/customXml" Target="../ink/ink774.xml"/><Relationship Id="rId137" Type="http://schemas.openxmlformats.org/officeDocument/2006/relationships/image" Target="../media/image784.png"/><Relationship Id="rId158" Type="http://schemas.openxmlformats.org/officeDocument/2006/relationships/customXml" Target="../ink/ink795.xml"/><Relationship Id="rId302" Type="http://schemas.openxmlformats.org/officeDocument/2006/relationships/customXml" Target="../ink/ink867.xml"/><Relationship Id="rId323" Type="http://schemas.openxmlformats.org/officeDocument/2006/relationships/image" Target="../media/image877.png"/><Relationship Id="rId344" Type="http://schemas.openxmlformats.org/officeDocument/2006/relationships/customXml" Target="../ink/ink888.xml"/><Relationship Id="rId20" Type="http://schemas.openxmlformats.org/officeDocument/2006/relationships/customXml" Target="../ink/ink726.xml"/><Relationship Id="rId41" Type="http://schemas.openxmlformats.org/officeDocument/2006/relationships/image" Target="../media/image736.png"/><Relationship Id="rId62" Type="http://schemas.openxmlformats.org/officeDocument/2006/relationships/customXml" Target="../ink/ink747.xml"/><Relationship Id="rId83" Type="http://schemas.openxmlformats.org/officeDocument/2006/relationships/image" Target="../media/image757.png"/><Relationship Id="rId179" Type="http://schemas.openxmlformats.org/officeDocument/2006/relationships/image" Target="../media/image805.png"/><Relationship Id="rId365" Type="http://schemas.openxmlformats.org/officeDocument/2006/relationships/image" Target="../media/image898.png"/><Relationship Id="rId386" Type="http://schemas.openxmlformats.org/officeDocument/2006/relationships/customXml" Target="../ink/ink909.xml"/><Relationship Id="rId190" Type="http://schemas.openxmlformats.org/officeDocument/2006/relationships/customXml" Target="../ink/ink811.xml"/><Relationship Id="rId204" Type="http://schemas.openxmlformats.org/officeDocument/2006/relationships/customXml" Target="../ink/ink818.xml"/><Relationship Id="rId225" Type="http://schemas.openxmlformats.org/officeDocument/2006/relationships/image" Target="../media/image828.png"/><Relationship Id="rId246" Type="http://schemas.openxmlformats.org/officeDocument/2006/relationships/customXml" Target="../ink/ink839.xml"/><Relationship Id="rId267" Type="http://schemas.openxmlformats.org/officeDocument/2006/relationships/image" Target="../media/image849.png"/><Relationship Id="rId288" Type="http://schemas.openxmlformats.org/officeDocument/2006/relationships/customXml" Target="../ink/ink860.xml"/><Relationship Id="rId411" Type="http://schemas.openxmlformats.org/officeDocument/2006/relationships/image" Target="../media/image921.png"/><Relationship Id="rId106" Type="http://schemas.openxmlformats.org/officeDocument/2006/relationships/customXml" Target="../ink/ink769.xml"/><Relationship Id="rId127" Type="http://schemas.openxmlformats.org/officeDocument/2006/relationships/image" Target="../media/image779.png"/><Relationship Id="rId313" Type="http://schemas.openxmlformats.org/officeDocument/2006/relationships/image" Target="../media/image872.png"/><Relationship Id="rId10" Type="http://schemas.openxmlformats.org/officeDocument/2006/relationships/customXml" Target="../ink/ink721.xml"/><Relationship Id="rId31" Type="http://schemas.openxmlformats.org/officeDocument/2006/relationships/image" Target="../media/image731.png"/><Relationship Id="rId52" Type="http://schemas.openxmlformats.org/officeDocument/2006/relationships/customXml" Target="../ink/ink742.xml"/><Relationship Id="rId73" Type="http://schemas.openxmlformats.org/officeDocument/2006/relationships/image" Target="../media/image752.png"/><Relationship Id="rId94" Type="http://schemas.openxmlformats.org/officeDocument/2006/relationships/customXml" Target="../ink/ink763.xml"/><Relationship Id="rId148" Type="http://schemas.openxmlformats.org/officeDocument/2006/relationships/customXml" Target="../ink/ink790.xml"/><Relationship Id="rId169" Type="http://schemas.openxmlformats.org/officeDocument/2006/relationships/image" Target="../media/image800.png"/><Relationship Id="rId334" Type="http://schemas.openxmlformats.org/officeDocument/2006/relationships/customXml" Target="../ink/ink883.xml"/><Relationship Id="rId355" Type="http://schemas.openxmlformats.org/officeDocument/2006/relationships/image" Target="../media/image893.png"/><Relationship Id="rId376" Type="http://schemas.openxmlformats.org/officeDocument/2006/relationships/customXml" Target="../ink/ink904.xml"/><Relationship Id="rId397" Type="http://schemas.openxmlformats.org/officeDocument/2006/relationships/image" Target="../media/image914.png"/><Relationship Id="rId4" Type="http://schemas.openxmlformats.org/officeDocument/2006/relationships/customXml" Target="../ink/ink718.xml"/><Relationship Id="rId180" Type="http://schemas.openxmlformats.org/officeDocument/2006/relationships/customXml" Target="../ink/ink806.xml"/><Relationship Id="rId215" Type="http://schemas.openxmlformats.org/officeDocument/2006/relationships/image" Target="../media/image823.png"/><Relationship Id="rId236" Type="http://schemas.openxmlformats.org/officeDocument/2006/relationships/customXml" Target="../ink/ink834.xml"/><Relationship Id="rId257" Type="http://schemas.openxmlformats.org/officeDocument/2006/relationships/image" Target="../media/image844.png"/><Relationship Id="rId278" Type="http://schemas.openxmlformats.org/officeDocument/2006/relationships/customXml" Target="../ink/ink855.xml"/><Relationship Id="rId401" Type="http://schemas.openxmlformats.org/officeDocument/2006/relationships/image" Target="../media/image916.png"/><Relationship Id="rId303" Type="http://schemas.openxmlformats.org/officeDocument/2006/relationships/image" Target="../media/image867.png"/><Relationship Id="rId42" Type="http://schemas.openxmlformats.org/officeDocument/2006/relationships/customXml" Target="../ink/ink737.xml"/><Relationship Id="rId84" Type="http://schemas.openxmlformats.org/officeDocument/2006/relationships/customXml" Target="../ink/ink758.xml"/><Relationship Id="rId138" Type="http://schemas.openxmlformats.org/officeDocument/2006/relationships/customXml" Target="../ink/ink785.xml"/><Relationship Id="rId345" Type="http://schemas.openxmlformats.org/officeDocument/2006/relationships/image" Target="../media/image888.png"/><Relationship Id="rId387" Type="http://schemas.openxmlformats.org/officeDocument/2006/relationships/image" Target="../media/image909.png"/><Relationship Id="rId191" Type="http://schemas.openxmlformats.org/officeDocument/2006/relationships/image" Target="../media/image811.png"/><Relationship Id="rId205" Type="http://schemas.openxmlformats.org/officeDocument/2006/relationships/image" Target="../media/image818.png"/><Relationship Id="rId247" Type="http://schemas.openxmlformats.org/officeDocument/2006/relationships/image" Target="../media/image839.png"/><Relationship Id="rId412" Type="http://schemas.openxmlformats.org/officeDocument/2006/relationships/customXml" Target="../ink/ink922.xml"/><Relationship Id="rId107" Type="http://schemas.openxmlformats.org/officeDocument/2006/relationships/image" Target="../media/image769.png"/><Relationship Id="rId289" Type="http://schemas.openxmlformats.org/officeDocument/2006/relationships/image" Target="../media/image860.png"/><Relationship Id="rId11" Type="http://schemas.openxmlformats.org/officeDocument/2006/relationships/image" Target="../media/image721.png"/><Relationship Id="rId53" Type="http://schemas.openxmlformats.org/officeDocument/2006/relationships/image" Target="../media/image742.png"/><Relationship Id="rId149" Type="http://schemas.openxmlformats.org/officeDocument/2006/relationships/image" Target="../media/image790.png"/><Relationship Id="rId314" Type="http://schemas.openxmlformats.org/officeDocument/2006/relationships/customXml" Target="../ink/ink873.xml"/><Relationship Id="rId356" Type="http://schemas.openxmlformats.org/officeDocument/2006/relationships/customXml" Target="../ink/ink894.xml"/><Relationship Id="rId398" Type="http://schemas.openxmlformats.org/officeDocument/2006/relationships/customXml" Target="../ink/ink915.xml"/><Relationship Id="rId95" Type="http://schemas.openxmlformats.org/officeDocument/2006/relationships/image" Target="../media/image763.png"/><Relationship Id="rId160" Type="http://schemas.openxmlformats.org/officeDocument/2006/relationships/customXml" Target="../ink/ink796.xml"/><Relationship Id="rId216" Type="http://schemas.openxmlformats.org/officeDocument/2006/relationships/customXml" Target="../ink/ink824.xml"/><Relationship Id="rId258" Type="http://schemas.openxmlformats.org/officeDocument/2006/relationships/customXml" Target="../ink/ink845.xml"/><Relationship Id="rId22" Type="http://schemas.openxmlformats.org/officeDocument/2006/relationships/customXml" Target="../ink/ink727.xml"/><Relationship Id="rId64" Type="http://schemas.openxmlformats.org/officeDocument/2006/relationships/customXml" Target="../ink/ink748.xml"/><Relationship Id="rId118" Type="http://schemas.openxmlformats.org/officeDocument/2006/relationships/customXml" Target="../ink/ink775.xml"/><Relationship Id="rId325" Type="http://schemas.openxmlformats.org/officeDocument/2006/relationships/image" Target="../media/image878.png"/><Relationship Id="rId367" Type="http://schemas.openxmlformats.org/officeDocument/2006/relationships/image" Target="../media/image899.png"/><Relationship Id="rId171" Type="http://schemas.openxmlformats.org/officeDocument/2006/relationships/image" Target="../media/image801.png"/><Relationship Id="rId227" Type="http://schemas.openxmlformats.org/officeDocument/2006/relationships/image" Target="../media/image829.png"/><Relationship Id="rId269" Type="http://schemas.openxmlformats.org/officeDocument/2006/relationships/image" Target="../media/image850.png"/><Relationship Id="rId33" Type="http://schemas.openxmlformats.org/officeDocument/2006/relationships/image" Target="../media/image732.png"/><Relationship Id="rId129" Type="http://schemas.openxmlformats.org/officeDocument/2006/relationships/image" Target="../media/image780.png"/><Relationship Id="rId280" Type="http://schemas.openxmlformats.org/officeDocument/2006/relationships/customXml" Target="../ink/ink856.xml"/><Relationship Id="rId336" Type="http://schemas.openxmlformats.org/officeDocument/2006/relationships/customXml" Target="../ink/ink884.xml"/><Relationship Id="rId75" Type="http://schemas.openxmlformats.org/officeDocument/2006/relationships/image" Target="../media/image753.png"/><Relationship Id="rId140" Type="http://schemas.openxmlformats.org/officeDocument/2006/relationships/customXml" Target="../ink/ink786.xml"/><Relationship Id="rId182" Type="http://schemas.openxmlformats.org/officeDocument/2006/relationships/customXml" Target="../ink/ink807.xml"/><Relationship Id="rId378" Type="http://schemas.openxmlformats.org/officeDocument/2006/relationships/customXml" Target="../ink/ink905.xml"/><Relationship Id="rId403" Type="http://schemas.openxmlformats.org/officeDocument/2006/relationships/image" Target="../media/image917.png"/><Relationship Id="rId6" Type="http://schemas.openxmlformats.org/officeDocument/2006/relationships/customXml" Target="../ink/ink719.xml"/><Relationship Id="rId238" Type="http://schemas.openxmlformats.org/officeDocument/2006/relationships/customXml" Target="../ink/ink835.xml"/><Relationship Id="rId291" Type="http://schemas.openxmlformats.org/officeDocument/2006/relationships/image" Target="../media/image861.png"/><Relationship Id="rId305" Type="http://schemas.openxmlformats.org/officeDocument/2006/relationships/image" Target="../media/image868.png"/><Relationship Id="rId347" Type="http://schemas.openxmlformats.org/officeDocument/2006/relationships/image" Target="../media/image889.png"/><Relationship Id="rId44" Type="http://schemas.openxmlformats.org/officeDocument/2006/relationships/customXml" Target="../ink/ink738.xml"/><Relationship Id="rId86" Type="http://schemas.openxmlformats.org/officeDocument/2006/relationships/customXml" Target="../ink/ink759.xml"/><Relationship Id="rId151" Type="http://schemas.openxmlformats.org/officeDocument/2006/relationships/image" Target="../media/image791.png"/><Relationship Id="rId389" Type="http://schemas.openxmlformats.org/officeDocument/2006/relationships/image" Target="../media/image910.png"/><Relationship Id="rId193" Type="http://schemas.openxmlformats.org/officeDocument/2006/relationships/image" Target="../media/image812.png"/><Relationship Id="rId207" Type="http://schemas.openxmlformats.org/officeDocument/2006/relationships/image" Target="../media/image819.png"/><Relationship Id="rId249" Type="http://schemas.openxmlformats.org/officeDocument/2006/relationships/image" Target="../media/image840.png"/><Relationship Id="rId414" Type="http://schemas.openxmlformats.org/officeDocument/2006/relationships/customXml" Target="../ink/ink923.xml"/><Relationship Id="rId13" Type="http://schemas.openxmlformats.org/officeDocument/2006/relationships/image" Target="../media/image722.png"/><Relationship Id="rId109" Type="http://schemas.openxmlformats.org/officeDocument/2006/relationships/image" Target="../media/image770.png"/><Relationship Id="rId260" Type="http://schemas.openxmlformats.org/officeDocument/2006/relationships/customXml" Target="../ink/ink846.xml"/><Relationship Id="rId316" Type="http://schemas.openxmlformats.org/officeDocument/2006/relationships/customXml" Target="../ink/ink874.xml"/><Relationship Id="rId55" Type="http://schemas.openxmlformats.org/officeDocument/2006/relationships/image" Target="../media/image743.png"/><Relationship Id="rId97" Type="http://schemas.openxmlformats.org/officeDocument/2006/relationships/image" Target="../media/image764.png"/><Relationship Id="rId120" Type="http://schemas.openxmlformats.org/officeDocument/2006/relationships/customXml" Target="../ink/ink776.xml"/><Relationship Id="rId358" Type="http://schemas.openxmlformats.org/officeDocument/2006/relationships/customXml" Target="../ink/ink895.xml"/><Relationship Id="rId162" Type="http://schemas.openxmlformats.org/officeDocument/2006/relationships/customXml" Target="../ink/ink797.xml"/><Relationship Id="rId218" Type="http://schemas.openxmlformats.org/officeDocument/2006/relationships/customXml" Target="../ink/ink825.xml"/><Relationship Id="rId271" Type="http://schemas.openxmlformats.org/officeDocument/2006/relationships/image" Target="../media/image851.png"/><Relationship Id="rId24" Type="http://schemas.openxmlformats.org/officeDocument/2006/relationships/customXml" Target="../ink/ink728.xml"/><Relationship Id="rId66" Type="http://schemas.openxmlformats.org/officeDocument/2006/relationships/customXml" Target="../ink/ink749.xml"/><Relationship Id="rId131" Type="http://schemas.openxmlformats.org/officeDocument/2006/relationships/image" Target="../media/image781.png"/><Relationship Id="rId327" Type="http://schemas.openxmlformats.org/officeDocument/2006/relationships/image" Target="../media/image879.png"/><Relationship Id="rId369" Type="http://schemas.openxmlformats.org/officeDocument/2006/relationships/image" Target="../media/image900.png"/><Relationship Id="rId173" Type="http://schemas.openxmlformats.org/officeDocument/2006/relationships/image" Target="../media/image802.png"/><Relationship Id="rId229" Type="http://schemas.openxmlformats.org/officeDocument/2006/relationships/image" Target="../media/image830.png"/><Relationship Id="rId380" Type="http://schemas.openxmlformats.org/officeDocument/2006/relationships/customXml" Target="../ink/ink906.xml"/><Relationship Id="rId240" Type="http://schemas.openxmlformats.org/officeDocument/2006/relationships/customXml" Target="../ink/ink836.xml"/><Relationship Id="rId35" Type="http://schemas.openxmlformats.org/officeDocument/2006/relationships/image" Target="../media/image733.png"/><Relationship Id="rId77" Type="http://schemas.openxmlformats.org/officeDocument/2006/relationships/image" Target="../media/image754.png"/><Relationship Id="rId100" Type="http://schemas.openxmlformats.org/officeDocument/2006/relationships/customXml" Target="../ink/ink766.xml"/><Relationship Id="rId282" Type="http://schemas.openxmlformats.org/officeDocument/2006/relationships/customXml" Target="../ink/ink857.xml"/><Relationship Id="rId338" Type="http://schemas.openxmlformats.org/officeDocument/2006/relationships/customXml" Target="../ink/ink885.xml"/><Relationship Id="rId8" Type="http://schemas.openxmlformats.org/officeDocument/2006/relationships/customXml" Target="../ink/ink720.xml"/><Relationship Id="rId142" Type="http://schemas.openxmlformats.org/officeDocument/2006/relationships/customXml" Target="../ink/ink787.xml"/><Relationship Id="rId184" Type="http://schemas.openxmlformats.org/officeDocument/2006/relationships/customXml" Target="../ink/ink808.xml"/><Relationship Id="rId391" Type="http://schemas.openxmlformats.org/officeDocument/2006/relationships/image" Target="../media/image911.png"/><Relationship Id="rId405" Type="http://schemas.openxmlformats.org/officeDocument/2006/relationships/image" Target="../media/image918.png"/><Relationship Id="rId251" Type="http://schemas.openxmlformats.org/officeDocument/2006/relationships/image" Target="../media/image841.png"/><Relationship Id="rId46" Type="http://schemas.openxmlformats.org/officeDocument/2006/relationships/customXml" Target="../ink/ink739.xml"/><Relationship Id="rId293" Type="http://schemas.openxmlformats.org/officeDocument/2006/relationships/image" Target="../media/image862.png"/><Relationship Id="rId307" Type="http://schemas.openxmlformats.org/officeDocument/2006/relationships/image" Target="../media/image869.png"/><Relationship Id="rId349" Type="http://schemas.openxmlformats.org/officeDocument/2006/relationships/image" Target="../media/image890.png"/><Relationship Id="rId88" Type="http://schemas.openxmlformats.org/officeDocument/2006/relationships/customXml" Target="../ink/ink760.xml"/><Relationship Id="rId111" Type="http://schemas.openxmlformats.org/officeDocument/2006/relationships/image" Target="../media/image771.png"/><Relationship Id="rId153" Type="http://schemas.openxmlformats.org/officeDocument/2006/relationships/image" Target="../media/image792.png"/><Relationship Id="rId195" Type="http://schemas.openxmlformats.org/officeDocument/2006/relationships/image" Target="../media/image813.png"/><Relationship Id="rId209" Type="http://schemas.openxmlformats.org/officeDocument/2006/relationships/image" Target="../media/image820.png"/><Relationship Id="rId360" Type="http://schemas.openxmlformats.org/officeDocument/2006/relationships/customXml" Target="../ink/ink896.xml"/><Relationship Id="rId416" Type="http://schemas.openxmlformats.org/officeDocument/2006/relationships/customXml" Target="../ink/ink924.xml"/><Relationship Id="rId220" Type="http://schemas.openxmlformats.org/officeDocument/2006/relationships/customXml" Target="../ink/ink826.xml"/><Relationship Id="rId15" Type="http://schemas.openxmlformats.org/officeDocument/2006/relationships/image" Target="../media/image723.png"/><Relationship Id="rId57" Type="http://schemas.openxmlformats.org/officeDocument/2006/relationships/image" Target="../media/image744.png"/><Relationship Id="rId262" Type="http://schemas.openxmlformats.org/officeDocument/2006/relationships/customXml" Target="../ink/ink847.xml"/><Relationship Id="rId318" Type="http://schemas.openxmlformats.org/officeDocument/2006/relationships/customXml" Target="../ink/ink875.xml"/><Relationship Id="rId99" Type="http://schemas.openxmlformats.org/officeDocument/2006/relationships/image" Target="../media/image765.png"/><Relationship Id="rId122" Type="http://schemas.openxmlformats.org/officeDocument/2006/relationships/customXml" Target="../ink/ink777.xml"/><Relationship Id="rId164" Type="http://schemas.openxmlformats.org/officeDocument/2006/relationships/customXml" Target="../ink/ink798.xml"/><Relationship Id="rId371" Type="http://schemas.openxmlformats.org/officeDocument/2006/relationships/image" Target="../media/image901.png"/><Relationship Id="rId26" Type="http://schemas.openxmlformats.org/officeDocument/2006/relationships/customXml" Target="../ink/ink729.xml"/><Relationship Id="rId231" Type="http://schemas.openxmlformats.org/officeDocument/2006/relationships/image" Target="../media/image831.png"/><Relationship Id="rId273" Type="http://schemas.openxmlformats.org/officeDocument/2006/relationships/image" Target="../media/image852.png"/><Relationship Id="rId329" Type="http://schemas.openxmlformats.org/officeDocument/2006/relationships/image" Target="../media/image880.png"/><Relationship Id="rId68" Type="http://schemas.openxmlformats.org/officeDocument/2006/relationships/customXml" Target="../ink/ink750.xml"/><Relationship Id="rId133" Type="http://schemas.openxmlformats.org/officeDocument/2006/relationships/image" Target="../media/image782.png"/><Relationship Id="rId175" Type="http://schemas.openxmlformats.org/officeDocument/2006/relationships/image" Target="../media/image803.png"/><Relationship Id="rId340" Type="http://schemas.openxmlformats.org/officeDocument/2006/relationships/customXml" Target="../ink/ink886.xml"/><Relationship Id="rId200" Type="http://schemas.openxmlformats.org/officeDocument/2006/relationships/customXml" Target="../ink/ink816.xml"/><Relationship Id="rId382" Type="http://schemas.openxmlformats.org/officeDocument/2006/relationships/customXml" Target="../ink/ink907.xml"/><Relationship Id="rId242" Type="http://schemas.openxmlformats.org/officeDocument/2006/relationships/customXml" Target="../ink/ink837.xml"/><Relationship Id="rId284" Type="http://schemas.openxmlformats.org/officeDocument/2006/relationships/customXml" Target="../ink/ink858.xml"/><Relationship Id="rId37" Type="http://schemas.openxmlformats.org/officeDocument/2006/relationships/image" Target="../media/image734.png"/><Relationship Id="rId79" Type="http://schemas.openxmlformats.org/officeDocument/2006/relationships/image" Target="../media/image755.png"/><Relationship Id="rId102" Type="http://schemas.openxmlformats.org/officeDocument/2006/relationships/customXml" Target="../ink/ink767.xml"/><Relationship Id="rId144" Type="http://schemas.openxmlformats.org/officeDocument/2006/relationships/customXml" Target="../ink/ink788.xml"/><Relationship Id="rId90" Type="http://schemas.openxmlformats.org/officeDocument/2006/relationships/customXml" Target="../ink/ink761.xml"/><Relationship Id="rId186" Type="http://schemas.openxmlformats.org/officeDocument/2006/relationships/customXml" Target="../ink/ink809.xml"/><Relationship Id="rId351" Type="http://schemas.openxmlformats.org/officeDocument/2006/relationships/image" Target="../media/image891.png"/><Relationship Id="rId393" Type="http://schemas.openxmlformats.org/officeDocument/2006/relationships/image" Target="../media/image912.png"/><Relationship Id="rId407" Type="http://schemas.openxmlformats.org/officeDocument/2006/relationships/image" Target="../media/image919.png"/><Relationship Id="rId211" Type="http://schemas.openxmlformats.org/officeDocument/2006/relationships/image" Target="../media/image821.png"/><Relationship Id="rId253" Type="http://schemas.openxmlformats.org/officeDocument/2006/relationships/image" Target="../media/image842.png"/><Relationship Id="rId295" Type="http://schemas.openxmlformats.org/officeDocument/2006/relationships/image" Target="../media/image863.png"/><Relationship Id="rId309" Type="http://schemas.openxmlformats.org/officeDocument/2006/relationships/image" Target="../media/image870.png"/><Relationship Id="rId48" Type="http://schemas.openxmlformats.org/officeDocument/2006/relationships/customXml" Target="../ink/ink740.xml"/><Relationship Id="rId113" Type="http://schemas.openxmlformats.org/officeDocument/2006/relationships/image" Target="../media/image772.png"/><Relationship Id="rId320" Type="http://schemas.openxmlformats.org/officeDocument/2006/relationships/customXml" Target="../ink/ink876.xml"/><Relationship Id="rId155" Type="http://schemas.openxmlformats.org/officeDocument/2006/relationships/image" Target="../media/image793.png"/><Relationship Id="rId197" Type="http://schemas.openxmlformats.org/officeDocument/2006/relationships/image" Target="../media/image814.png"/><Relationship Id="rId362" Type="http://schemas.openxmlformats.org/officeDocument/2006/relationships/customXml" Target="../ink/ink897.xml"/><Relationship Id="rId418" Type="http://schemas.openxmlformats.org/officeDocument/2006/relationships/customXml" Target="../ink/ink925.xml"/><Relationship Id="rId222" Type="http://schemas.openxmlformats.org/officeDocument/2006/relationships/customXml" Target="../ink/ink827.xml"/><Relationship Id="rId264" Type="http://schemas.openxmlformats.org/officeDocument/2006/relationships/customXml" Target="../ink/ink848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4.png"/><Relationship Id="rId299" Type="http://schemas.openxmlformats.org/officeDocument/2006/relationships/image" Target="../media/image1075.png"/><Relationship Id="rId21" Type="http://schemas.openxmlformats.org/officeDocument/2006/relationships/image" Target="../media/image936.png"/><Relationship Id="rId63" Type="http://schemas.openxmlformats.org/officeDocument/2006/relationships/image" Target="../media/image957.png"/><Relationship Id="rId159" Type="http://schemas.openxmlformats.org/officeDocument/2006/relationships/image" Target="../media/image1005.png"/><Relationship Id="rId324" Type="http://schemas.openxmlformats.org/officeDocument/2006/relationships/customXml" Target="../ink/ink1088.xml"/><Relationship Id="rId366" Type="http://schemas.openxmlformats.org/officeDocument/2006/relationships/customXml" Target="../ink/ink1109.xml"/><Relationship Id="rId170" Type="http://schemas.openxmlformats.org/officeDocument/2006/relationships/customXml" Target="../ink/ink1011.xml"/><Relationship Id="rId226" Type="http://schemas.openxmlformats.org/officeDocument/2006/relationships/customXml" Target="../ink/ink1039.xml"/><Relationship Id="rId433" Type="http://schemas.openxmlformats.org/officeDocument/2006/relationships/image" Target="../media/image1142.png"/><Relationship Id="rId268" Type="http://schemas.openxmlformats.org/officeDocument/2006/relationships/customXml" Target="../ink/ink1060.xml"/><Relationship Id="rId475" Type="http://schemas.openxmlformats.org/officeDocument/2006/relationships/image" Target="../media/image1163.png"/><Relationship Id="rId32" Type="http://schemas.openxmlformats.org/officeDocument/2006/relationships/customXml" Target="../ink/ink942.xml"/><Relationship Id="rId74" Type="http://schemas.openxmlformats.org/officeDocument/2006/relationships/customXml" Target="../ink/ink963.xml"/><Relationship Id="rId128" Type="http://schemas.openxmlformats.org/officeDocument/2006/relationships/customXml" Target="../ink/ink990.xml"/><Relationship Id="rId335" Type="http://schemas.openxmlformats.org/officeDocument/2006/relationships/image" Target="../media/image1093.png"/><Relationship Id="rId377" Type="http://schemas.openxmlformats.org/officeDocument/2006/relationships/image" Target="../media/image1114.png"/><Relationship Id="rId5" Type="http://schemas.openxmlformats.org/officeDocument/2006/relationships/image" Target="../media/image928.png"/><Relationship Id="rId181" Type="http://schemas.openxmlformats.org/officeDocument/2006/relationships/image" Target="../media/image1016.png"/><Relationship Id="rId237" Type="http://schemas.openxmlformats.org/officeDocument/2006/relationships/image" Target="../media/image1044.png"/><Relationship Id="rId402" Type="http://schemas.openxmlformats.org/officeDocument/2006/relationships/customXml" Target="../ink/ink1127.xml"/><Relationship Id="rId279" Type="http://schemas.openxmlformats.org/officeDocument/2006/relationships/image" Target="../media/image1065.png"/><Relationship Id="rId444" Type="http://schemas.openxmlformats.org/officeDocument/2006/relationships/customXml" Target="../ink/ink1148.xml"/><Relationship Id="rId43" Type="http://schemas.openxmlformats.org/officeDocument/2006/relationships/image" Target="../media/image947.png"/><Relationship Id="rId139" Type="http://schemas.openxmlformats.org/officeDocument/2006/relationships/image" Target="../media/image995.png"/><Relationship Id="rId290" Type="http://schemas.openxmlformats.org/officeDocument/2006/relationships/customXml" Target="../ink/ink1071.xml"/><Relationship Id="rId304" Type="http://schemas.openxmlformats.org/officeDocument/2006/relationships/customXml" Target="../ink/ink1078.xml"/><Relationship Id="rId346" Type="http://schemas.openxmlformats.org/officeDocument/2006/relationships/customXml" Target="../ink/ink1099.xml"/><Relationship Id="rId388" Type="http://schemas.openxmlformats.org/officeDocument/2006/relationships/customXml" Target="../ink/ink1120.xml"/><Relationship Id="rId85" Type="http://schemas.openxmlformats.org/officeDocument/2006/relationships/image" Target="../media/image968.png"/><Relationship Id="rId150" Type="http://schemas.openxmlformats.org/officeDocument/2006/relationships/customXml" Target="../ink/ink1001.xml"/><Relationship Id="rId192" Type="http://schemas.openxmlformats.org/officeDocument/2006/relationships/customXml" Target="../ink/ink1022.xml"/><Relationship Id="rId206" Type="http://schemas.openxmlformats.org/officeDocument/2006/relationships/customXml" Target="../ink/ink1029.xml"/><Relationship Id="rId413" Type="http://schemas.openxmlformats.org/officeDocument/2006/relationships/image" Target="../media/image1132.png"/><Relationship Id="rId248" Type="http://schemas.openxmlformats.org/officeDocument/2006/relationships/customXml" Target="../ink/ink1050.xml"/><Relationship Id="rId455" Type="http://schemas.openxmlformats.org/officeDocument/2006/relationships/image" Target="../media/image1153.png"/><Relationship Id="rId12" Type="http://schemas.openxmlformats.org/officeDocument/2006/relationships/customXml" Target="../ink/ink932.xml"/><Relationship Id="rId108" Type="http://schemas.openxmlformats.org/officeDocument/2006/relationships/customXml" Target="../ink/ink980.xml"/><Relationship Id="rId315" Type="http://schemas.openxmlformats.org/officeDocument/2006/relationships/image" Target="../media/image1083.png"/><Relationship Id="rId357" Type="http://schemas.openxmlformats.org/officeDocument/2006/relationships/image" Target="../media/image1104.png"/><Relationship Id="rId54" Type="http://schemas.openxmlformats.org/officeDocument/2006/relationships/customXml" Target="../ink/ink953.xml"/><Relationship Id="rId96" Type="http://schemas.openxmlformats.org/officeDocument/2006/relationships/customXml" Target="../ink/ink974.xml"/><Relationship Id="rId161" Type="http://schemas.openxmlformats.org/officeDocument/2006/relationships/image" Target="../media/image1006.png"/><Relationship Id="rId217" Type="http://schemas.openxmlformats.org/officeDocument/2006/relationships/image" Target="../media/image1034.png"/><Relationship Id="rId399" Type="http://schemas.openxmlformats.org/officeDocument/2006/relationships/image" Target="../media/image1125.png"/><Relationship Id="rId259" Type="http://schemas.openxmlformats.org/officeDocument/2006/relationships/image" Target="../media/image1055.png"/><Relationship Id="rId424" Type="http://schemas.openxmlformats.org/officeDocument/2006/relationships/customXml" Target="../ink/ink1138.xml"/><Relationship Id="rId466" Type="http://schemas.openxmlformats.org/officeDocument/2006/relationships/customXml" Target="../ink/ink1159.xml"/><Relationship Id="rId23" Type="http://schemas.openxmlformats.org/officeDocument/2006/relationships/image" Target="../media/image937.png"/><Relationship Id="rId119" Type="http://schemas.openxmlformats.org/officeDocument/2006/relationships/image" Target="../media/image985.png"/><Relationship Id="rId270" Type="http://schemas.openxmlformats.org/officeDocument/2006/relationships/customXml" Target="../ink/ink1061.xml"/><Relationship Id="rId326" Type="http://schemas.openxmlformats.org/officeDocument/2006/relationships/customXml" Target="../ink/ink1089.xml"/><Relationship Id="rId65" Type="http://schemas.openxmlformats.org/officeDocument/2006/relationships/image" Target="../media/image958.png"/><Relationship Id="rId130" Type="http://schemas.openxmlformats.org/officeDocument/2006/relationships/customXml" Target="../ink/ink991.xml"/><Relationship Id="rId368" Type="http://schemas.openxmlformats.org/officeDocument/2006/relationships/customXml" Target="../ink/ink1110.xml"/><Relationship Id="rId172" Type="http://schemas.openxmlformats.org/officeDocument/2006/relationships/customXml" Target="../ink/ink1012.xml"/><Relationship Id="rId228" Type="http://schemas.openxmlformats.org/officeDocument/2006/relationships/customXml" Target="../ink/ink1040.xml"/><Relationship Id="rId435" Type="http://schemas.openxmlformats.org/officeDocument/2006/relationships/image" Target="../media/image1143.png"/><Relationship Id="rId477" Type="http://schemas.openxmlformats.org/officeDocument/2006/relationships/image" Target="../media/image1164.png"/><Relationship Id="rId281" Type="http://schemas.openxmlformats.org/officeDocument/2006/relationships/image" Target="../media/image1066.png"/><Relationship Id="rId337" Type="http://schemas.openxmlformats.org/officeDocument/2006/relationships/image" Target="../media/image1094.png"/><Relationship Id="rId34" Type="http://schemas.openxmlformats.org/officeDocument/2006/relationships/customXml" Target="../ink/ink943.xml"/><Relationship Id="rId76" Type="http://schemas.openxmlformats.org/officeDocument/2006/relationships/customXml" Target="../ink/ink964.xml"/><Relationship Id="rId141" Type="http://schemas.openxmlformats.org/officeDocument/2006/relationships/image" Target="../media/image996.png"/><Relationship Id="rId379" Type="http://schemas.openxmlformats.org/officeDocument/2006/relationships/image" Target="../media/image1115.png"/><Relationship Id="rId7" Type="http://schemas.openxmlformats.org/officeDocument/2006/relationships/image" Target="../media/image929.png"/><Relationship Id="rId183" Type="http://schemas.openxmlformats.org/officeDocument/2006/relationships/image" Target="../media/image1017.png"/><Relationship Id="rId239" Type="http://schemas.openxmlformats.org/officeDocument/2006/relationships/image" Target="../media/image1045.png"/><Relationship Id="rId390" Type="http://schemas.openxmlformats.org/officeDocument/2006/relationships/customXml" Target="../ink/ink1121.xml"/><Relationship Id="rId404" Type="http://schemas.openxmlformats.org/officeDocument/2006/relationships/customXml" Target="../ink/ink1128.xml"/><Relationship Id="rId446" Type="http://schemas.openxmlformats.org/officeDocument/2006/relationships/customXml" Target="../ink/ink1149.xml"/><Relationship Id="rId250" Type="http://schemas.openxmlformats.org/officeDocument/2006/relationships/customXml" Target="../ink/ink1051.xml"/><Relationship Id="rId292" Type="http://schemas.openxmlformats.org/officeDocument/2006/relationships/customXml" Target="../ink/ink1072.xml"/><Relationship Id="rId306" Type="http://schemas.openxmlformats.org/officeDocument/2006/relationships/customXml" Target="../ink/ink1079.xml"/><Relationship Id="rId45" Type="http://schemas.openxmlformats.org/officeDocument/2006/relationships/image" Target="../media/image948.png"/><Relationship Id="rId87" Type="http://schemas.openxmlformats.org/officeDocument/2006/relationships/image" Target="../media/image969.png"/><Relationship Id="rId110" Type="http://schemas.openxmlformats.org/officeDocument/2006/relationships/customXml" Target="../ink/ink981.xml"/><Relationship Id="rId348" Type="http://schemas.openxmlformats.org/officeDocument/2006/relationships/customXml" Target="../ink/ink1100.xml"/><Relationship Id="rId152" Type="http://schemas.openxmlformats.org/officeDocument/2006/relationships/customXml" Target="../ink/ink1002.xml"/><Relationship Id="rId194" Type="http://schemas.openxmlformats.org/officeDocument/2006/relationships/customXml" Target="../ink/ink1023.xml"/><Relationship Id="rId208" Type="http://schemas.openxmlformats.org/officeDocument/2006/relationships/customXml" Target="../ink/ink1030.xml"/><Relationship Id="rId415" Type="http://schemas.openxmlformats.org/officeDocument/2006/relationships/image" Target="../media/image1133.png"/><Relationship Id="rId457" Type="http://schemas.openxmlformats.org/officeDocument/2006/relationships/image" Target="../media/image1154.png"/><Relationship Id="rId261" Type="http://schemas.openxmlformats.org/officeDocument/2006/relationships/image" Target="../media/image1056.png"/><Relationship Id="rId14" Type="http://schemas.openxmlformats.org/officeDocument/2006/relationships/customXml" Target="../ink/ink933.xml"/><Relationship Id="rId56" Type="http://schemas.openxmlformats.org/officeDocument/2006/relationships/customXml" Target="../ink/ink954.xml"/><Relationship Id="rId317" Type="http://schemas.openxmlformats.org/officeDocument/2006/relationships/image" Target="../media/image1084.png"/><Relationship Id="rId359" Type="http://schemas.openxmlformats.org/officeDocument/2006/relationships/image" Target="../media/image1105.png"/><Relationship Id="rId98" Type="http://schemas.openxmlformats.org/officeDocument/2006/relationships/customXml" Target="../ink/ink975.xml"/><Relationship Id="rId121" Type="http://schemas.openxmlformats.org/officeDocument/2006/relationships/image" Target="../media/image986.png"/><Relationship Id="rId163" Type="http://schemas.openxmlformats.org/officeDocument/2006/relationships/image" Target="../media/image1007.png"/><Relationship Id="rId219" Type="http://schemas.openxmlformats.org/officeDocument/2006/relationships/image" Target="../media/image1035.png"/><Relationship Id="rId370" Type="http://schemas.openxmlformats.org/officeDocument/2006/relationships/customXml" Target="../ink/ink1111.xml"/><Relationship Id="rId426" Type="http://schemas.openxmlformats.org/officeDocument/2006/relationships/customXml" Target="../ink/ink1139.xml"/><Relationship Id="rId230" Type="http://schemas.openxmlformats.org/officeDocument/2006/relationships/customXml" Target="../ink/ink1041.xml"/><Relationship Id="rId468" Type="http://schemas.openxmlformats.org/officeDocument/2006/relationships/customXml" Target="../ink/ink1160.xml"/><Relationship Id="rId25" Type="http://schemas.openxmlformats.org/officeDocument/2006/relationships/image" Target="../media/image938.png"/><Relationship Id="rId67" Type="http://schemas.openxmlformats.org/officeDocument/2006/relationships/image" Target="../media/image959.png"/><Relationship Id="rId272" Type="http://schemas.openxmlformats.org/officeDocument/2006/relationships/customXml" Target="../ink/ink1062.xml"/><Relationship Id="rId328" Type="http://schemas.openxmlformats.org/officeDocument/2006/relationships/customXml" Target="../ink/ink1090.xml"/><Relationship Id="rId132" Type="http://schemas.openxmlformats.org/officeDocument/2006/relationships/customXml" Target="../ink/ink992.xml"/><Relationship Id="rId174" Type="http://schemas.openxmlformats.org/officeDocument/2006/relationships/customXml" Target="../ink/ink1013.xml"/><Relationship Id="rId381" Type="http://schemas.openxmlformats.org/officeDocument/2006/relationships/image" Target="../media/image1116.png"/><Relationship Id="rId241" Type="http://schemas.openxmlformats.org/officeDocument/2006/relationships/image" Target="../media/image1046.png"/><Relationship Id="rId437" Type="http://schemas.openxmlformats.org/officeDocument/2006/relationships/image" Target="../media/image1144.png"/><Relationship Id="rId479" Type="http://schemas.openxmlformats.org/officeDocument/2006/relationships/image" Target="../media/image1165.png"/><Relationship Id="rId36" Type="http://schemas.openxmlformats.org/officeDocument/2006/relationships/customXml" Target="../ink/ink944.xml"/><Relationship Id="rId283" Type="http://schemas.openxmlformats.org/officeDocument/2006/relationships/image" Target="../media/image1067.png"/><Relationship Id="rId339" Type="http://schemas.openxmlformats.org/officeDocument/2006/relationships/image" Target="../media/image1095.png"/><Relationship Id="rId78" Type="http://schemas.openxmlformats.org/officeDocument/2006/relationships/customXml" Target="../ink/ink965.xml"/><Relationship Id="rId101" Type="http://schemas.openxmlformats.org/officeDocument/2006/relationships/image" Target="../media/image976.png"/><Relationship Id="rId143" Type="http://schemas.openxmlformats.org/officeDocument/2006/relationships/image" Target="../media/image997.png"/><Relationship Id="rId185" Type="http://schemas.openxmlformats.org/officeDocument/2006/relationships/image" Target="../media/image1018.png"/><Relationship Id="rId350" Type="http://schemas.openxmlformats.org/officeDocument/2006/relationships/customXml" Target="../ink/ink1101.xml"/><Relationship Id="rId406" Type="http://schemas.openxmlformats.org/officeDocument/2006/relationships/customXml" Target="../ink/ink1129.xml"/><Relationship Id="rId9" Type="http://schemas.openxmlformats.org/officeDocument/2006/relationships/image" Target="../media/image930.png"/><Relationship Id="rId210" Type="http://schemas.openxmlformats.org/officeDocument/2006/relationships/customXml" Target="../ink/ink1031.xml"/><Relationship Id="rId392" Type="http://schemas.openxmlformats.org/officeDocument/2006/relationships/customXml" Target="../ink/ink1122.xml"/><Relationship Id="rId448" Type="http://schemas.openxmlformats.org/officeDocument/2006/relationships/customXml" Target="../ink/ink1150.xml"/><Relationship Id="rId252" Type="http://schemas.openxmlformats.org/officeDocument/2006/relationships/customXml" Target="../ink/ink1052.xml"/><Relationship Id="rId294" Type="http://schemas.openxmlformats.org/officeDocument/2006/relationships/customXml" Target="../ink/ink1073.xml"/><Relationship Id="rId308" Type="http://schemas.openxmlformats.org/officeDocument/2006/relationships/customXml" Target="../ink/ink1080.xml"/><Relationship Id="rId47" Type="http://schemas.openxmlformats.org/officeDocument/2006/relationships/image" Target="../media/image949.png"/><Relationship Id="rId89" Type="http://schemas.openxmlformats.org/officeDocument/2006/relationships/image" Target="../media/image970.png"/><Relationship Id="rId112" Type="http://schemas.openxmlformats.org/officeDocument/2006/relationships/customXml" Target="../ink/ink982.xml"/><Relationship Id="rId154" Type="http://schemas.openxmlformats.org/officeDocument/2006/relationships/customXml" Target="../ink/ink1003.xml"/><Relationship Id="rId361" Type="http://schemas.openxmlformats.org/officeDocument/2006/relationships/image" Target="../media/image1106.png"/><Relationship Id="rId196" Type="http://schemas.openxmlformats.org/officeDocument/2006/relationships/customXml" Target="../ink/ink1024.xml"/><Relationship Id="rId417" Type="http://schemas.openxmlformats.org/officeDocument/2006/relationships/image" Target="../media/image1134.png"/><Relationship Id="rId459" Type="http://schemas.openxmlformats.org/officeDocument/2006/relationships/image" Target="../media/image1155.png"/><Relationship Id="rId16" Type="http://schemas.openxmlformats.org/officeDocument/2006/relationships/customXml" Target="../ink/ink934.xml"/><Relationship Id="rId221" Type="http://schemas.openxmlformats.org/officeDocument/2006/relationships/image" Target="../media/image1036.png"/><Relationship Id="rId263" Type="http://schemas.openxmlformats.org/officeDocument/2006/relationships/image" Target="../media/image1057.png"/><Relationship Id="rId319" Type="http://schemas.openxmlformats.org/officeDocument/2006/relationships/image" Target="../media/image1085.png"/><Relationship Id="rId470" Type="http://schemas.openxmlformats.org/officeDocument/2006/relationships/customXml" Target="../ink/ink1161.xml"/><Relationship Id="rId58" Type="http://schemas.openxmlformats.org/officeDocument/2006/relationships/customXml" Target="../ink/ink955.xml"/><Relationship Id="rId123" Type="http://schemas.openxmlformats.org/officeDocument/2006/relationships/image" Target="../media/image987.png"/><Relationship Id="rId330" Type="http://schemas.openxmlformats.org/officeDocument/2006/relationships/customXml" Target="../ink/ink1091.xml"/><Relationship Id="rId165" Type="http://schemas.openxmlformats.org/officeDocument/2006/relationships/image" Target="../media/image1008.png"/><Relationship Id="rId372" Type="http://schemas.openxmlformats.org/officeDocument/2006/relationships/customXml" Target="../ink/ink1112.xml"/><Relationship Id="rId428" Type="http://schemas.openxmlformats.org/officeDocument/2006/relationships/customXml" Target="../ink/ink1140.xml"/><Relationship Id="rId232" Type="http://schemas.openxmlformats.org/officeDocument/2006/relationships/customXml" Target="../ink/ink1042.xml"/><Relationship Id="rId274" Type="http://schemas.openxmlformats.org/officeDocument/2006/relationships/customXml" Target="../ink/ink1063.xml"/><Relationship Id="rId481" Type="http://schemas.openxmlformats.org/officeDocument/2006/relationships/image" Target="../media/image1166.png"/><Relationship Id="rId27" Type="http://schemas.openxmlformats.org/officeDocument/2006/relationships/image" Target="../media/image939.png"/><Relationship Id="rId69" Type="http://schemas.openxmlformats.org/officeDocument/2006/relationships/image" Target="../media/image960.png"/><Relationship Id="rId134" Type="http://schemas.openxmlformats.org/officeDocument/2006/relationships/customXml" Target="../ink/ink993.xml"/><Relationship Id="rId80" Type="http://schemas.openxmlformats.org/officeDocument/2006/relationships/customXml" Target="../ink/ink966.xml"/><Relationship Id="rId176" Type="http://schemas.openxmlformats.org/officeDocument/2006/relationships/customXml" Target="../ink/ink1014.xml"/><Relationship Id="rId341" Type="http://schemas.openxmlformats.org/officeDocument/2006/relationships/image" Target="../media/image1096.png"/><Relationship Id="rId383" Type="http://schemas.openxmlformats.org/officeDocument/2006/relationships/image" Target="../media/image1117.png"/><Relationship Id="rId439" Type="http://schemas.openxmlformats.org/officeDocument/2006/relationships/image" Target="../media/image1145.png"/><Relationship Id="rId201" Type="http://schemas.openxmlformats.org/officeDocument/2006/relationships/image" Target="../media/image1026.png"/><Relationship Id="rId243" Type="http://schemas.openxmlformats.org/officeDocument/2006/relationships/image" Target="../media/image1047.png"/><Relationship Id="rId285" Type="http://schemas.openxmlformats.org/officeDocument/2006/relationships/image" Target="../media/image1068.png"/><Relationship Id="rId450" Type="http://schemas.openxmlformats.org/officeDocument/2006/relationships/customXml" Target="../ink/ink1151.xml"/><Relationship Id="rId38" Type="http://schemas.openxmlformats.org/officeDocument/2006/relationships/customXml" Target="../ink/ink945.xml"/><Relationship Id="rId103" Type="http://schemas.openxmlformats.org/officeDocument/2006/relationships/image" Target="../media/image977.png"/><Relationship Id="rId310" Type="http://schemas.openxmlformats.org/officeDocument/2006/relationships/customXml" Target="../ink/ink1081.xml"/><Relationship Id="rId91" Type="http://schemas.openxmlformats.org/officeDocument/2006/relationships/image" Target="../media/image971.png"/><Relationship Id="rId145" Type="http://schemas.openxmlformats.org/officeDocument/2006/relationships/image" Target="../media/image998.png"/><Relationship Id="rId187" Type="http://schemas.openxmlformats.org/officeDocument/2006/relationships/image" Target="../media/image1019.png"/><Relationship Id="rId352" Type="http://schemas.openxmlformats.org/officeDocument/2006/relationships/customXml" Target="../ink/ink1102.xml"/><Relationship Id="rId394" Type="http://schemas.openxmlformats.org/officeDocument/2006/relationships/customXml" Target="../ink/ink1123.xml"/><Relationship Id="rId408" Type="http://schemas.openxmlformats.org/officeDocument/2006/relationships/customXml" Target="../ink/ink1130.xml"/><Relationship Id="rId212" Type="http://schemas.openxmlformats.org/officeDocument/2006/relationships/customXml" Target="../ink/ink1032.xml"/><Relationship Id="rId254" Type="http://schemas.openxmlformats.org/officeDocument/2006/relationships/customXml" Target="../ink/ink1053.xml"/><Relationship Id="rId49" Type="http://schemas.openxmlformats.org/officeDocument/2006/relationships/image" Target="../media/image950.png"/><Relationship Id="rId114" Type="http://schemas.openxmlformats.org/officeDocument/2006/relationships/customXml" Target="../ink/ink983.xml"/><Relationship Id="rId296" Type="http://schemas.openxmlformats.org/officeDocument/2006/relationships/customXml" Target="../ink/ink1074.xml"/><Relationship Id="rId461" Type="http://schemas.openxmlformats.org/officeDocument/2006/relationships/image" Target="../media/image1156.png"/><Relationship Id="rId60" Type="http://schemas.openxmlformats.org/officeDocument/2006/relationships/customXml" Target="../ink/ink956.xml"/><Relationship Id="rId156" Type="http://schemas.openxmlformats.org/officeDocument/2006/relationships/customXml" Target="../ink/ink1004.xml"/><Relationship Id="rId198" Type="http://schemas.openxmlformats.org/officeDocument/2006/relationships/customXml" Target="../ink/ink1025.xml"/><Relationship Id="rId321" Type="http://schemas.openxmlformats.org/officeDocument/2006/relationships/image" Target="../media/image1086.png"/><Relationship Id="rId363" Type="http://schemas.openxmlformats.org/officeDocument/2006/relationships/image" Target="../media/image1107.png"/><Relationship Id="rId419" Type="http://schemas.openxmlformats.org/officeDocument/2006/relationships/image" Target="../media/image1135.png"/><Relationship Id="rId223" Type="http://schemas.openxmlformats.org/officeDocument/2006/relationships/image" Target="../media/image1037.png"/><Relationship Id="rId430" Type="http://schemas.openxmlformats.org/officeDocument/2006/relationships/customXml" Target="../ink/ink1141.xml"/><Relationship Id="rId18" Type="http://schemas.openxmlformats.org/officeDocument/2006/relationships/customXml" Target="../ink/ink935.xml"/><Relationship Id="rId265" Type="http://schemas.openxmlformats.org/officeDocument/2006/relationships/image" Target="../media/image1058.png"/><Relationship Id="rId472" Type="http://schemas.openxmlformats.org/officeDocument/2006/relationships/customXml" Target="../ink/ink1162.xml"/><Relationship Id="rId125" Type="http://schemas.openxmlformats.org/officeDocument/2006/relationships/image" Target="../media/image988.png"/><Relationship Id="rId167" Type="http://schemas.openxmlformats.org/officeDocument/2006/relationships/image" Target="../media/image1009.png"/><Relationship Id="rId332" Type="http://schemas.openxmlformats.org/officeDocument/2006/relationships/customXml" Target="../ink/ink1092.xml"/><Relationship Id="rId374" Type="http://schemas.openxmlformats.org/officeDocument/2006/relationships/customXml" Target="../ink/ink1113.xml"/><Relationship Id="rId71" Type="http://schemas.openxmlformats.org/officeDocument/2006/relationships/image" Target="../media/image961.png"/><Relationship Id="rId234" Type="http://schemas.openxmlformats.org/officeDocument/2006/relationships/customXml" Target="../ink/ink1043.xml"/><Relationship Id="rId2" Type="http://schemas.openxmlformats.org/officeDocument/2006/relationships/customXml" Target="../ink/ink927.xml"/><Relationship Id="rId29" Type="http://schemas.openxmlformats.org/officeDocument/2006/relationships/image" Target="../media/image940.png"/><Relationship Id="rId276" Type="http://schemas.openxmlformats.org/officeDocument/2006/relationships/customXml" Target="../ink/ink1064.xml"/><Relationship Id="rId441" Type="http://schemas.openxmlformats.org/officeDocument/2006/relationships/image" Target="../media/image1146.png"/><Relationship Id="rId483" Type="http://schemas.openxmlformats.org/officeDocument/2006/relationships/image" Target="../media/image1167.png"/><Relationship Id="rId40" Type="http://schemas.openxmlformats.org/officeDocument/2006/relationships/customXml" Target="../ink/ink946.xml"/><Relationship Id="rId136" Type="http://schemas.openxmlformats.org/officeDocument/2006/relationships/customXml" Target="../ink/ink994.xml"/><Relationship Id="rId178" Type="http://schemas.openxmlformats.org/officeDocument/2006/relationships/customXml" Target="../ink/ink1015.xml"/><Relationship Id="rId301" Type="http://schemas.openxmlformats.org/officeDocument/2006/relationships/image" Target="../media/image1076.png"/><Relationship Id="rId343" Type="http://schemas.openxmlformats.org/officeDocument/2006/relationships/image" Target="../media/image1097.png"/><Relationship Id="rId82" Type="http://schemas.openxmlformats.org/officeDocument/2006/relationships/customXml" Target="../ink/ink967.xml"/><Relationship Id="rId203" Type="http://schemas.openxmlformats.org/officeDocument/2006/relationships/image" Target="../media/image1027.png"/><Relationship Id="rId385" Type="http://schemas.openxmlformats.org/officeDocument/2006/relationships/image" Target="../media/image1118.png"/><Relationship Id="rId245" Type="http://schemas.openxmlformats.org/officeDocument/2006/relationships/image" Target="../media/image1048.png"/><Relationship Id="rId287" Type="http://schemas.openxmlformats.org/officeDocument/2006/relationships/image" Target="../media/image1069.png"/><Relationship Id="rId410" Type="http://schemas.openxmlformats.org/officeDocument/2006/relationships/customXml" Target="../ink/ink1131.xml"/><Relationship Id="rId452" Type="http://schemas.openxmlformats.org/officeDocument/2006/relationships/customXml" Target="../ink/ink1152.xml"/><Relationship Id="rId105" Type="http://schemas.openxmlformats.org/officeDocument/2006/relationships/image" Target="../media/image978.png"/><Relationship Id="rId147" Type="http://schemas.openxmlformats.org/officeDocument/2006/relationships/image" Target="../media/image999.png"/><Relationship Id="rId312" Type="http://schemas.openxmlformats.org/officeDocument/2006/relationships/customXml" Target="../ink/ink1082.xml"/><Relationship Id="rId354" Type="http://schemas.openxmlformats.org/officeDocument/2006/relationships/customXml" Target="../ink/ink1103.xml"/><Relationship Id="rId51" Type="http://schemas.openxmlformats.org/officeDocument/2006/relationships/image" Target="../media/image951.png"/><Relationship Id="rId93" Type="http://schemas.openxmlformats.org/officeDocument/2006/relationships/image" Target="../media/image972.png"/><Relationship Id="rId189" Type="http://schemas.openxmlformats.org/officeDocument/2006/relationships/image" Target="../media/image1020.png"/><Relationship Id="rId396" Type="http://schemas.openxmlformats.org/officeDocument/2006/relationships/customXml" Target="../ink/ink1124.xml"/><Relationship Id="rId3" Type="http://schemas.openxmlformats.org/officeDocument/2006/relationships/image" Target="../media/image927.png"/><Relationship Id="rId214" Type="http://schemas.openxmlformats.org/officeDocument/2006/relationships/customXml" Target="../ink/ink1033.xml"/><Relationship Id="rId235" Type="http://schemas.openxmlformats.org/officeDocument/2006/relationships/image" Target="../media/image1043.png"/><Relationship Id="rId256" Type="http://schemas.openxmlformats.org/officeDocument/2006/relationships/customXml" Target="../ink/ink1054.xml"/><Relationship Id="rId277" Type="http://schemas.openxmlformats.org/officeDocument/2006/relationships/image" Target="../media/image1064.png"/><Relationship Id="rId298" Type="http://schemas.openxmlformats.org/officeDocument/2006/relationships/customXml" Target="../ink/ink1075.xml"/><Relationship Id="rId400" Type="http://schemas.openxmlformats.org/officeDocument/2006/relationships/customXml" Target="../ink/ink1126.xml"/><Relationship Id="rId421" Type="http://schemas.openxmlformats.org/officeDocument/2006/relationships/image" Target="../media/image1136.png"/><Relationship Id="rId442" Type="http://schemas.openxmlformats.org/officeDocument/2006/relationships/customXml" Target="../ink/ink1147.xml"/><Relationship Id="rId463" Type="http://schemas.openxmlformats.org/officeDocument/2006/relationships/image" Target="../media/image1157.png"/><Relationship Id="rId116" Type="http://schemas.openxmlformats.org/officeDocument/2006/relationships/customXml" Target="../ink/ink984.xml"/><Relationship Id="rId137" Type="http://schemas.openxmlformats.org/officeDocument/2006/relationships/image" Target="../media/image994.png"/><Relationship Id="rId158" Type="http://schemas.openxmlformats.org/officeDocument/2006/relationships/customXml" Target="../ink/ink1005.xml"/><Relationship Id="rId302" Type="http://schemas.openxmlformats.org/officeDocument/2006/relationships/customXml" Target="../ink/ink1077.xml"/><Relationship Id="rId323" Type="http://schemas.openxmlformats.org/officeDocument/2006/relationships/image" Target="../media/image1087.png"/><Relationship Id="rId344" Type="http://schemas.openxmlformats.org/officeDocument/2006/relationships/customXml" Target="../ink/ink1098.xml"/><Relationship Id="rId20" Type="http://schemas.openxmlformats.org/officeDocument/2006/relationships/customXml" Target="../ink/ink936.xml"/><Relationship Id="rId41" Type="http://schemas.openxmlformats.org/officeDocument/2006/relationships/image" Target="../media/image946.png"/><Relationship Id="rId62" Type="http://schemas.openxmlformats.org/officeDocument/2006/relationships/customXml" Target="../ink/ink957.xml"/><Relationship Id="rId83" Type="http://schemas.openxmlformats.org/officeDocument/2006/relationships/image" Target="../media/image967.png"/><Relationship Id="rId179" Type="http://schemas.openxmlformats.org/officeDocument/2006/relationships/image" Target="../media/image1015.png"/><Relationship Id="rId365" Type="http://schemas.openxmlformats.org/officeDocument/2006/relationships/image" Target="../media/image1108.png"/><Relationship Id="rId386" Type="http://schemas.openxmlformats.org/officeDocument/2006/relationships/customXml" Target="../ink/ink1119.xml"/><Relationship Id="rId190" Type="http://schemas.openxmlformats.org/officeDocument/2006/relationships/customXml" Target="../ink/ink1021.xml"/><Relationship Id="rId204" Type="http://schemas.openxmlformats.org/officeDocument/2006/relationships/customXml" Target="../ink/ink1028.xml"/><Relationship Id="rId225" Type="http://schemas.openxmlformats.org/officeDocument/2006/relationships/image" Target="../media/image1038.png"/><Relationship Id="rId246" Type="http://schemas.openxmlformats.org/officeDocument/2006/relationships/customXml" Target="../ink/ink1049.xml"/><Relationship Id="rId267" Type="http://schemas.openxmlformats.org/officeDocument/2006/relationships/image" Target="../media/image1059.png"/><Relationship Id="rId288" Type="http://schemas.openxmlformats.org/officeDocument/2006/relationships/customXml" Target="../ink/ink1070.xml"/><Relationship Id="rId411" Type="http://schemas.openxmlformats.org/officeDocument/2006/relationships/image" Target="../media/image1131.png"/><Relationship Id="rId432" Type="http://schemas.openxmlformats.org/officeDocument/2006/relationships/customXml" Target="../ink/ink1142.xml"/><Relationship Id="rId453" Type="http://schemas.openxmlformats.org/officeDocument/2006/relationships/image" Target="../media/image1152.png"/><Relationship Id="rId474" Type="http://schemas.openxmlformats.org/officeDocument/2006/relationships/customXml" Target="../ink/ink1163.xml"/><Relationship Id="rId106" Type="http://schemas.openxmlformats.org/officeDocument/2006/relationships/customXml" Target="../ink/ink979.xml"/><Relationship Id="rId127" Type="http://schemas.openxmlformats.org/officeDocument/2006/relationships/image" Target="../media/image989.png"/><Relationship Id="rId313" Type="http://schemas.openxmlformats.org/officeDocument/2006/relationships/image" Target="../media/image1082.png"/><Relationship Id="rId10" Type="http://schemas.openxmlformats.org/officeDocument/2006/relationships/customXml" Target="../ink/ink931.xml"/><Relationship Id="rId31" Type="http://schemas.openxmlformats.org/officeDocument/2006/relationships/image" Target="../media/image941.png"/><Relationship Id="rId52" Type="http://schemas.openxmlformats.org/officeDocument/2006/relationships/customXml" Target="../ink/ink952.xml"/><Relationship Id="rId73" Type="http://schemas.openxmlformats.org/officeDocument/2006/relationships/image" Target="../media/image962.png"/><Relationship Id="rId94" Type="http://schemas.openxmlformats.org/officeDocument/2006/relationships/customXml" Target="../ink/ink973.xml"/><Relationship Id="rId148" Type="http://schemas.openxmlformats.org/officeDocument/2006/relationships/customXml" Target="../ink/ink1000.xml"/><Relationship Id="rId169" Type="http://schemas.openxmlformats.org/officeDocument/2006/relationships/image" Target="../media/image1010.png"/><Relationship Id="rId334" Type="http://schemas.openxmlformats.org/officeDocument/2006/relationships/customXml" Target="../ink/ink1093.xml"/><Relationship Id="rId355" Type="http://schemas.openxmlformats.org/officeDocument/2006/relationships/image" Target="../media/image1103.png"/><Relationship Id="rId376" Type="http://schemas.openxmlformats.org/officeDocument/2006/relationships/customXml" Target="../ink/ink1114.xml"/><Relationship Id="rId397" Type="http://schemas.openxmlformats.org/officeDocument/2006/relationships/image" Target="../media/image1124.png"/><Relationship Id="rId4" Type="http://schemas.openxmlformats.org/officeDocument/2006/relationships/customXml" Target="../ink/ink928.xml"/><Relationship Id="rId180" Type="http://schemas.openxmlformats.org/officeDocument/2006/relationships/customXml" Target="../ink/ink1016.xml"/><Relationship Id="rId215" Type="http://schemas.openxmlformats.org/officeDocument/2006/relationships/image" Target="../media/image1033.png"/><Relationship Id="rId236" Type="http://schemas.openxmlformats.org/officeDocument/2006/relationships/customXml" Target="../ink/ink1044.xml"/><Relationship Id="rId257" Type="http://schemas.openxmlformats.org/officeDocument/2006/relationships/image" Target="../media/image1054.png"/><Relationship Id="rId278" Type="http://schemas.openxmlformats.org/officeDocument/2006/relationships/customXml" Target="../ink/ink1065.xml"/><Relationship Id="rId401" Type="http://schemas.openxmlformats.org/officeDocument/2006/relationships/image" Target="../media/image1126.png"/><Relationship Id="rId422" Type="http://schemas.openxmlformats.org/officeDocument/2006/relationships/customXml" Target="../ink/ink1137.xml"/><Relationship Id="rId443" Type="http://schemas.openxmlformats.org/officeDocument/2006/relationships/image" Target="../media/image1147.png"/><Relationship Id="rId464" Type="http://schemas.openxmlformats.org/officeDocument/2006/relationships/customXml" Target="../ink/ink1158.xml"/><Relationship Id="rId303" Type="http://schemas.openxmlformats.org/officeDocument/2006/relationships/image" Target="../media/image1077.png"/><Relationship Id="rId42" Type="http://schemas.openxmlformats.org/officeDocument/2006/relationships/customXml" Target="../ink/ink947.xml"/><Relationship Id="rId84" Type="http://schemas.openxmlformats.org/officeDocument/2006/relationships/customXml" Target="../ink/ink968.xml"/><Relationship Id="rId138" Type="http://schemas.openxmlformats.org/officeDocument/2006/relationships/customXml" Target="../ink/ink995.xml"/><Relationship Id="rId345" Type="http://schemas.openxmlformats.org/officeDocument/2006/relationships/image" Target="../media/image1098.png"/><Relationship Id="rId387" Type="http://schemas.openxmlformats.org/officeDocument/2006/relationships/image" Target="../media/image1119.png"/><Relationship Id="rId191" Type="http://schemas.openxmlformats.org/officeDocument/2006/relationships/image" Target="../media/image1021.png"/><Relationship Id="rId205" Type="http://schemas.openxmlformats.org/officeDocument/2006/relationships/image" Target="../media/image1028.png"/><Relationship Id="rId247" Type="http://schemas.openxmlformats.org/officeDocument/2006/relationships/image" Target="../media/image1049.png"/><Relationship Id="rId412" Type="http://schemas.openxmlformats.org/officeDocument/2006/relationships/customXml" Target="../ink/ink1132.xml"/><Relationship Id="rId107" Type="http://schemas.openxmlformats.org/officeDocument/2006/relationships/image" Target="../media/image979.png"/><Relationship Id="rId289" Type="http://schemas.openxmlformats.org/officeDocument/2006/relationships/image" Target="../media/image1070.png"/><Relationship Id="rId454" Type="http://schemas.openxmlformats.org/officeDocument/2006/relationships/customXml" Target="../ink/ink1153.xml"/><Relationship Id="rId11" Type="http://schemas.openxmlformats.org/officeDocument/2006/relationships/image" Target="../media/image931.png"/><Relationship Id="rId53" Type="http://schemas.openxmlformats.org/officeDocument/2006/relationships/image" Target="../media/image952.png"/><Relationship Id="rId149" Type="http://schemas.openxmlformats.org/officeDocument/2006/relationships/image" Target="../media/image1000.png"/><Relationship Id="rId314" Type="http://schemas.openxmlformats.org/officeDocument/2006/relationships/customXml" Target="../ink/ink1083.xml"/><Relationship Id="rId356" Type="http://schemas.openxmlformats.org/officeDocument/2006/relationships/customXml" Target="../ink/ink1104.xml"/><Relationship Id="rId398" Type="http://schemas.openxmlformats.org/officeDocument/2006/relationships/customXml" Target="../ink/ink1125.xml"/><Relationship Id="rId95" Type="http://schemas.openxmlformats.org/officeDocument/2006/relationships/image" Target="../media/image973.png"/><Relationship Id="rId160" Type="http://schemas.openxmlformats.org/officeDocument/2006/relationships/customXml" Target="../ink/ink1006.xml"/><Relationship Id="rId216" Type="http://schemas.openxmlformats.org/officeDocument/2006/relationships/customXml" Target="../ink/ink1034.xml"/><Relationship Id="rId423" Type="http://schemas.openxmlformats.org/officeDocument/2006/relationships/image" Target="../media/image1137.png"/><Relationship Id="rId258" Type="http://schemas.openxmlformats.org/officeDocument/2006/relationships/customXml" Target="../ink/ink1055.xml"/><Relationship Id="rId465" Type="http://schemas.openxmlformats.org/officeDocument/2006/relationships/image" Target="../media/image1158.png"/><Relationship Id="rId22" Type="http://schemas.openxmlformats.org/officeDocument/2006/relationships/customXml" Target="../ink/ink937.xml"/><Relationship Id="rId64" Type="http://schemas.openxmlformats.org/officeDocument/2006/relationships/customXml" Target="../ink/ink958.xml"/><Relationship Id="rId118" Type="http://schemas.openxmlformats.org/officeDocument/2006/relationships/customXml" Target="../ink/ink985.xml"/><Relationship Id="rId325" Type="http://schemas.openxmlformats.org/officeDocument/2006/relationships/image" Target="../media/image1088.png"/><Relationship Id="rId367" Type="http://schemas.openxmlformats.org/officeDocument/2006/relationships/image" Target="../media/image1109.png"/><Relationship Id="rId171" Type="http://schemas.openxmlformats.org/officeDocument/2006/relationships/image" Target="../media/image1011.png"/><Relationship Id="rId227" Type="http://schemas.openxmlformats.org/officeDocument/2006/relationships/image" Target="../media/image1039.png"/><Relationship Id="rId269" Type="http://schemas.openxmlformats.org/officeDocument/2006/relationships/image" Target="../media/image1060.png"/><Relationship Id="rId434" Type="http://schemas.openxmlformats.org/officeDocument/2006/relationships/customXml" Target="../ink/ink1143.xml"/><Relationship Id="rId476" Type="http://schemas.openxmlformats.org/officeDocument/2006/relationships/customXml" Target="../ink/ink1164.xml"/><Relationship Id="rId33" Type="http://schemas.openxmlformats.org/officeDocument/2006/relationships/image" Target="../media/image942.png"/><Relationship Id="rId129" Type="http://schemas.openxmlformats.org/officeDocument/2006/relationships/image" Target="../media/image990.png"/><Relationship Id="rId280" Type="http://schemas.openxmlformats.org/officeDocument/2006/relationships/customXml" Target="../ink/ink1066.xml"/><Relationship Id="rId336" Type="http://schemas.openxmlformats.org/officeDocument/2006/relationships/customXml" Target="../ink/ink1094.xml"/><Relationship Id="rId75" Type="http://schemas.openxmlformats.org/officeDocument/2006/relationships/image" Target="../media/image963.png"/><Relationship Id="rId140" Type="http://schemas.openxmlformats.org/officeDocument/2006/relationships/customXml" Target="../ink/ink996.xml"/><Relationship Id="rId182" Type="http://schemas.openxmlformats.org/officeDocument/2006/relationships/customXml" Target="../ink/ink1017.xml"/><Relationship Id="rId378" Type="http://schemas.openxmlformats.org/officeDocument/2006/relationships/customXml" Target="../ink/ink1115.xml"/><Relationship Id="rId403" Type="http://schemas.openxmlformats.org/officeDocument/2006/relationships/image" Target="../media/image1127.png"/><Relationship Id="rId6" Type="http://schemas.openxmlformats.org/officeDocument/2006/relationships/customXml" Target="../ink/ink929.xml"/><Relationship Id="rId238" Type="http://schemas.openxmlformats.org/officeDocument/2006/relationships/customXml" Target="../ink/ink1045.xml"/><Relationship Id="rId445" Type="http://schemas.openxmlformats.org/officeDocument/2006/relationships/image" Target="../media/image1148.png"/><Relationship Id="rId291" Type="http://schemas.openxmlformats.org/officeDocument/2006/relationships/image" Target="../media/image1071.png"/><Relationship Id="rId305" Type="http://schemas.openxmlformats.org/officeDocument/2006/relationships/image" Target="../media/image1078.png"/><Relationship Id="rId347" Type="http://schemas.openxmlformats.org/officeDocument/2006/relationships/image" Target="../media/image1099.png"/><Relationship Id="rId44" Type="http://schemas.openxmlformats.org/officeDocument/2006/relationships/customXml" Target="../ink/ink948.xml"/><Relationship Id="rId86" Type="http://schemas.openxmlformats.org/officeDocument/2006/relationships/customXml" Target="../ink/ink969.xml"/><Relationship Id="rId151" Type="http://schemas.openxmlformats.org/officeDocument/2006/relationships/image" Target="../media/image1001.png"/><Relationship Id="rId389" Type="http://schemas.openxmlformats.org/officeDocument/2006/relationships/image" Target="../media/image1120.png"/><Relationship Id="rId193" Type="http://schemas.openxmlformats.org/officeDocument/2006/relationships/image" Target="../media/image1022.png"/><Relationship Id="rId207" Type="http://schemas.openxmlformats.org/officeDocument/2006/relationships/image" Target="../media/image1029.png"/><Relationship Id="rId249" Type="http://schemas.openxmlformats.org/officeDocument/2006/relationships/image" Target="../media/image1050.png"/><Relationship Id="rId414" Type="http://schemas.openxmlformats.org/officeDocument/2006/relationships/customXml" Target="../ink/ink1133.xml"/><Relationship Id="rId456" Type="http://schemas.openxmlformats.org/officeDocument/2006/relationships/customXml" Target="../ink/ink1154.xml"/><Relationship Id="rId13" Type="http://schemas.openxmlformats.org/officeDocument/2006/relationships/image" Target="../media/image932.png"/><Relationship Id="rId109" Type="http://schemas.openxmlformats.org/officeDocument/2006/relationships/image" Target="../media/image980.png"/><Relationship Id="rId260" Type="http://schemas.openxmlformats.org/officeDocument/2006/relationships/customXml" Target="../ink/ink1056.xml"/><Relationship Id="rId316" Type="http://schemas.openxmlformats.org/officeDocument/2006/relationships/customXml" Target="../ink/ink1084.xml"/><Relationship Id="rId55" Type="http://schemas.openxmlformats.org/officeDocument/2006/relationships/image" Target="../media/image953.png"/><Relationship Id="rId97" Type="http://schemas.openxmlformats.org/officeDocument/2006/relationships/image" Target="../media/image974.png"/><Relationship Id="rId120" Type="http://schemas.openxmlformats.org/officeDocument/2006/relationships/customXml" Target="../ink/ink986.xml"/><Relationship Id="rId358" Type="http://schemas.openxmlformats.org/officeDocument/2006/relationships/customXml" Target="../ink/ink1105.xml"/><Relationship Id="rId162" Type="http://schemas.openxmlformats.org/officeDocument/2006/relationships/customXml" Target="../ink/ink1007.xml"/><Relationship Id="rId218" Type="http://schemas.openxmlformats.org/officeDocument/2006/relationships/customXml" Target="../ink/ink1035.xml"/><Relationship Id="rId425" Type="http://schemas.openxmlformats.org/officeDocument/2006/relationships/image" Target="../media/image1138.png"/><Relationship Id="rId467" Type="http://schemas.openxmlformats.org/officeDocument/2006/relationships/image" Target="../media/image1159.png"/><Relationship Id="rId271" Type="http://schemas.openxmlformats.org/officeDocument/2006/relationships/image" Target="../media/image1061.png"/><Relationship Id="rId24" Type="http://schemas.openxmlformats.org/officeDocument/2006/relationships/customXml" Target="../ink/ink938.xml"/><Relationship Id="rId66" Type="http://schemas.openxmlformats.org/officeDocument/2006/relationships/customXml" Target="../ink/ink959.xml"/><Relationship Id="rId131" Type="http://schemas.openxmlformats.org/officeDocument/2006/relationships/image" Target="../media/image991.png"/><Relationship Id="rId327" Type="http://schemas.openxmlformats.org/officeDocument/2006/relationships/image" Target="../media/image1089.png"/><Relationship Id="rId369" Type="http://schemas.openxmlformats.org/officeDocument/2006/relationships/image" Target="../media/image1110.png"/><Relationship Id="rId173" Type="http://schemas.openxmlformats.org/officeDocument/2006/relationships/image" Target="../media/image1012.png"/><Relationship Id="rId229" Type="http://schemas.openxmlformats.org/officeDocument/2006/relationships/image" Target="../media/image1040.png"/><Relationship Id="rId380" Type="http://schemas.openxmlformats.org/officeDocument/2006/relationships/customXml" Target="../ink/ink1116.xml"/><Relationship Id="rId436" Type="http://schemas.openxmlformats.org/officeDocument/2006/relationships/customXml" Target="../ink/ink1144.xml"/><Relationship Id="rId240" Type="http://schemas.openxmlformats.org/officeDocument/2006/relationships/customXml" Target="../ink/ink1046.xml"/><Relationship Id="rId478" Type="http://schemas.openxmlformats.org/officeDocument/2006/relationships/customXml" Target="../ink/ink1165.xml"/><Relationship Id="rId35" Type="http://schemas.openxmlformats.org/officeDocument/2006/relationships/image" Target="../media/image943.png"/><Relationship Id="rId77" Type="http://schemas.openxmlformats.org/officeDocument/2006/relationships/image" Target="../media/image964.png"/><Relationship Id="rId100" Type="http://schemas.openxmlformats.org/officeDocument/2006/relationships/customXml" Target="../ink/ink976.xml"/><Relationship Id="rId282" Type="http://schemas.openxmlformats.org/officeDocument/2006/relationships/customXml" Target="../ink/ink1067.xml"/><Relationship Id="rId338" Type="http://schemas.openxmlformats.org/officeDocument/2006/relationships/customXml" Target="../ink/ink1095.xml"/><Relationship Id="rId8" Type="http://schemas.openxmlformats.org/officeDocument/2006/relationships/customXml" Target="../ink/ink930.xml"/><Relationship Id="rId142" Type="http://schemas.openxmlformats.org/officeDocument/2006/relationships/customXml" Target="../ink/ink997.xml"/><Relationship Id="rId184" Type="http://schemas.openxmlformats.org/officeDocument/2006/relationships/customXml" Target="../ink/ink1018.xml"/><Relationship Id="rId391" Type="http://schemas.openxmlformats.org/officeDocument/2006/relationships/image" Target="../media/image1121.png"/><Relationship Id="rId405" Type="http://schemas.openxmlformats.org/officeDocument/2006/relationships/image" Target="../media/image1128.png"/><Relationship Id="rId447" Type="http://schemas.openxmlformats.org/officeDocument/2006/relationships/image" Target="../media/image1149.png"/><Relationship Id="rId251" Type="http://schemas.openxmlformats.org/officeDocument/2006/relationships/image" Target="../media/image1051.png"/><Relationship Id="rId46" Type="http://schemas.openxmlformats.org/officeDocument/2006/relationships/customXml" Target="../ink/ink949.xml"/><Relationship Id="rId293" Type="http://schemas.openxmlformats.org/officeDocument/2006/relationships/image" Target="../media/image1072.png"/><Relationship Id="rId307" Type="http://schemas.openxmlformats.org/officeDocument/2006/relationships/image" Target="../media/image1079.png"/><Relationship Id="rId349" Type="http://schemas.openxmlformats.org/officeDocument/2006/relationships/image" Target="../media/image1100.png"/><Relationship Id="rId88" Type="http://schemas.openxmlformats.org/officeDocument/2006/relationships/customXml" Target="../ink/ink970.xml"/><Relationship Id="rId111" Type="http://schemas.openxmlformats.org/officeDocument/2006/relationships/image" Target="../media/image981.png"/><Relationship Id="rId153" Type="http://schemas.openxmlformats.org/officeDocument/2006/relationships/image" Target="../media/image1002.png"/><Relationship Id="rId195" Type="http://schemas.openxmlformats.org/officeDocument/2006/relationships/image" Target="../media/image1023.png"/><Relationship Id="rId209" Type="http://schemas.openxmlformats.org/officeDocument/2006/relationships/image" Target="../media/image1030.png"/><Relationship Id="rId360" Type="http://schemas.openxmlformats.org/officeDocument/2006/relationships/customXml" Target="../ink/ink1106.xml"/><Relationship Id="rId416" Type="http://schemas.openxmlformats.org/officeDocument/2006/relationships/customXml" Target="../ink/ink1134.xml"/><Relationship Id="rId220" Type="http://schemas.openxmlformats.org/officeDocument/2006/relationships/customXml" Target="../ink/ink1036.xml"/><Relationship Id="rId458" Type="http://schemas.openxmlformats.org/officeDocument/2006/relationships/customXml" Target="../ink/ink1155.xml"/><Relationship Id="rId15" Type="http://schemas.openxmlformats.org/officeDocument/2006/relationships/image" Target="../media/image933.png"/><Relationship Id="rId57" Type="http://schemas.openxmlformats.org/officeDocument/2006/relationships/image" Target="../media/image954.png"/><Relationship Id="rId262" Type="http://schemas.openxmlformats.org/officeDocument/2006/relationships/customXml" Target="../ink/ink1057.xml"/><Relationship Id="rId318" Type="http://schemas.openxmlformats.org/officeDocument/2006/relationships/customXml" Target="../ink/ink1085.xml"/><Relationship Id="rId99" Type="http://schemas.openxmlformats.org/officeDocument/2006/relationships/image" Target="../media/image975.png"/><Relationship Id="rId122" Type="http://schemas.openxmlformats.org/officeDocument/2006/relationships/customXml" Target="../ink/ink987.xml"/><Relationship Id="rId164" Type="http://schemas.openxmlformats.org/officeDocument/2006/relationships/customXml" Target="../ink/ink1008.xml"/><Relationship Id="rId371" Type="http://schemas.openxmlformats.org/officeDocument/2006/relationships/image" Target="../media/image1111.png"/><Relationship Id="rId427" Type="http://schemas.openxmlformats.org/officeDocument/2006/relationships/image" Target="../media/image1139.png"/><Relationship Id="rId469" Type="http://schemas.openxmlformats.org/officeDocument/2006/relationships/image" Target="../media/image1160.png"/><Relationship Id="rId26" Type="http://schemas.openxmlformats.org/officeDocument/2006/relationships/customXml" Target="../ink/ink939.xml"/><Relationship Id="rId231" Type="http://schemas.openxmlformats.org/officeDocument/2006/relationships/image" Target="../media/image1041.png"/><Relationship Id="rId273" Type="http://schemas.openxmlformats.org/officeDocument/2006/relationships/image" Target="../media/image1062.png"/><Relationship Id="rId329" Type="http://schemas.openxmlformats.org/officeDocument/2006/relationships/image" Target="../media/image1090.png"/><Relationship Id="rId480" Type="http://schemas.openxmlformats.org/officeDocument/2006/relationships/customXml" Target="../ink/ink1166.xml"/><Relationship Id="rId68" Type="http://schemas.openxmlformats.org/officeDocument/2006/relationships/customXml" Target="../ink/ink960.xml"/><Relationship Id="rId133" Type="http://schemas.openxmlformats.org/officeDocument/2006/relationships/image" Target="../media/image992.png"/><Relationship Id="rId175" Type="http://schemas.openxmlformats.org/officeDocument/2006/relationships/image" Target="../media/image1013.png"/><Relationship Id="rId340" Type="http://schemas.openxmlformats.org/officeDocument/2006/relationships/customXml" Target="../ink/ink1096.xml"/><Relationship Id="rId200" Type="http://schemas.openxmlformats.org/officeDocument/2006/relationships/customXml" Target="../ink/ink1026.xml"/><Relationship Id="rId382" Type="http://schemas.openxmlformats.org/officeDocument/2006/relationships/customXml" Target="../ink/ink1117.xml"/><Relationship Id="rId438" Type="http://schemas.openxmlformats.org/officeDocument/2006/relationships/customXml" Target="../ink/ink1145.xml"/><Relationship Id="rId242" Type="http://schemas.openxmlformats.org/officeDocument/2006/relationships/customXml" Target="../ink/ink1047.xml"/><Relationship Id="rId284" Type="http://schemas.openxmlformats.org/officeDocument/2006/relationships/customXml" Target="../ink/ink1068.xml"/><Relationship Id="rId37" Type="http://schemas.openxmlformats.org/officeDocument/2006/relationships/image" Target="../media/image944.png"/><Relationship Id="rId79" Type="http://schemas.openxmlformats.org/officeDocument/2006/relationships/image" Target="../media/image965.png"/><Relationship Id="rId102" Type="http://schemas.openxmlformats.org/officeDocument/2006/relationships/customXml" Target="../ink/ink977.xml"/><Relationship Id="rId144" Type="http://schemas.openxmlformats.org/officeDocument/2006/relationships/customXml" Target="../ink/ink998.xml"/><Relationship Id="rId90" Type="http://schemas.openxmlformats.org/officeDocument/2006/relationships/customXml" Target="../ink/ink971.xml"/><Relationship Id="rId186" Type="http://schemas.openxmlformats.org/officeDocument/2006/relationships/customXml" Target="../ink/ink1019.xml"/><Relationship Id="rId351" Type="http://schemas.openxmlformats.org/officeDocument/2006/relationships/image" Target="../media/image1101.png"/><Relationship Id="rId393" Type="http://schemas.openxmlformats.org/officeDocument/2006/relationships/image" Target="../media/image1122.png"/><Relationship Id="rId407" Type="http://schemas.openxmlformats.org/officeDocument/2006/relationships/image" Target="../media/image1129.png"/><Relationship Id="rId449" Type="http://schemas.openxmlformats.org/officeDocument/2006/relationships/image" Target="../media/image1150.png"/><Relationship Id="rId211" Type="http://schemas.openxmlformats.org/officeDocument/2006/relationships/image" Target="../media/image1031.png"/><Relationship Id="rId253" Type="http://schemas.openxmlformats.org/officeDocument/2006/relationships/image" Target="../media/image1052.png"/><Relationship Id="rId295" Type="http://schemas.openxmlformats.org/officeDocument/2006/relationships/image" Target="../media/image1073.png"/><Relationship Id="rId309" Type="http://schemas.openxmlformats.org/officeDocument/2006/relationships/image" Target="../media/image1080.png"/><Relationship Id="rId460" Type="http://schemas.openxmlformats.org/officeDocument/2006/relationships/customXml" Target="../ink/ink1156.xml"/><Relationship Id="rId48" Type="http://schemas.openxmlformats.org/officeDocument/2006/relationships/customXml" Target="../ink/ink950.xml"/><Relationship Id="rId113" Type="http://schemas.openxmlformats.org/officeDocument/2006/relationships/image" Target="../media/image982.png"/><Relationship Id="rId320" Type="http://schemas.openxmlformats.org/officeDocument/2006/relationships/customXml" Target="../ink/ink1086.xml"/><Relationship Id="rId155" Type="http://schemas.openxmlformats.org/officeDocument/2006/relationships/image" Target="../media/image1003.png"/><Relationship Id="rId197" Type="http://schemas.openxmlformats.org/officeDocument/2006/relationships/image" Target="../media/image1024.png"/><Relationship Id="rId362" Type="http://schemas.openxmlformats.org/officeDocument/2006/relationships/customXml" Target="../ink/ink1107.xml"/><Relationship Id="rId418" Type="http://schemas.openxmlformats.org/officeDocument/2006/relationships/customXml" Target="../ink/ink1135.xml"/><Relationship Id="rId222" Type="http://schemas.openxmlformats.org/officeDocument/2006/relationships/customXml" Target="../ink/ink1037.xml"/><Relationship Id="rId264" Type="http://schemas.openxmlformats.org/officeDocument/2006/relationships/customXml" Target="../ink/ink1058.xml"/><Relationship Id="rId471" Type="http://schemas.openxmlformats.org/officeDocument/2006/relationships/image" Target="../media/image1161.png"/><Relationship Id="rId17" Type="http://schemas.openxmlformats.org/officeDocument/2006/relationships/image" Target="../media/image934.png"/><Relationship Id="rId59" Type="http://schemas.openxmlformats.org/officeDocument/2006/relationships/image" Target="../media/image955.png"/><Relationship Id="rId124" Type="http://schemas.openxmlformats.org/officeDocument/2006/relationships/customXml" Target="../ink/ink988.xml"/><Relationship Id="rId70" Type="http://schemas.openxmlformats.org/officeDocument/2006/relationships/customXml" Target="../ink/ink961.xml"/><Relationship Id="rId166" Type="http://schemas.openxmlformats.org/officeDocument/2006/relationships/customXml" Target="../ink/ink1009.xml"/><Relationship Id="rId331" Type="http://schemas.openxmlformats.org/officeDocument/2006/relationships/image" Target="../media/image1091.png"/><Relationship Id="rId373" Type="http://schemas.openxmlformats.org/officeDocument/2006/relationships/image" Target="../media/image1112.png"/><Relationship Id="rId429" Type="http://schemas.openxmlformats.org/officeDocument/2006/relationships/image" Target="../media/image1140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042.png"/><Relationship Id="rId440" Type="http://schemas.openxmlformats.org/officeDocument/2006/relationships/customXml" Target="../ink/ink1146.xml"/><Relationship Id="rId28" Type="http://schemas.openxmlformats.org/officeDocument/2006/relationships/customXml" Target="../ink/ink940.xml"/><Relationship Id="rId275" Type="http://schemas.openxmlformats.org/officeDocument/2006/relationships/image" Target="../media/image1063.png"/><Relationship Id="rId300" Type="http://schemas.openxmlformats.org/officeDocument/2006/relationships/customXml" Target="../ink/ink1076.xml"/><Relationship Id="rId482" Type="http://schemas.openxmlformats.org/officeDocument/2006/relationships/customXml" Target="../ink/ink1167.xml"/><Relationship Id="rId81" Type="http://schemas.openxmlformats.org/officeDocument/2006/relationships/image" Target="../media/image966.png"/><Relationship Id="rId135" Type="http://schemas.openxmlformats.org/officeDocument/2006/relationships/image" Target="../media/image993.png"/><Relationship Id="rId177" Type="http://schemas.openxmlformats.org/officeDocument/2006/relationships/image" Target="../media/image1014.png"/><Relationship Id="rId342" Type="http://schemas.openxmlformats.org/officeDocument/2006/relationships/customXml" Target="../ink/ink1097.xml"/><Relationship Id="rId384" Type="http://schemas.openxmlformats.org/officeDocument/2006/relationships/customXml" Target="../ink/ink1118.xml"/><Relationship Id="rId202" Type="http://schemas.openxmlformats.org/officeDocument/2006/relationships/customXml" Target="../ink/ink1027.xml"/><Relationship Id="rId244" Type="http://schemas.openxmlformats.org/officeDocument/2006/relationships/customXml" Target="../ink/ink1048.xml"/><Relationship Id="rId39" Type="http://schemas.openxmlformats.org/officeDocument/2006/relationships/image" Target="../media/image945.png"/><Relationship Id="rId286" Type="http://schemas.openxmlformats.org/officeDocument/2006/relationships/customXml" Target="../ink/ink1069.xml"/><Relationship Id="rId451" Type="http://schemas.openxmlformats.org/officeDocument/2006/relationships/image" Target="../media/image1151.png"/><Relationship Id="rId50" Type="http://schemas.openxmlformats.org/officeDocument/2006/relationships/customXml" Target="../ink/ink951.xml"/><Relationship Id="rId104" Type="http://schemas.openxmlformats.org/officeDocument/2006/relationships/customXml" Target="../ink/ink978.xml"/><Relationship Id="rId146" Type="http://schemas.openxmlformats.org/officeDocument/2006/relationships/customXml" Target="../ink/ink999.xml"/><Relationship Id="rId188" Type="http://schemas.openxmlformats.org/officeDocument/2006/relationships/customXml" Target="../ink/ink1020.xml"/><Relationship Id="rId311" Type="http://schemas.openxmlformats.org/officeDocument/2006/relationships/image" Target="../media/image1081.png"/><Relationship Id="rId353" Type="http://schemas.openxmlformats.org/officeDocument/2006/relationships/image" Target="../media/image1102.png"/><Relationship Id="rId395" Type="http://schemas.openxmlformats.org/officeDocument/2006/relationships/image" Target="../media/image1123.png"/><Relationship Id="rId409" Type="http://schemas.openxmlformats.org/officeDocument/2006/relationships/image" Target="../media/image1130.png"/><Relationship Id="rId92" Type="http://schemas.openxmlformats.org/officeDocument/2006/relationships/customXml" Target="../ink/ink972.xml"/><Relationship Id="rId213" Type="http://schemas.openxmlformats.org/officeDocument/2006/relationships/image" Target="../media/image1032.png"/><Relationship Id="rId420" Type="http://schemas.openxmlformats.org/officeDocument/2006/relationships/customXml" Target="../ink/ink1136.xml"/><Relationship Id="rId255" Type="http://schemas.openxmlformats.org/officeDocument/2006/relationships/image" Target="../media/image1053.png"/><Relationship Id="rId297" Type="http://schemas.openxmlformats.org/officeDocument/2006/relationships/image" Target="../media/image1074.png"/><Relationship Id="rId462" Type="http://schemas.openxmlformats.org/officeDocument/2006/relationships/customXml" Target="../ink/ink1157.xml"/><Relationship Id="rId115" Type="http://schemas.openxmlformats.org/officeDocument/2006/relationships/image" Target="../media/image983.png"/><Relationship Id="rId157" Type="http://schemas.openxmlformats.org/officeDocument/2006/relationships/image" Target="../media/image1004.png"/><Relationship Id="rId322" Type="http://schemas.openxmlformats.org/officeDocument/2006/relationships/customXml" Target="../ink/ink1087.xml"/><Relationship Id="rId364" Type="http://schemas.openxmlformats.org/officeDocument/2006/relationships/customXml" Target="../ink/ink1108.xml"/><Relationship Id="rId61" Type="http://schemas.openxmlformats.org/officeDocument/2006/relationships/image" Target="../media/image956.png"/><Relationship Id="rId199" Type="http://schemas.openxmlformats.org/officeDocument/2006/relationships/image" Target="../media/image1025.png"/><Relationship Id="rId19" Type="http://schemas.openxmlformats.org/officeDocument/2006/relationships/image" Target="../media/image935.png"/><Relationship Id="rId224" Type="http://schemas.openxmlformats.org/officeDocument/2006/relationships/customXml" Target="../ink/ink1038.xml"/><Relationship Id="rId266" Type="http://schemas.openxmlformats.org/officeDocument/2006/relationships/customXml" Target="../ink/ink1059.xml"/><Relationship Id="rId431" Type="http://schemas.openxmlformats.org/officeDocument/2006/relationships/image" Target="../media/image1141.png"/><Relationship Id="rId473" Type="http://schemas.openxmlformats.org/officeDocument/2006/relationships/image" Target="../media/image1162.png"/><Relationship Id="rId30" Type="http://schemas.openxmlformats.org/officeDocument/2006/relationships/customXml" Target="../ink/ink941.xml"/><Relationship Id="rId126" Type="http://schemas.openxmlformats.org/officeDocument/2006/relationships/customXml" Target="../ink/ink989.xml"/><Relationship Id="rId168" Type="http://schemas.openxmlformats.org/officeDocument/2006/relationships/customXml" Target="../ink/ink1010.xml"/><Relationship Id="rId333" Type="http://schemas.openxmlformats.org/officeDocument/2006/relationships/image" Target="../media/image1092.png"/><Relationship Id="rId72" Type="http://schemas.openxmlformats.org/officeDocument/2006/relationships/customXml" Target="../ink/ink962.xml"/><Relationship Id="rId375" Type="http://schemas.openxmlformats.org/officeDocument/2006/relationships/image" Target="../media/image111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25.png"/><Relationship Id="rId21" Type="http://schemas.openxmlformats.org/officeDocument/2006/relationships/image" Target="../media/image1177.png"/><Relationship Id="rId63" Type="http://schemas.openxmlformats.org/officeDocument/2006/relationships/image" Target="../media/image1198.png"/><Relationship Id="rId159" Type="http://schemas.openxmlformats.org/officeDocument/2006/relationships/image" Target="../media/image1246.png"/><Relationship Id="rId170" Type="http://schemas.openxmlformats.org/officeDocument/2006/relationships/customXml" Target="../ink/ink1252.xml"/><Relationship Id="rId226" Type="http://schemas.openxmlformats.org/officeDocument/2006/relationships/customXml" Target="../ink/ink1280.xml"/><Relationship Id="rId268" Type="http://schemas.openxmlformats.org/officeDocument/2006/relationships/customXml" Target="../ink/ink1301.xml"/><Relationship Id="rId11" Type="http://schemas.openxmlformats.org/officeDocument/2006/relationships/image" Target="../media/image1172.png"/><Relationship Id="rId32" Type="http://schemas.openxmlformats.org/officeDocument/2006/relationships/customXml" Target="../ink/ink1183.xml"/><Relationship Id="rId53" Type="http://schemas.openxmlformats.org/officeDocument/2006/relationships/image" Target="../media/image1193.png"/><Relationship Id="rId74" Type="http://schemas.openxmlformats.org/officeDocument/2006/relationships/customXml" Target="../ink/ink1204.xml"/><Relationship Id="rId128" Type="http://schemas.openxmlformats.org/officeDocument/2006/relationships/customXml" Target="../ink/ink1231.xml"/><Relationship Id="rId149" Type="http://schemas.openxmlformats.org/officeDocument/2006/relationships/image" Target="../media/image1241.png"/><Relationship Id="rId5" Type="http://schemas.openxmlformats.org/officeDocument/2006/relationships/image" Target="../media/image1169.png"/><Relationship Id="rId95" Type="http://schemas.openxmlformats.org/officeDocument/2006/relationships/image" Target="../media/image1214.png"/><Relationship Id="rId160" Type="http://schemas.openxmlformats.org/officeDocument/2006/relationships/customXml" Target="../ink/ink1247.xml"/><Relationship Id="rId181" Type="http://schemas.openxmlformats.org/officeDocument/2006/relationships/image" Target="../media/image1257.png"/><Relationship Id="rId216" Type="http://schemas.openxmlformats.org/officeDocument/2006/relationships/customXml" Target="../ink/ink1275.xml"/><Relationship Id="rId237" Type="http://schemas.openxmlformats.org/officeDocument/2006/relationships/image" Target="../media/image1285.png"/><Relationship Id="rId258" Type="http://schemas.openxmlformats.org/officeDocument/2006/relationships/customXml" Target="../ink/ink1296.xml"/><Relationship Id="rId22" Type="http://schemas.openxmlformats.org/officeDocument/2006/relationships/customXml" Target="../ink/ink1178.xml"/><Relationship Id="rId43" Type="http://schemas.openxmlformats.org/officeDocument/2006/relationships/image" Target="../media/image1188.png"/><Relationship Id="rId64" Type="http://schemas.openxmlformats.org/officeDocument/2006/relationships/customXml" Target="../ink/ink1199.xml"/><Relationship Id="rId118" Type="http://schemas.openxmlformats.org/officeDocument/2006/relationships/customXml" Target="../ink/ink1226.xml"/><Relationship Id="rId139" Type="http://schemas.openxmlformats.org/officeDocument/2006/relationships/image" Target="../media/image1236.png"/><Relationship Id="rId85" Type="http://schemas.openxmlformats.org/officeDocument/2006/relationships/image" Target="../media/image1209.png"/><Relationship Id="rId150" Type="http://schemas.openxmlformats.org/officeDocument/2006/relationships/customXml" Target="../ink/ink1242.xml"/><Relationship Id="rId171" Type="http://schemas.openxmlformats.org/officeDocument/2006/relationships/image" Target="../media/image1252.png"/><Relationship Id="rId192" Type="http://schemas.openxmlformats.org/officeDocument/2006/relationships/customXml" Target="../ink/ink1263.xml"/><Relationship Id="rId206" Type="http://schemas.openxmlformats.org/officeDocument/2006/relationships/customXml" Target="../ink/ink1270.xml"/><Relationship Id="rId227" Type="http://schemas.openxmlformats.org/officeDocument/2006/relationships/image" Target="../media/image1280.png"/><Relationship Id="rId248" Type="http://schemas.openxmlformats.org/officeDocument/2006/relationships/customXml" Target="../ink/ink1291.xml"/><Relationship Id="rId269" Type="http://schemas.openxmlformats.org/officeDocument/2006/relationships/image" Target="../media/image1301.png"/><Relationship Id="rId12" Type="http://schemas.openxmlformats.org/officeDocument/2006/relationships/customXml" Target="../ink/ink1173.xml"/><Relationship Id="rId33" Type="http://schemas.openxmlformats.org/officeDocument/2006/relationships/image" Target="../media/image1183.png"/><Relationship Id="rId108" Type="http://schemas.openxmlformats.org/officeDocument/2006/relationships/customXml" Target="../ink/ink1221.xml"/><Relationship Id="rId129" Type="http://schemas.openxmlformats.org/officeDocument/2006/relationships/image" Target="../media/image1231.png"/><Relationship Id="rId54" Type="http://schemas.openxmlformats.org/officeDocument/2006/relationships/customXml" Target="../ink/ink1194.xml"/><Relationship Id="rId75" Type="http://schemas.openxmlformats.org/officeDocument/2006/relationships/image" Target="../media/image1204.png"/><Relationship Id="rId96" Type="http://schemas.openxmlformats.org/officeDocument/2006/relationships/customXml" Target="../ink/ink1215.xml"/><Relationship Id="rId140" Type="http://schemas.openxmlformats.org/officeDocument/2006/relationships/customXml" Target="../ink/ink1237.xml"/><Relationship Id="rId161" Type="http://schemas.openxmlformats.org/officeDocument/2006/relationships/image" Target="../media/image1247.png"/><Relationship Id="rId182" Type="http://schemas.openxmlformats.org/officeDocument/2006/relationships/customXml" Target="../ink/ink1258.xml"/><Relationship Id="rId217" Type="http://schemas.openxmlformats.org/officeDocument/2006/relationships/image" Target="../media/image1275.png"/><Relationship Id="rId6" Type="http://schemas.openxmlformats.org/officeDocument/2006/relationships/customXml" Target="../ink/ink1170.xml"/><Relationship Id="rId238" Type="http://schemas.openxmlformats.org/officeDocument/2006/relationships/customXml" Target="../ink/ink1286.xml"/><Relationship Id="rId259" Type="http://schemas.openxmlformats.org/officeDocument/2006/relationships/image" Target="../media/image1296.png"/><Relationship Id="rId23" Type="http://schemas.openxmlformats.org/officeDocument/2006/relationships/image" Target="../media/image1178.png"/><Relationship Id="rId119" Type="http://schemas.openxmlformats.org/officeDocument/2006/relationships/image" Target="../media/image1226.png"/><Relationship Id="rId270" Type="http://schemas.openxmlformats.org/officeDocument/2006/relationships/customXml" Target="../ink/ink1302.xml"/><Relationship Id="rId44" Type="http://schemas.openxmlformats.org/officeDocument/2006/relationships/customXml" Target="../ink/ink1189.xml"/><Relationship Id="rId65" Type="http://schemas.openxmlformats.org/officeDocument/2006/relationships/image" Target="../media/image1199.png"/><Relationship Id="rId86" Type="http://schemas.openxmlformats.org/officeDocument/2006/relationships/customXml" Target="../ink/ink1210.xml"/><Relationship Id="rId130" Type="http://schemas.openxmlformats.org/officeDocument/2006/relationships/customXml" Target="../ink/ink1232.xml"/><Relationship Id="rId151" Type="http://schemas.openxmlformats.org/officeDocument/2006/relationships/image" Target="../media/image1242.png"/><Relationship Id="rId172" Type="http://schemas.openxmlformats.org/officeDocument/2006/relationships/customXml" Target="../ink/ink1253.xml"/><Relationship Id="rId193" Type="http://schemas.openxmlformats.org/officeDocument/2006/relationships/image" Target="../media/image1263.png"/><Relationship Id="rId207" Type="http://schemas.openxmlformats.org/officeDocument/2006/relationships/image" Target="../media/image1270.png"/><Relationship Id="rId228" Type="http://schemas.openxmlformats.org/officeDocument/2006/relationships/customXml" Target="../ink/ink1281.xml"/><Relationship Id="rId249" Type="http://schemas.openxmlformats.org/officeDocument/2006/relationships/image" Target="../media/image1291.png"/><Relationship Id="rId13" Type="http://schemas.openxmlformats.org/officeDocument/2006/relationships/image" Target="../media/image1173.png"/><Relationship Id="rId109" Type="http://schemas.openxmlformats.org/officeDocument/2006/relationships/image" Target="../media/image1221.png"/><Relationship Id="rId260" Type="http://schemas.openxmlformats.org/officeDocument/2006/relationships/customXml" Target="../ink/ink1297.xml"/><Relationship Id="rId34" Type="http://schemas.openxmlformats.org/officeDocument/2006/relationships/customXml" Target="../ink/ink1184.xml"/><Relationship Id="rId55" Type="http://schemas.openxmlformats.org/officeDocument/2006/relationships/image" Target="../media/image1194.png"/><Relationship Id="rId76" Type="http://schemas.openxmlformats.org/officeDocument/2006/relationships/customXml" Target="../ink/ink1205.xml"/><Relationship Id="rId97" Type="http://schemas.openxmlformats.org/officeDocument/2006/relationships/image" Target="../media/image1215.png"/><Relationship Id="rId120" Type="http://schemas.openxmlformats.org/officeDocument/2006/relationships/customXml" Target="../ink/ink1227.xml"/><Relationship Id="rId141" Type="http://schemas.openxmlformats.org/officeDocument/2006/relationships/image" Target="../media/image1237.png"/><Relationship Id="rId7" Type="http://schemas.openxmlformats.org/officeDocument/2006/relationships/image" Target="../media/image1170.png"/><Relationship Id="rId162" Type="http://schemas.openxmlformats.org/officeDocument/2006/relationships/customXml" Target="../ink/ink1248.xml"/><Relationship Id="rId183" Type="http://schemas.openxmlformats.org/officeDocument/2006/relationships/image" Target="../media/image1258.png"/><Relationship Id="rId218" Type="http://schemas.openxmlformats.org/officeDocument/2006/relationships/customXml" Target="../ink/ink1276.xml"/><Relationship Id="rId239" Type="http://schemas.openxmlformats.org/officeDocument/2006/relationships/image" Target="../media/image1286.png"/><Relationship Id="rId250" Type="http://schemas.openxmlformats.org/officeDocument/2006/relationships/customXml" Target="../ink/ink1292.xml"/><Relationship Id="rId271" Type="http://schemas.openxmlformats.org/officeDocument/2006/relationships/image" Target="../media/image1302.png"/><Relationship Id="rId24" Type="http://schemas.openxmlformats.org/officeDocument/2006/relationships/customXml" Target="../ink/ink1179.xml"/><Relationship Id="rId45" Type="http://schemas.openxmlformats.org/officeDocument/2006/relationships/image" Target="../media/image1189.png"/><Relationship Id="rId66" Type="http://schemas.openxmlformats.org/officeDocument/2006/relationships/customXml" Target="../ink/ink1200.xml"/><Relationship Id="rId87" Type="http://schemas.openxmlformats.org/officeDocument/2006/relationships/image" Target="../media/image1210.png"/><Relationship Id="rId110" Type="http://schemas.openxmlformats.org/officeDocument/2006/relationships/customXml" Target="../ink/ink1222.xml"/><Relationship Id="rId131" Type="http://schemas.openxmlformats.org/officeDocument/2006/relationships/image" Target="../media/image1232.png"/><Relationship Id="rId152" Type="http://schemas.openxmlformats.org/officeDocument/2006/relationships/customXml" Target="../ink/ink1243.xml"/><Relationship Id="rId173" Type="http://schemas.openxmlformats.org/officeDocument/2006/relationships/image" Target="../media/image1253.png"/><Relationship Id="rId194" Type="http://schemas.openxmlformats.org/officeDocument/2006/relationships/customXml" Target="../ink/ink1264.xml"/><Relationship Id="rId208" Type="http://schemas.openxmlformats.org/officeDocument/2006/relationships/customXml" Target="../ink/ink1271.xml"/><Relationship Id="rId229" Type="http://schemas.openxmlformats.org/officeDocument/2006/relationships/image" Target="../media/image1281.png"/><Relationship Id="rId240" Type="http://schemas.openxmlformats.org/officeDocument/2006/relationships/customXml" Target="../ink/ink1287.xml"/><Relationship Id="rId261" Type="http://schemas.openxmlformats.org/officeDocument/2006/relationships/image" Target="../media/image1297.png"/><Relationship Id="rId14" Type="http://schemas.openxmlformats.org/officeDocument/2006/relationships/customXml" Target="../ink/ink1174.xml"/><Relationship Id="rId35" Type="http://schemas.openxmlformats.org/officeDocument/2006/relationships/image" Target="../media/image1184.png"/><Relationship Id="rId56" Type="http://schemas.openxmlformats.org/officeDocument/2006/relationships/customXml" Target="../ink/ink1195.xml"/><Relationship Id="rId77" Type="http://schemas.openxmlformats.org/officeDocument/2006/relationships/image" Target="../media/image1205.png"/><Relationship Id="rId100" Type="http://schemas.openxmlformats.org/officeDocument/2006/relationships/customXml" Target="../ink/ink1217.xml"/><Relationship Id="rId8" Type="http://schemas.openxmlformats.org/officeDocument/2006/relationships/customXml" Target="../ink/ink1171.xml"/><Relationship Id="rId98" Type="http://schemas.openxmlformats.org/officeDocument/2006/relationships/customXml" Target="../ink/ink1216.xml"/><Relationship Id="rId121" Type="http://schemas.openxmlformats.org/officeDocument/2006/relationships/image" Target="../media/image1227.png"/><Relationship Id="rId142" Type="http://schemas.openxmlformats.org/officeDocument/2006/relationships/customXml" Target="../ink/ink1238.xml"/><Relationship Id="rId163" Type="http://schemas.openxmlformats.org/officeDocument/2006/relationships/image" Target="../media/image1248.png"/><Relationship Id="rId184" Type="http://schemas.openxmlformats.org/officeDocument/2006/relationships/customXml" Target="../ink/ink1259.xml"/><Relationship Id="rId219" Type="http://schemas.openxmlformats.org/officeDocument/2006/relationships/image" Target="../media/image1276.png"/><Relationship Id="rId230" Type="http://schemas.openxmlformats.org/officeDocument/2006/relationships/customXml" Target="../ink/ink1282.xml"/><Relationship Id="rId251" Type="http://schemas.openxmlformats.org/officeDocument/2006/relationships/image" Target="../media/image1292.png"/><Relationship Id="rId25" Type="http://schemas.openxmlformats.org/officeDocument/2006/relationships/image" Target="../media/image1179.png"/><Relationship Id="rId46" Type="http://schemas.openxmlformats.org/officeDocument/2006/relationships/customXml" Target="../ink/ink1190.xml"/><Relationship Id="rId67" Type="http://schemas.openxmlformats.org/officeDocument/2006/relationships/image" Target="../media/image1200.png"/><Relationship Id="rId88" Type="http://schemas.openxmlformats.org/officeDocument/2006/relationships/customXml" Target="../ink/ink1211.xml"/><Relationship Id="rId111" Type="http://schemas.openxmlformats.org/officeDocument/2006/relationships/image" Target="../media/image1222.png"/><Relationship Id="rId132" Type="http://schemas.openxmlformats.org/officeDocument/2006/relationships/customXml" Target="../ink/ink1233.xml"/><Relationship Id="rId153" Type="http://schemas.openxmlformats.org/officeDocument/2006/relationships/image" Target="../media/image1243.png"/><Relationship Id="rId174" Type="http://schemas.openxmlformats.org/officeDocument/2006/relationships/customXml" Target="../ink/ink1254.xml"/><Relationship Id="rId195" Type="http://schemas.openxmlformats.org/officeDocument/2006/relationships/image" Target="../media/image1264.png"/><Relationship Id="rId209" Type="http://schemas.openxmlformats.org/officeDocument/2006/relationships/image" Target="../media/image1271.png"/><Relationship Id="rId220" Type="http://schemas.openxmlformats.org/officeDocument/2006/relationships/customXml" Target="../ink/ink1277.xml"/><Relationship Id="rId241" Type="http://schemas.openxmlformats.org/officeDocument/2006/relationships/image" Target="../media/image1287.png"/><Relationship Id="rId15" Type="http://schemas.openxmlformats.org/officeDocument/2006/relationships/image" Target="../media/image1174.png"/><Relationship Id="rId36" Type="http://schemas.openxmlformats.org/officeDocument/2006/relationships/customXml" Target="../ink/ink1185.xml"/><Relationship Id="rId57" Type="http://schemas.openxmlformats.org/officeDocument/2006/relationships/image" Target="../media/image1195.png"/><Relationship Id="rId262" Type="http://schemas.openxmlformats.org/officeDocument/2006/relationships/customXml" Target="../ink/ink1298.xml"/><Relationship Id="rId78" Type="http://schemas.openxmlformats.org/officeDocument/2006/relationships/customXml" Target="../ink/ink1206.xml"/><Relationship Id="rId99" Type="http://schemas.openxmlformats.org/officeDocument/2006/relationships/image" Target="../media/image1216.png"/><Relationship Id="rId101" Type="http://schemas.openxmlformats.org/officeDocument/2006/relationships/image" Target="../media/image1217.png"/><Relationship Id="rId122" Type="http://schemas.openxmlformats.org/officeDocument/2006/relationships/customXml" Target="../ink/ink1228.xml"/><Relationship Id="rId143" Type="http://schemas.openxmlformats.org/officeDocument/2006/relationships/image" Target="../media/image1238.png"/><Relationship Id="rId164" Type="http://schemas.openxmlformats.org/officeDocument/2006/relationships/customXml" Target="../ink/ink1249.xml"/><Relationship Id="rId185" Type="http://schemas.openxmlformats.org/officeDocument/2006/relationships/image" Target="../media/image1259.png"/><Relationship Id="rId9" Type="http://schemas.openxmlformats.org/officeDocument/2006/relationships/image" Target="../media/image1171.png"/><Relationship Id="rId210" Type="http://schemas.openxmlformats.org/officeDocument/2006/relationships/customXml" Target="../ink/ink1272.xml"/><Relationship Id="rId26" Type="http://schemas.openxmlformats.org/officeDocument/2006/relationships/customXml" Target="../ink/ink1180.xml"/><Relationship Id="rId231" Type="http://schemas.openxmlformats.org/officeDocument/2006/relationships/image" Target="../media/image1282.png"/><Relationship Id="rId252" Type="http://schemas.openxmlformats.org/officeDocument/2006/relationships/customXml" Target="../ink/ink1293.xml"/><Relationship Id="rId47" Type="http://schemas.openxmlformats.org/officeDocument/2006/relationships/image" Target="../media/image1190.png"/><Relationship Id="rId68" Type="http://schemas.openxmlformats.org/officeDocument/2006/relationships/customXml" Target="../ink/ink1201.xml"/><Relationship Id="rId89" Type="http://schemas.openxmlformats.org/officeDocument/2006/relationships/image" Target="../media/image1211.png"/><Relationship Id="rId112" Type="http://schemas.openxmlformats.org/officeDocument/2006/relationships/customXml" Target="../ink/ink1223.xml"/><Relationship Id="rId133" Type="http://schemas.openxmlformats.org/officeDocument/2006/relationships/image" Target="../media/image1233.png"/><Relationship Id="rId154" Type="http://schemas.openxmlformats.org/officeDocument/2006/relationships/customXml" Target="../ink/ink1244.xml"/><Relationship Id="rId175" Type="http://schemas.openxmlformats.org/officeDocument/2006/relationships/image" Target="../media/image1254.png"/><Relationship Id="rId196" Type="http://schemas.openxmlformats.org/officeDocument/2006/relationships/customXml" Target="../ink/ink1265.xml"/><Relationship Id="rId200" Type="http://schemas.openxmlformats.org/officeDocument/2006/relationships/customXml" Target="../ink/ink1267.xml"/><Relationship Id="rId16" Type="http://schemas.openxmlformats.org/officeDocument/2006/relationships/customXml" Target="../ink/ink1175.xml"/><Relationship Id="rId221" Type="http://schemas.openxmlformats.org/officeDocument/2006/relationships/image" Target="../media/image1277.png"/><Relationship Id="rId242" Type="http://schemas.openxmlformats.org/officeDocument/2006/relationships/customXml" Target="../ink/ink1288.xml"/><Relationship Id="rId263" Type="http://schemas.openxmlformats.org/officeDocument/2006/relationships/image" Target="../media/image1298.png"/><Relationship Id="rId37" Type="http://schemas.openxmlformats.org/officeDocument/2006/relationships/image" Target="../media/image1185.png"/><Relationship Id="rId58" Type="http://schemas.openxmlformats.org/officeDocument/2006/relationships/customXml" Target="../ink/ink1196.xml"/><Relationship Id="rId79" Type="http://schemas.openxmlformats.org/officeDocument/2006/relationships/image" Target="../media/image1206.png"/><Relationship Id="rId102" Type="http://schemas.openxmlformats.org/officeDocument/2006/relationships/customXml" Target="../ink/ink1218.xml"/><Relationship Id="rId123" Type="http://schemas.openxmlformats.org/officeDocument/2006/relationships/image" Target="../media/image1228.png"/><Relationship Id="rId144" Type="http://schemas.openxmlformats.org/officeDocument/2006/relationships/customXml" Target="../ink/ink1239.xml"/><Relationship Id="rId90" Type="http://schemas.openxmlformats.org/officeDocument/2006/relationships/customXml" Target="../ink/ink1212.xml"/><Relationship Id="rId165" Type="http://schemas.openxmlformats.org/officeDocument/2006/relationships/image" Target="../media/image1249.png"/><Relationship Id="rId186" Type="http://schemas.openxmlformats.org/officeDocument/2006/relationships/customXml" Target="../ink/ink1260.xml"/><Relationship Id="rId211" Type="http://schemas.openxmlformats.org/officeDocument/2006/relationships/image" Target="../media/image1272.png"/><Relationship Id="rId232" Type="http://schemas.openxmlformats.org/officeDocument/2006/relationships/customXml" Target="../ink/ink1283.xml"/><Relationship Id="rId253" Type="http://schemas.openxmlformats.org/officeDocument/2006/relationships/image" Target="../media/image1293.png"/><Relationship Id="rId27" Type="http://schemas.openxmlformats.org/officeDocument/2006/relationships/image" Target="../media/image1180.png"/><Relationship Id="rId48" Type="http://schemas.openxmlformats.org/officeDocument/2006/relationships/customXml" Target="../ink/ink1191.xml"/><Relationship Id="rId69" Type="http://schemas.openxmlformats.org/officeDocument/2006/relationships/image" Target="../media/image1201.png"/><Relationship Id="rId113" Type="http://schemas.openxmlformats.org/officeDocument/2006/relationships/image" Target="../media/image1223.png"/><Relationship Id="rId134" Type="http://schemas.openxmlformats.org/officeDocument/2006/relationships/customXml" Target="../ink/ink1234.xml"/><Relationship Id="rId80" Type="http://schemas.openxmlformats.org/officeDocument/2006/relationships/customXml" Target="../ink/ink1207.xml"/><Relationship Id="rId155" Type="http://schemas.openxmlformats.org/officeDocument/2006/relationships/image" Target="../media/image1244.png"/><Relationship Id="rId176" Type="http://schemas.openxmlformats.org/officeDocument/2006/relationships/customXml" Target="../ink/ink1255.xml"/><Relationship Id="rId197" Type="http://schemas.openxmlformats.org/officeDocument/2006/relationships/image" Target="../media/image1265.png"/><Relationship Id="rId201" Type="http://schemas.openxmlformats.org/officeDocument/2006/relationships/image" Target="../media/image1267.png"/><Relationship Id="rId222" Type="http://schemas.openxmlformats.org/officeDocument/2006/relationships/customXml" Target="../ink/ink1278.xml"/><Relationship Id="rId243" Type="http://schemas.openxmlformats.org/officeDocument/2006/relationships/image" Target="../media/image1288.png"/><Relationship Id="rId264" Type="http://schemas.openxmlformats.org/officeDocument/2006/relationships/customXml" Target="../ink/ink1299.xml"/><Relationship Id="rId17" Type="http://schemas.openxmlformats.org/officeDocument/2006/relationships/image" Target="../media/image1175.png"/><Relationship Id="rId38" Type="http://schemas.openxmlformats.org/officeDocument/2006/relationships/customXml" Target="../ink/ink1186.xml"/><Relationship Id="rId59" Type="http://schemas.openxmlformats.org/officeDocument/2006/relationships/image" Target="../media/image1196.png"/><Relationship Id="rId103" Type="http://schemas.openxmlformats.org/officeDocument/2006/relationships/image" Target="../media/image1218.png"/><Relationship Id="rId124" Type="http://schemas.openxmlformats.org/officeDocument/2006/relationships/customXml" Target="../ink/ink1229.xml"/><Relationship Id="rId70" Type="http://schemas.openxmlformats.org/officeDocument/2006/relationships/customXml" Target="../ink/ink1202.xml"/><Relationship Id="rId91" Type="http://schemas.openxmlformats.org/officeDocument/2006/relationships/image" Target="../media/image1212.png"/><Relationship Id="rId145" Type="http://schemas.openxmlformats.org/officeDocument/2006/relationships/image" Target="../media/image1239.png"/><Relationship Id="rId166" Type="http://schemas.openxmlformats.org/officeDocument/2006/relationships/customXml" Target="../ink/ink1250.xml"/><Relationship Id="rId187" Type="http://schemas.openxmlformats.org/officeDocument/2006/relationships/image" Target="../media/image1260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73.xml"/><Relationship Id="rId233" Type="http://schemas.openxmlformats.org/officeDocument/2006/relationships/image" Target="../media/image1283.png"/><Relationship Id="rId254" Type="http://schemas.openxmlformats.org/officeDocument/2006/relationships/customXml" Target="../ink/ink1294.xml"/><Relationship Id="rId28" Type="http://schemas.openxmlformats.org/officeDocument/2006/relationships/customXml" Target="../ink/ink1181.xml"/><Relationship Id="rId49" Type="http://schemas.openxmlformats.org/officeDocument/2006/relationships/image" Target="../media/image1191.png"/><Relationship Id="rId114" Type="http://schemas.openxmlformats.org/officeDocument/2006/relationships/customXml" Target="../ink/ink1224.xml"/><Relationship Id="rId60" Type="http://schemas.openxmlformats.org/officeDocument/2006/relationships/customXml" Target="../ink/ink1197.xml"/><Relationship Id="rId81" Type="http://schemas.openxmlformats.org/officeDocument/2006/relationships/image" Target="../media/image1207.png"/><Relationship Id="rId135" Type="http://schemas.openxmlformats.org/officeDocument/2006/relationships/image" Target="../media/image1234.png"/><Relationship Id="rId156" Type="http://schemas.openxmlformats.org/officeDocument/2006/relationships/customXml" Target="../ink/ink1245.xml"/><Relationship Id="rId177" Type="http://schemas.openxmlformats.org/officeDocument/2006/relationships/image" Target="../media/image1255.png"/><Relationship Id="rId198" Type="http://schemas.openxmlformats.org/officeDocument/2006/relationships/customXml" Target="../ink/ink1266.xml"/><Relationship Id="rId202" Type="http://schemas.openxmlformats.org/officeDocument/2006/relationships/customXml" Target="../ink/ink1268.xml"/><Relationship Id="rId223" Type="http://schemas.openxmlformats.org/officeDocument/2006/relationships/image" Target="../media/image1278.png"/><Relationship Id="rId244" Type="http://schemas.openxmlformats.org/officeDocument/2006/relationships/customXml" Target="../ink/ink1289.xml"/><Relationship Id="rId18" Type="http://schemas.openxmlformats.org/officeDocument/2006/relationships/customXml" Target="../ink/ink1176.xml"/><Relationship Id="rId39" Type="http://schemas.openxmlformats.org/officeDocument/2006/relationships/image" Target="../media/image1186.png"/><Relationship Id="rId265" Type="http://schemas.openxmlformats.org/officeDocument/2006/relationships/image" Target="../media/image1299.png"/><Relationship Id="rId50" Type="http://schemas.openxmlformats.org/officeDocument/2006/relationships/customXml" Target="../ink/ink1192.xml"/><Relationship Id="rId104" Type="http://schemas.openxmlformats.org/officeDocument/2006/relationships/customXml" Target="../ink/ink1219.xml"/><Relationship Id="rId125" Type="http://schemas.openxmlformats.org/officeDocument/2006/relationships/image" Target="../media/image1229.png"/><Relationship Id="rId146" Type="http://schemas.openxmlformats.org/officeDocument/2006/relationships/customXml" Target="../ink/ink1240.xml"/><Relationship Id="rId167" Type="http://schemas.openxmlformats.org/officeDocument/2006/relationships/image" Target="../media/image1250.png"/><Relationship Id="rId188" Type="http://schemas.openxmlformats.org/officeDocument/2006/relationships/customXml" Target="../ink/ink1261.xml"/><Relationship Id="rId71" Type="http://schemas.openxmlformats.org/officeDocument/2006/relationships/image" Target="../media/image1202.png"/><Relationship Id="rId92" Type="http://schemas.openxmlformats.org/officeDocument/2006/relationships/customXml" Target="../ink/ink1213.xml"/><Relationship Id="rId213" Type="http://schemas.openxmlformats.org/officeDocument/2006/relationships/image" Target="../media/image1273.png"/><Relationship Id="rId234" Type="http://schemas.openxmlformats.org/officeDocument/2006/relationships/customXml" Target="../ink/ink1284.xml"/><Relationship Id="rId2" Type="http://schemas.openxmlformats.org/officeDocument/2006/relationships/customXml" Target="../ink/ink1168.xml"/><Relationship Id="rId29" Type="http://schemas.openxmlformats.org/officeDocument/2006/relationships/image" Target="../media/image1181.png"/><Relationship Id="rId255" Type="http://schemas.openxmlformats.org/officeDocument/2006/relationships/image" Target="../media/image1294.png"/><Relationship Id="rId40" Type="http://schemas.openxmlformats.org/officeDocument/2006/relationships/customXml" Target="../ink/ink1187.xml"/><Relationship Id="rId115" Type="http://schemas.openxmlformats.org/officeDocument/2006/relationships/image" Target="../media/image1224.png"/><Relationship Id="rId136" Type="http://schemas.openxmlformats.org/officeDocument/2006/relationships/customXml" Target="../ink/ink1235.xml"/><Relationship Id="rId157" Type="http://schemas.openxmlformats.org/officeDocument/2006/relationships/image" Target="../media/image1245.png"/><Relationship Id="rId178" Type="http://schemas.openxmlformats.org/officeDocument/2006/relationships/customXml" Target="../ink/ink1256.xml"/><Relationship Id="rId61" Type="http://schemas.openxmlformats.org/officeDocument/2006/relationships/image" Target="../media/image1197.png"/><Relationship Id="rId82" Type="http://schemas.openxmlformats.org/officeDocument/2006/relationships/customXml" Target="../ink/ink1208.xml"/><Relationship Id="rId199" Type="http://schemas.openxmlformats.org/officeDocument/2006/relationships/image" Target="../media/image1266.png"/><Relationship Id="rId203" Type="http://schemas.openxmlformats.org/officeDocument/2006/relationships/image" Target="../media/image1268.png"/><Relationship Id="rId19" Type="http://schemas.openxmlformats.org/officeDocument/2006/relationships/image" Target="../media/image1176.png"/><Relationship Id="rId224" Type="http://schemas.openxmlformats.org/officeDocument/2006/relationships/customXml" Target="../ink/ink1279.xml"/><Relationship Id="rId245" Type="http://schemas.openxmlformats.org/officeDocument/2006/relationships/image" Target="../media/image1289.png"/><Relationship Id="rId266" Type="http://schemas.openxmlformats.org/officeDocument/2006/relationships/customXml" Target="../ink/ink1300.xml"/><Relationship Id="rId30" Type="http://schemas.openxmlformats.org/officeDocument/2006/relationships/customXml" Target="../ink/ink1182.xml"/><Relationship Id="rId105" Type="http://schemas.openxmlformats.org/officeDocument/2006/relationships/image" Target="../media/image1219.png"/><Relationship Id="rId126" Type="http://schemas.openxmlformats.org/officeDocument/2006/relationships/customXml" Target="../ink/ink1230.xml"/><Relationship Id="rId147" Type="http://schemas.openxmlformats.org/officeDocument/2006/relationships/image" Target="../media/image1240.png"/><Relationship Id="rId168" Type="http://schemas.openxmlformats.org/officeDocument/2006/relationships/customXml" Target="../ink/ink1251.xml"/><Relationship Id="rId51" Type="http://schemas.openxmlformats.org/officeDocument/2006/relationships/image" Target="../media/image1192.png"/><Relationship Id="rId72" Type="http://schemas.openxmlformats.org/officeDocument/2006/relationships/customXml" Target="../ink/ink1203.xml"/><Relationship Id="rId93" Type="http://schemas.openxmlformats.org/officeDocument/2006/relationships/image" Target="../media/image1213.png"/><Relationship Id="rId189" Type="http://schemas.openxmlformats.org/officeDocument/2006/relationships/image" Target="../media/image1261.png"/><Relationship Id="rId3" Type="http://schemas.openxmlformats.org/officeDocument/2006/relationships/image" Target="../media/image1168.png"/><Relationship Id="rId214" Type="http://schemas.openxmlformats.org/officeDocument/2006/relationships/customXml" Target="../ink/ink1274.xml"/><Relationship Id="rId235" Type="http://schemas.openxmlformats.org/officeDocument/2006/relationships/image" Target="../media/image1284.png"/><Relationship Id="rId256" Type="http://schemas.openxmlformats.org/officeDocument/2006/relationships/customXml" Target="../ink/ink1295.xml"/><Relationship Id="rId116" Type="http://schemas.openxmlformats.org/officeDocument/2006/relationships/customXml" Target="../ink/ink1225.xml"/><Relationship Id="rId137" Type="http://schemas.openxmlformats.org/officeDocument/2006/relationships/image" Target="../media/image1235.png"/><Relationship Id="rId158" Type="http://schemas.openxmlformats.org/officeDocument/2006/relationships/customXml" Target="../ink/ink1246.xml"/><Relationship Id="rId20" Type="http://schemas.openxmlformats.org/officeDocument/2006/relationships/customXml" Target="../ink/ink1177.xml"/><Relationship Id="rId41" Type="http://schemas.openxmlformats.org/officeDocument/2006/relationships/image" Target="../media/image1187.png"/><Relationship Id="rId62" Type="http://schemas.openxmlformats.org/officeDocument/2006/relationships/customXml" Target="../ink/ink1198.xml"/><Relationship Id="rId83" Type="http://schemas.openxmlformats.org/officeDocument/2006/relationships/image" Target="../media/image1208.png"/><Relationship Id="rId179" Type="http://schemas.openxmlformats.org/officeDocument/2006/relationships/image" Target="../media/image1256.png"/><Relationship Id="rId190" Type="http://schemas.openxmlformats.org/officeDocument/2006/relationships/customXml" Target="../ink/ink1262.xml"/><Relationship Id="rId204" Type="http://schemas.openxmlformats.org/officeDocument/2006/relationships/customXml" Target="../ink/ink1269.xml"/><Relationship Id="rId225" Type="http://schemas.openxmlformats.org/officeDocument/2006/relationships/image" Target="../media/image1279.png"/><Relationship Id="rId246" Type="http://schemas.openxmlformats.org/officeDocument/2006/relationships/customXml" Target="../ink/ink1290.xml"/><Relationship Id="rId267" Type="http://schemas.openxmlformats.org/officeDocument/2006/relationships/image" Target="../media/image1300.png"/><Relationship Id="rId106" Type="http://schemas.openxmlformats.org/officeDocument/2006/relationships/customXml" Target="../ink/ink1220.xml"/><Relationship Id="rId127" Type="http://schemas.openxmlformats.org/officeDocument/2006/relationships/image" Target="../media/image1230.png"/><Relationship Id="rId10" Type="http://schemas.openxmlformats.org/officeDocument/2006/relationships/customXml" Target="../ink/ink1172.xml"/><Relationship Id="rId31" Type="http://schemas.openxmlformats.org/officeDocument/2006/relationships/image" Target="../media/image1182.png"/><Relationship Id="rId52" Type="http://schemas.openxmlformats.org/officeDocument/2006/relationships/customXml" Target="../ink/ink1193.xml"/><Relationship Id="rId73" Type="http://schemas.openxmlformats.org/officeDocument/2006/relationships/image" Target="../media/image1203.png"/><Relationship Id="rId94" Type="http://schemas.openxmlformats.org/officeDocument/2006/relationships/customXml" Target="../ink/ink1214.xml"/><Relationship Id="rId148" Type="http://schemas.openxmlformats.org/officeDocument/2006/relationships/customXml" Target="../ink/ink1241.xml"/><Relationship Id="rId169" Type="http://schemas.openxmlformats.org/officeDocument/2006/relationships/image" Target="../media/image1251.png"/><Relationship Id="rId4" Type="http://schemas.openxmlformats.org/officeDocument/2006/relationships/customXml" Target="../ink/ink1169.xml"/><Relationship Id="rId180" Type="http://schemas.openxmlformats.org/officeDocument/2006/relationships/customXml" Target="../ink/ink1257.xml"/><Relationship Id="rId215" Type="http://schemas.openxmlformats.org/officeDocument/2006/relationships/image" Target="../media/image1274.png"/><Relationship Id="rId236" Type="http://schemas.openxmlformats.org/officeDocument/2006/relationships/customXml" Target="../ink/ink1285.xml"/><Relationship Id="rId257" Type="http://schemas.openxmlformats.org/officeDocument/2006/relationships/image" Target="../media/image1295.png"/><Relationship Id="rId42" Type="http://schemas.openxmlformats.org/officeDocument/2006/relationships/customXml" Target="../ink/ink1188.xml"/><Relationship Id="rId84" Type="http://schemas.openxmlformats.org/officeDocument/2006/relationships/customXml" Target="../ink/ink1209.xml"/><Relationship Id="rId138" Type="http://schemas.openxmlformats.org/officeDocument/2006/relationships/customXml" Target="../ink/ink1236.xml"/><Relationship Id="rId191" Type="http://schemas.openxmlformats.org/officeDocument/2006/relationships/image" Target="../media/image1262.png"/><Relationship Id="rId205" Type="http://schemas.openxmlformats.org/officeDocument/2006/relationships/image" Target="../media/image1269.png"/><Relationship Id="rId247" Type="http://schemas.openxmlformats.org/officeDocument/2006/relationships/image" Target="../media/image1290.png"/><Relationship Id="rId107" Type="http://schemas.openxmlformats.org/officeDocument/2006/relationships/image" Target="../media/image1220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60.png"/><Relationship Id="rId299" Type="http://schemas.openxmlformats.org/officeDocument/2006/relationships/image" Target="../media/image1451.png"/><Relationship Id="rId21" Type="http://schemas.openxmlformats.org/officeDocument/2006/relationships/image" Target="../media/image1312.png"/><Relationship Id="rId63" Type="http://schemas.openxmlformats.org/officeDocument/2006/relationships/image" Target="../media/image1333.png"/><Relationship Id="rId159" Type="http://schemas.openxmlformats.org/officeDocument/2006/relationships/image" Target="../media/image1381.png"/><Relationship Id="rId324" Type="http://schemas.openxmlformats.org/officeDocument/2006/relationships/customXml" Target="../ink/ink1464.xml"/><Relationship Id="rId366" Type="http://schemas.openxmlformats.org/officeDocument/2006/relationships/customXml" Target="../ink/ink1485.xml"/><Relationship Id="rId170" Type="http://schemas.openxmlformats.org/officeDocument/2006/relationships/customXml" Target="../ink/ink1387.xml"/><Relationship Id="rId226" Type="http://schemas.openxmlformats.org/officeDocument/2006/relationships/customXml" Target="../ink/ink1415.xml"/><Relationship Id="rId433" Type="http://schemas.openxmlformats.org/officeDocument/2006/relationships/image" Target="../media/image1518.png"/><Relationship Id="rId268" Type="http://schemas.openxmlformats.org/officeDocument/2006/relationships/customXml" Target="../ink/ink1436.xml"/><Relationship Id="rId475" Type="http://schemas.openxmlformats.org/officeDocument/2006/relationships/image" Target="../media/image1539.png"/><Relationship Id="rId32" Type="http://schemas.openxmlformats.org/officeDocument/2006/relationships/customXml" Target="../ink/ink1318.xml"/><Relationship Id="rId74" Type="http://schemas.openxmlformats.org/officeDocument/2006/relationships/customXml" Target="../ink/ink1339.xml"/><Relationship Id="rId128" Type="http://schemas.openxmlformats.org/officeDocument/2006/relationships/customXml" Target="../ink/ink1366.xml"/><Relationship Id="rId335" Type="http://schemas.openxmlformats.org/officeDocument/2006/relationships/image" Target="../media/image1469.png"/><Relationship Id="rId377" Type="http://schemas.openxmlformats.org/officeDocument/2006/relationships/image" Target="../media/image1490.png"/><Relationship Id="rId5" Type="http://schemas.openxmlformats.org/officeDocument/2006/relationships/image" Target="../media/image1304.png"/><Relationship Id="rId181" Type="http://schemas.openxmlformats.org/officeDocument/2006/relationships/image" Target="../media/image1392.png"/><Relationship Id="rId237" Type="http://schemas.openxmlformats.org/officeDocument/2006/relationships/image" Target="../media/image1420.png"/><Relationship Id="rId402" Type="http://schemas.openxmlformats.org/officeDocument/2006/relationships/customXml" Target="../ink/ink1503.xml"/><Relationship Id="rId279" Type="http://schemas.openxmlformats.org/officeDocument/2006/relationships/image" Target="../media/image1441.png"/><Relationship Id="rId444" Type="http://schemas.openxmlformats.org/officeDocument/2006/relationships/customXml" Target="../ink/ink1524.xml"/><Relationship Id="rId43" Type="http://schemas.openxmlformats.org/officeDocument/2006/relationships/image" Target="../media/image1323.png"/><Relationship Id="rId139" Type="http://schemas.openxmlformats.org/officeDocument/2006/relationships/image" Target="../media/image1371.png"/><Relationship Id="rId290" Type="http://schemas.openxmlformats.org/officeDocument/2006/relationships/customXml" Target="../ink/ink1447.xml"/><Relationship Id="rId304" Type="http://schemas.openxmlformats.org/officeDocument/2006/relationships/customXml" Target="../ink/ink1454.xml"/><Relationship Id="rId346" Type="http://schemas.openxmlformats.org/officeDocument/2006/relationships/customXml" Target="../ink/ink1475.xml"/><Relationship Id="rId388" Type="http://schemas.openxmlformats.org/officeDocument/2006/relationships/customXml" Target="../ink/ink1496.xml"/><Relationship Id="rId85" Type="http://schemas.openxmlformats.org/officeDocument/2006/relationships/image" Target="../media/image1344.png"/><Relationship Id="rId150" Type="http://schemas.openxmlformats.org/officeDocument/2006/relationships/customXml" Target="../ink/ink1377.xml"/><Relationship Id="rId192" Type="http://schemas.openxmlformats.org/officeDocument/2006/relationships/customXml" Target="../ink/ink1398.xml"/><Relationship Id="rId206" Type="http://schemas.openxmlformats.org/officeDocument/2006/relationships/customXml" Target="../ink/ink1405.xml"/><Relationship Id="rId413" Type="http://schemas.openxmlformats.org/officeDocument/2006/relationships/image" Target="../media/image1508.png"/><Relationship Id="rId248" Type="http://schemas.openxmlformats.org/officeDocument/2006/relationships/customXml" Target="../ink/ink1426.xml"/><Relationship Id="rId455" Type="http://schemas.openxmlformats.org/officeDocument/2006/relationships/image" Target="../media/image1529.png"/><Relationship Id="rId12" Type="http://schemas.openxmlformats.org/officeDocument/2006/relationships/customXml" Target="../ink/ink1308.xml"/><Relationship Id="rId108" Type="http://schemas.openxmlformats.org/officeDocument/2006/relationships/customXml" Target="../ink/ink1356.xml"/><Relationship Id="rId315" Type="http://schemas.openxmlformats.org/officeDocument/2006/relationships/image" Target="../media/image1459.png"/><Relationship Id="rId357" Type="http://schemas.openxmlformats.org/officeDocument/2006/relationships/image" Target="../media/image1480.png"/><Relationship Id="rId54" Type="http://schemas.openxmlformats.org/officeDocument/2006/relationships/customXml" Target="../ink/ink1329.xml"/><Relationship Id="rId96" Type="http://schemas.openxmlformats.org/officeDocument/2006/relationships/customXml" Target="../ink/ink1350.xml"/><Relationship Id="rId161" Type="http://schemas.openxmlformats.org/officeDocument/2006/relationships/image" Target="../media/image1382.png"/><Relationship Id="rId217" Type="http://schemas.openxmlformats.org/officeDocument/2006/relationships/image" Target="../media/image1410.png"/><Relationship Id="rId399" Type="http://schemas.openxmlformats.org/officeDocument/2006/relationships/image" Target="../media/image1501.png"/><Relationship Id="rId259" Type="http://schemas.openxmlformats.org/officeDocument/2006/relationships/image" Target="../media/image1431.png"/><Relationship Id="rId424" Type="http://schemas.openxmlformats.org/officeDocument/2006/relationships/customXml" Target="../ink/ink1514.xml"/><Relationship Id="rId466" Type="http://schemas.openxmlformats.org/officeDocument/2006/relationships/customXml" Target="../ink/ink1535.xml"/><Relationship Id="rId23" Type="http://schemas.openxmlformats.org/officeDocument/2006/relationships/image" Target="../media/image1313.png"/><Relationship Id="rId119" Type="http://schemas.openxmlformats.org/officeDocument/2006/relationships/image" Target="../media/image1361.png"/><Relationship Id="rId270" Type="http://schemas.openxmlformats.org/officeDocument/2006/relationships/customXml" Target="../ink/ink1437.xml"/><Relationship Id="rId326" Type="http://schemas.openxmlformats.org/officeDocument/2006/relationships/customXml" Target="../ink/ink1465.xml"/><Relationship Id="rId65" Type="http://schemas.openxmlformats.org/officeDocument/2006/relationships/image" Target="../media/image1334.png"/><Relationship Id="rId130" Type="http://schemas.openxmlformats.org/officeDocument/2006/relationships/customXml" Target="../ink/ink1367.xml"/><Relationship Id="rId368" Type="http://schemas.openxmlformats.org/officeDocument/2006/relationships/customXml" Target="../ink/ink1486.xml"/><Relationship Id="rId172" Type="http://schemas.openxmlformats.org/officeDocument/2006/relationships/customXml" Target="../ink/ink1388.xml"/><Relationship Id="rId228" Type="http://schemas.openxmlformats.org/officeDocument/2006/relationships/customXml" Target="../ink/ink1416.xml"/><Relationship Id="rId435" Type="http://schemas.openxmlformats.org/officeDocument/2006/relationships/image" Target="../media/image1519.png"/><Relationship Id="rId477" Type="http://schemas.openxmlformats.org/officeDocument/2006/relationships/image" Target="../media/image1540.png"/><Relationship Id="rId281" Type="http://schemas.openxmlformats.org/officeDocument/2006/relationships/image" Target="../media/image1442.png"/><Relationship Id="rId337" Type="http://schemas.openxmlformats.org/officeDocument/2006/relationships/image" Target="../media/image1470.png"/><Relationship Id="rId34" Type="http://schemas.openxmlformats.org/officeDocument/2006/relationships/customXml" Target="../ink/ink1319.xml"/><Relationship Id="rId76" Type="http://schemas.openxmlformats.org/officeDocument/2006/relationships/customXml" Target="../ink/ink1340.xml"/><Relationship Id="rId141" Type="http://schemas.openxmlformats.org/officeDocument/2006/relationships/image" Target="../media/image1372.png"/><Relationship Id="rId379" Type="http://schemas.openxmlformats.org/officeDocument/2006/relationships/image" Target="../media/image1491.png"/><Relationship Id="rId7" Type="http://schemas.openxmlformats.org/officeDocument/2006/relationships/image" Target="../media/image1305.png"/><Relationship Id="rId183" Type="http://schemas.openxmlformats.org/officeDocument/2006/relationships/image" Target="../media/image1393.png"/><Relationship Id="rId239" Type="http://schemas.openxmlformats.org/officeDocument/2006/relationships/image" Target="../media/image1421.png"/><Relationship Id="rId390" Type="http://schemas.openxmlformats.org/officeDocument/2006/relationships/customXml" Target="../ink/ink1497.xml"/><Relationship Id="rId404" Type="http://schemas.openxmlformats.org/officeDocument/2006/relationships/customXml" Target="../ink/ink1504.xml"/><Relationship Id="rId446" Type="http://schemas.openxmlformats.org/officeDocument/2006/relationships/customXml" Target="../ink/ink1525.xml"/><Relationship Id="rId250" Type="http://schemas.openxmlformats.org/officeDocument/2006/relationships/customXml" Target="../ink/ink1427.xml"/><Relationship Id="rId292" Type="http://schemas.openxmlformats.org/officeDocument/2006/relationships/customXml" Target="../ink/ink1448.xml"/><Relationship Id="rId306" Type="http://schemas.openxmlformats.org/officeDocument/2006/relationships/customXml" Target="../ink/ink1455.xml"/><Relationship Id="rId45" Type="http://schemas.openxmlformats.org/officeDocument/2006/relationships/image" Target="../media/image1324.png"/><Relationship Id="rId87" Type="http://schemas.openxmlformats.org/officeDocument/2006/relationships/image" Target="../media/image1345.png"/><Relationship Id="rId110" Type="http://schemas.openxmlformats.org/officeDocument/2006/relationships/customXml" Target="../ink/ink1357.xml"/><Relationship Id="rId348" Type="http://schemas.openxmlformats.org/officeDocument/2006/relationships/customXml" Target="../ink/ink1476.xml"/><Relationship Id="rId152" Type="http://schemas.openxmlformats.org/officeDocument/2006/relationships/customXml" Target="../ink/ink1378.xml"/><Relationship Id="rId194" Type="http://schemas.openxmlformats.org/officeDocument/2006/relationships/customXml" Target="../ink/ink1399.xml"/><Relationship Id="rId208" Type="http://schemas.openxmlformats.org/officeDocument/2006/relationships/customXml" Target="../ink/ink1406.xml"/><Relationship Id="rId415" Type="http://schemas.openxmlformats.org/officeDocument/2006/relationships/image" Target="../media/image1509.png"/><Relationship Id="rId457" Type="http://schemas.openxmlformats.org/officeDocument/2006/relationships/image" Target="../media/image1530.png"/><Relationship Id="rId261" Type="http://schemas.openxmlformats.org/officeDocument/2006/relationships/image" Target="../media/image1432.png"/><Relationship Id="rId14" Type="http://schemas.openxmlformats.org/officeDocument/2006/relationships/customXml" Target="../ink/ink1309.xml"/><Relationship Id="rId56" Type="http://schemas.openxmlformats.org/officeDocument/2006/relationships/customXml" Target="../ink/ink1330.xml"/><Relationship Id="rId317" Type="http://schemas.openxmlformats.org/officeDocument/2006/relationships/image" Target="../media/image1460.png"/><Relationship Id="rId359" Type="http://schemas.openxmlformats.org/officeDocument/2006/relationships/image" Target="../media/image1481.png"/><Relationship Id="rId98" Type="http://schemas.openxmlformats.org/officeDocument/2006/relationships/customXml" Target="../ink/ink1351.xml"/><Relationship Id="rId121" Type="http://schemas.openxmlformats.org/officeDocument/2006/relationships/image" Target="../media/image1362.png"/><Relationship Id="rId163" Type="http://schemas.openxmlformats.org/officeDocument/2006/relationships/image" Target="../media/image1383.png"/><Relationship Id="rId219" Type="http://schemas.openxmlformats.org/officeDocument/2006/relationships/image" Target="../media/image1411.png"/><Relationship Id="rId370" Type="http://schemas.openxmlformats.org/officeDocument/2006/relationships/customXml" Target="../ink/ink1487.xml"/><Relationship Id="rId426" Type="http://schemas.openxmlformats.org/officeDocument/2006/relationships/customXml" Target="../ink/ink1515.xml"/><Relationship Id="rId230" Type="http://schemas.openxmlformats.org/officeDocument/2006/relationships/customXml" Target="../ink/ink1417.xml"/><Relationship Id="rId468" Type="http://schemas.openxmlformats.org/officeDocument/2006/relationships/customXml" Target="../ink/ink1536.xml"/><Relationship Id="rId25" Type="http://schemas.openxmlformats.org/officeDocument/2006/relationships/image" Target="../media/image1314.png"/><Relationship Id="rId67" Type="http://schemas.openxmlformats.org/officeDocument/2006/relationships/image" Target="../media/image1335.png"/><Relationship Id="rId272" Type="http://schemas.openxmlformats.org/officeDocument/2006/relationships/customXml" Target="../ink/ink1438.xml"/><Relationship Id="rId328" Type="http://schemas.openxmlformats.org/officeDocument/2006/relationships/customXml" Target="../ink/ink1466.xml"/><Relationship Id="rId132" Type="http://schemas.openxmlformats.org/officeDocument/2006/relationships/customXml" Target="../ink/ink1368.xml"/><Relationship Id="rId174" Type="http://schemas.openxmlformats.org/officeDocument/2006/relationships/customXml" Target="../ink/ink1389.xml"/><Relationship Id="rId381" Type="http://schemas.openxmlformats.org/officeDocument/2006/relationships/image" Target="../media/image1492.png"/><Relationship Id="rId241" Type="http://schemas.openxmlformats.org/officeDocument/2006/relationships/image" Target="../media/image1422.png"/><Relationship Id="rId437" Type="http://schemas.openxmlformats.org/officeDocument/2006/relationships/image" Target="../media/image1520.png"/><Relationship Id="rId479" Type="http://schemas.openxmlformats.org/officeDocument/2006/relationships/image" Target="../media/image1541.png"/><Relationship Id="rId36" Type="http://schemas.openxmlformats.org/officeDocument/2006/relationships/customXml" Target="../ink/ink1320.xml"/><Relationship Id="rId283" Type="http://schemas.openxmlformats.org/officeDocument/2006/relationships/image" Target="../media/image1443.png"/><Relationship Id="rId339" Type="http://schemas.openxmlformats.org/officeDocument/2006/relationships/image" Target="../media/image1471.png"/><Relationship Id="rId78" Type="http://schemas.openxmlformats.org/officeDocument/2006/relationships/customXml" Target="../ink/ink1341.xml"/><Relationship Id="rId101" Type="http://schemas.openxmlformats.org/officeDocument/2006/relationships/image" Target="../media/image1352.png"/><Relationship Id="rId143" Type="http://schemas.openxmlformats.org/officeDocument/2006/relationships/image" Target="../media/image1373.png"/><Relationship Id="rId185" Type="http://schemas.openxmlformats.org/officeDocument/2006/relationships/image" Target="../media/image1394.png"/><Relationship Id="rId350" Type="http://schemas.openxmlformats.org/officeDocument/2006/relationships/customXml" Target="../ink/ink1477.xml"/><Relationship Id="rId406" Type="http://schemas.openxmlformats.org/officeDocument/2006/relationships/customXml" Target="../ink/ink1505.xml"/><Relationship Id="rId9" Type="http://schemas.openxmlformats.org/officeDocument/2006/relationships/image" Target="../media/image1306.png"/><Relationship Id="rId210" Type="http://schemas.openxmlformats.org/officeDocument/2006/relationships/customXml" Target="../ink/ink1407.xml"/><Relationship Id="rId392" Type="http://schemas.openxmlformats.org/officeDocument/2006/relationships/customXml" Target="../ink/ink1498.xml"/><Relationship Id="rId448" Type="http://schemas.openxmlformats.org/officeDocument/2006/relationships/customXml" Target="../ink/ink1526.xml"/><Relationship Id="rId252" Type="http://schemas.openxmlformats.org/officeDocument/2006/relationships/customXml" Target="../ink/ink1428.xml"/><Relationship Id="rId294" Type="http://schemas.openxmlformats.org/officeDocument/2006/relationships/customXml" Target="../ink/ink1449.xml"/><Relationship Id="rId308" Type="http://schemas.openxmlformats.org/officeDocument/2006/relationships/customXml" Target="../ink/ink1456.xml"/><Relationship Id="rId47" Type="http://schemas.openxmlformats.org/officeDocument/2006/relationships/image" Target="../media/image1325.png"/><Relationship Id="rId89" Type="http://schemas.openxmlformats.org/officeDocument/2006/relationships/image" Target="../media/image1346.png"/><Relationship Id="rId112" Type="http://schemas.openxmlformats.org/officeDocument/2006/relationships/customXml" Target="../ink/ink1358.xml"/><Relationship Id="rId154" Type="http://schemas.openxmlformats.org/officeDocument/2006/relationships/customXml" Target="../ink/ink1379.xml"/><Relationship Id="rId361" Type="http://schemas.openxmlformats.org/officeDocument/2006/relationships/image" Target="../media/image1482.png"/><Relationship Id="rId196" Type="http://schemas.openxmlformats.org/officeDocument/2006/relationships/customXml" Target="../ink/ink1400.xml"/><Relationship Id="rId417" Type="http://schemas.openxmlformats.org/officeDocument/2006/relationships/image" Target="../media/image1510.png"/><Relationship Id="rId459" Type="http://schemas.openxmlformats.org/officeDocument/2006/relationships/image" Target="../media/image1531.png"/><Relationship Id="rId16" Type="http://schemas.openxmlformats.org/officeDocument/2006/relationships/customXml" Target="../ink/ink1310.xml"/><Relationship Id="rId221" Type="http://schemas.openxmlformats.org/officeDocument/2006/relationships/image" Target="../media/image1412.png"/><Relationship Id="rId263" Type="http://schemas.openxmlformats.org/officeDocument/2006/relationships/image" Target="../media/image1433.png"/><Relationship Id="rId319" Type="http://schemas.openxmlformats.org/officeDocument/2006/relationships/image" Target="../media/image1461.png"/><Relationship Id="rId470" Type="http://schemas.openxmlformats.org/officeDocument/2006/relationships/customXml" Target="../ink/ink1537.xml"/><Relationship Id="rId58" Type="http://schemas.openxmlformats.org/officeDocument/2006/relationships/customXml" Target="../ink/ink1331.xml"/><Relationship Id="rId123" Type="http://schemas.openxmlformats.org/officeDocument/2006/relationships/image" Target="../media/image1363.png"/><Relationship Id="rId330" Type="http://schemas.openxmlformats.org/officeDocument/2006/relationships/customXml" Target="../ink/ink1467.xml"/><Relationship Id="rId165" Type="http://schemas.openxmlformats.org/officeDocument/2006/relationships/image" Target="../media/image1384.png"/><Relationship Id="rId372" Type="http://schemas.openxmlformats.org/officeDocument/2006/relationships/customXml" Target="../ink/ink1488.xml"/><Relationship Id="rId428" Type="http://schemas.openxmlformats.org/officeDocument/2006/relationships/customXml" Target="../ink/ink1516.xml"/><Relationship Id="rId232" Type="http://schemas.openxmlformats.org/officeDocument/2006/relationships/customXml" Target="../ink/ink1418.xml"/><Relationship Id="rId274" Type="http://schemas.openxmlformats.org/officeDocument/2006/relationships/customXml" Target="../ink/ink1439.xml"/><Relationship Id="rId27" Type="http://schemas.openxmlformats.org/officeDocument/2006/relationships/image" Target="../media/image1315.png"/><Relationship Id="rId69" Type="http://schemas.openxmlformats.org/officeDocument/2006/relationships/image" Target="../media/image1336.png"/><Relationship Id="rId134" Type="http://schemas.openxmlformats.org/officeDocument/2006/relationships/customXml" Target="../ink/ink1369.xml"/><Relationship Id="rId80" Type="http://schemas.openxmlformats.org/officeDocument/2006/relationships/customXml" Target="../ink/ink1342.xml"/><Relationship Id="rId176" Type="http://schemas.openxmlformats.org/officeDocument/2006/relationships/customXml" Target="../ink/ink1390.xml"/><Relationship Id="rId341" Type="http://schemas.openxmlformats.org/officeDocument/2006/relationships/image" Target="../media/image1472.png"/><Relationship Id="rId383" Type="http://schemas.openxmlformats.org/officeDocument/2006/relationships/image" Target="../media/image1493.png"/><Relationship Id="rId439" Type="http://schemas.openxmlformats.org/officeDocument/2006/relationships/image" Target="../media/image1521.png"/><Relationship Id="rId201" Type="http://schemas.openxmlformats.org/officeDocument/2006/relationships/image" Target="../media/image1402.png"/><Relationship Id="rId243" Type="http://schemas.openxmlformats.org/officeDocument/2006/relationships/image" Target="../media/image1423.png"/><Relationship Id="rId285" Type="http://schemas.openxmlformats.org/officeDocument/2006/relationships/image" Target="../media/image1444.png"/><Relationship Id="rId450" Type="http://schemas.openxmlformats.org/officeDocument/2006/relationships/customXml" Target="../ink/ink1527.xml"/><Relationship Id="rId38" Type="http://schemas.openxmlformats.org/officeDocument/2006/relationships/customXml" Target="../ink/ink1321.xml"/><Relationship Id="rId103" Type="http://schemas.openxmlformats.org/officeDocument/2006/relationships/image" Target="../media/image1353.png"/><Relationship Id="rId310" Type="http://schemas.openxmlformats.org/officeDocument/2006/relationships/customXml" Target="../ink/ink1457.xml"/><Relationship Id="rId91" Type="http://schemas.openxmlformats.org/officeDocument/2006/relationships/image" Target="../media/image1347.png"/><Relationship Id="rId145" Type="http://schemas.openxmlformats.org/officeDocument/2006/relationships/image" Target="../media/image1374.png"/><Relationship Id="rId187" Type="http://schemas.openxmlformats.org/officeDocument/2006/relationships/image" Target="../media/image1395.png"/><Relationship Id="rId352" Type="http://schemas.openxmlformats.org/officeDocument/2006/relationships/customXml" Target="../ink/ink1478.xml"/><Relationship Id="rId394" Type="http://schemas.openxmlformats.org/officeDocument/2006/relationships/customXml" Target="../ink/ink1499.xml"/><Relationship Id="rId408" Type="http://schemas.openxmlformats.org/officeDocument/2006/relationships/customXml" Target="../ink/ink1506.xml"/><Relationship Id="rId212" Type="http://schemas.openxmlformats.org/officeDocument/2006/relationships/customXml" Target="../ink/ink1408.xml"/><Relationship Id="rId254" Type="http://schemas.openxmlformats.org/officeDocument/2006/relationships/customXml" Target="../ink/ink1429.xml"/><Relationship Id="rId49" Type="http://schemas.openxmlformats.org/officeDocument/2006/relationships/image" Target="../media/image1326.png"/><Relationship Id="rId114" Type="http://schemas.openxmlformats.org/officeDocument/2006/relationships/customXml" Target="../ink/ink1359.xml"/><Relationship Id="rId296" Type="http://schemas.openxmlformats.org/officeDocument/2006/relationships/customXml" Target="../ink/ink1450.xml"/><Relationship Id="rId461" Type="http://schemas.openxmlformats.org/officeDocument/2006/relationships/image" Target="../media/image1532.png"/><Relationship Id="rId60" Type="http://schemas.openxmlformats.org/officeDocument/2006/relationships/customXml" Target="../ink/ink1332.xml"/><Relationship Id="rId156" Type="http://schemas.openxmlformats.org/officeDocument/2006/relationships/customXml" Target="../ink/ink1380.xml"/><Relationship Id="rId198" Type="http://schemas.openxmlformats.org/officeDocument/2006/relationships/customXml" Target="../ink/ink1401.xml"/><Relationship Id="rId321" Type="http://schemas.openxmlformats.org/officeDocument/2006/relationships/image" Target="../media/image1462.png"/><Relationship Id="rId363" Type="http://schemas.openxmlformats.org/officeDocument/2006/relationships/image" Target="../media/image1483.png"/><Relationship Id="rId419" Type="http://schemas.openxmlformats.org/officeDocument/2006/relationships/image" Target="../media/image1511.png"/><Relationship Id="rId223" Type="http://schemas.openxmlformats.org/officeDocument/2006/relationships/image" Target="../media/image1413.png"/><Relationship Id="rId430" Type="http://schemas.openxmlformats.org/officeDocument/2006/relationships/customXml" Target="../ink/ink1517.xml"/><Relationship Id="rId18" Type="http://schemas.openxmlformats.org/officeDocument/2006/relationships/customXml" Target="../ink/ink1311.xml"/><Relationship Id="rId265" Type="http://schemas.openxmlformats.org/officeDocument/2006/relationships/image" Target="../media/image1434.png"/><Relationship Id="rId472" Type="http://schemas.openxmlformats.org/officeDocument/2006/relationships/customXml" Target="../ink/ink1538.xml"/><Relationship Id="rId125" Type="http://schemas.openxmlformats.org/officeDocument/2006/relationships/image" Target="../media/image1364.png"/><Relationship Id="rId167" Type="http://schemas.openxmlformats.org/officeDocument/2006/relationships/image" Target="../media/image1385.png"/><Relationship Id="rId332" Type="http://schemas.openxmlformats.org/officeDocument/2006/relationships/customXml" Target="../ink/ink1468.xml"/><Relationship Id="rId374" Type="http://schemas.openxmlformats.org/officeDocument/2006/relationships/customXml" Target="../ink/ink1489.xml"/><Relationship Id="rId71" Type="http://schemas.openxmlformats.org/officeDocument/2006/relationships/image" Target="../media/image1337.png"/><Relationship Id="rId234" Type="http://schemas.openxmlformats.org/officeDocument/2006/relationships/customXml" Target="../ink/ink1419.xml"/><Relationship Id="rId2" Type="http://schemas.openxmlformats.org/officeDocument/2006/relationships/customXml" Target="../ink/ink1303.xml"/><Relationship Id="rId29" Type="http://schemas.openxmlformats.org/officeDocument/2006/relationships/image" Target="../media/image1316.png"/><Relationship Id="rId276" Type="http://schemas.openxmlformats.org/officeDocument/2006/relationships/customXml" Target="../ink/ink1440.xml"/><Relationship Id="rId441" Type="http://schemas.openxmlformats.org/officeDocument/2006/relationships/image" Target="../media/image1522.png"/><Relationship Id="rId40" Type="http://schemas.openxmlformats.org/officeDocument/2006/relationships/customXml" Target="../ink/ink1322.xml"/><Relationship Id="rId136" Type="http://schemas.openxmlformats.org/officeDocument/2006/relationships/customXml" Target="../ink/ink1370.xml"/><Relationship Id="rId178" Type="http://schemas.openxmlformats.org/officeDocument/2006/relationships/customXml" Target="../ink/ink1391.xml"/><Relationship Id="rId301" Type="http://schemas.openxmlformats.org/officeDocument/2006/relationships/image" Target="../media/image1452.png"/><Relationship Id="rId343" Type="http://schemas.openxmlformats.org/officeDocument/2006/relationships/image" Target="../media/image1473.png"/><Relationship Id="rId82" Type="http://schemas.openxmlformats.org/officeDocument/2006/relationships/customXml" Target="../ink/ink1343.xml"/><Relationship Id="rId203" Type="http://schemas.openxmlformats.org/officeDocument/2006/relationships/image" Target="../media/image1403.png"/><Relationship Id="rId385" Type="http://schemas.openxmlformats.org/officeDocument/2006/relationships/image" Target="../media/image1494.png"/><Relationship Id="rId245" Type="http://schemas.openxmlformats.org/officeDocument/2006/relationships/image" Target="../media/image1424.png"/><Relationship Id="rId287" Type="http://schemas.openxmlformats.org/officeDocument/2006/relationships/image" Target="../media/image1445.png"/><Relationship Id="rId410" Type="http://schemas.openxmlformats.org/officeDocument/2006/relationships/customXml" Target="../ink/ink1507.xml"/><Relationship Id="rId452" Type="http://schemas.openxmlformats.org/officeDocument/2006/relationships/customXml" Target="../ink/ink1528.xml"/><Relationship Id="rId105" Type="http://schemas.openxmlformats.org/officeDocument/2006/relationships/image" Target="../media/image1354.png"/><Relationship Id="rId147" Type="http://schemas.openxmlformats.org/officeDocument/2006/relationships/image" Target="../media/image1375.png"/><Relationship Id="rId312" Type="http://schemas.openxmlformats.org/officeDocument/2006/relationships/customXml" Target="../ink/ink1458.xml"/><Relationship Id="rId354" Type="http://schemas.openxmlformats.org/officeDocument/2006/relationships/customXml" Target="../ink/ink1479.xml"/><Relationship Id="rId51" Type="http://schemas.openxmlformats.org/officeDocument/2006/relationships/image" Target="../media/image1327.png"/><Relationship Id="rId72" Type="http://schemas.openxmlformats.org/officeDocument/2006/relationships/customXml" Target="../ink/ink1338.xml"/><Relationship Id="rId93" Type="http://schemas.openxmlformats.org/officeDocument/2006/relationships/image" Target="../media/image1348.png"/><Relationship Id="rId189" Type="http://schemas.openxmlformats.org/officeDocument/2006/relationships/image" Target="../media/image1396.png"/><Relationship Id="rId375" Type="http://schemas.openxmlformats.org/officeDocument/2006/relationships/image" Target="../media/image1489.png"/><Relationship Id="rId396" Type="http://schemas.openxmlformats.org/officeDocument/2006/relationships/customXml" Target="../ink/ink1500.xml"/><Relationship Id="rId3" Type="http://schemas.openxmlformats.org/officeDocument/2006/relationships/image" Target="../media/image1303.png"/><Relationship Id="rId214" Type="http://schemas.openxmlformats.org/officeDocument/2006/relationships/customXml" Target="../ink/ink1409.xml"/><Relationship Id="rId235" Type="http://schemas.openxmlformats.org/officeDocument/2006/relationships/image" Target="../media/image1419.png"/><Relationship Id="rId256" Type="http://schemas.openxmlformats.org/officeDocument/2006/relationships/customXml" Target="../ink/ink1430.xml"/><Relationship Id="rId277" Type="http://schemas.openxmlformats.org/officeDocument/2006/relationships/image" Target="../media/image1440.png"/><Relationship Id="rId298" Type="http://schemas.openxmlformats.org/officeDocument/2006/relationships/customXml" Target="../ink/ink1451.xml"/><Relationship Id="rId400" Type="http://schemas.openxmlformats.org/officeDocument/2006/relationships/customXml" Target="../ink/ink1502.xml"/><Relationship Id="rId421" Type="http://schemas.openxmlformats.org/officeDocument/2006/relationships/image" Target="../media/image1512.png"/><Relationship Id="rId442" Type="http://schemas.openxmlformats.org/officeDocument/2006/relationships/customXml" Target="../ink/ink1523.xml"/><Relationship Id="rId463" Type="http://schemas.openxmlformats.org/officeDocument/2006/relationships/image" Target="../media/image1533.png"/><Relationship Id="rId116" Type="http://schemas.openxmlformats.org/officeDocument/2006/relationships/customXml" Target="../ink/ink1360.xml"/><Relationship Id="rId137" Type="http://schemas.openxmlformats.org/officeDocument/2006/relationships/image" Target="../media/image1370.png"/><Relationship Id="rId158" Type="http://schemas.openxmlformats.org/officeDocument/2006/relationships/customXml" Target="../ink/ink1381.xml"/><Relationship Id="rId302" Type="http://schemas.openxmlformats.org/officeDocument/2006/relationships/customXml" Target="../ink/ink1453.xml"/><Relationship Id="rId323" Type="http://schemas.openxmlformats.org/officeDocument/2006/relationships/image" Target="../media/image1463.png"/><Relationship Id="rId344" Type="http://schemas.openxmlformats.org/officeDocument/2006/relationships/customXml" Target="../ink/ink1474.xml"/><Relationship Id="rId20" Type="http://schemas.openxmlformats.org/officeDocument/2006/relationships/customXml" Target="../ink/ink1312.xml"/><Relationship Id="rId41" Type="http://schemas.openxmlformats.org/officeDocument/2006/relationships/image" Target="../media/image1322.png"/><Relationship Id="rId62" Type="http://schemas.openxmlformats.org/officeDocument/2006/relationships/customXml" Target="../ink/ink1333.xml"/><Relationship Id="rId83" Type="http://schemas.openxmlformats.org/officeDocument/2006/relationships/image" Target="../media/image1343.png"/><Relationship Id="rId179" Type="http://schemas.openxmlformats.org/officeDocument/2006/relationships/image" Target="../media/image1391.png"/><Relationship Id="rId365" Type="http://schemas.openxmlformats.org/officeDocument/2006/relationships/image" Target="../media/image1484.png"/><Relationship Id="rId386" Type="http://schemas.openxmlformats.org/officeDocument/2006/relationships/customXml" Target="../ink/ink1495.xml"/><Relationship Id="rId190" Type="http://schemas.openxmlformats.org/officeDocument/2006/relationships/customXml" Target="../ink/ink1397.xml"/><Relationship Id="rId204" Type="http://schemas.openxmlformats.org/officeDocument/2006/relationships/customXml" Target="../ink/ink1404.xml"/><Relationship Id="rId225" Type="http://schemas.openxmlformats.org/officeDocument/2006/relationships/image" Target="../media/image1414.png"/><Relationship Id="rId246" Type="http://schemas.openxmlformats.org/officeDocument/2006/relationships/customXml" Target="../ink/ink1425.xml"/><Relationship Id="rId267" Type="http://schemas.openxmlformats.org/officeDocument/2006/relationships/image" Target="../media/image1435.png"/><Relationship Id="rId288" Type="http://schemas.openxmlformats.org/officeDocument/2006/relationships/customXml" Target="../ink/ink1446.xml"/><Relationship Id="rId411" Type="http://schemas.openxmlformats.org/officeDocument/2006/relationships/image" Target="../media/image1507.png"/><Relationship Id="rId432" Type="http://schemas.openxmlformats.org/officeDocument/2006/relationships/customXml" Target="../ink/ink1518.xml"/><Relationship Id="rId453" Type="http://schemas.openxmlformats.org/officeDocument/2006/relationships/image" Target="../media/image1528.png"/><Relationship Id="rId474" Type="http://schemas.openxmlformats.org/officeDocument/2006/relationships/customXml" Target="../ink/ink1539.xml"/><Relationship Id="rId106" Type="http://schemas.openxmlformats.org/officeDocument/2006/relationships/customXml" Target="../ink/ink1355.xml"/><Relationship Id="rId127" Type="http://schemas.openxmlformats.org/officeDocument/2006/relationships/image" Target="../media/image1365.png"/><Relationship Id="rId313" Type="http://schemas.openxmlformats.org/officeDocument/2006/relationships/image" Target="../media/image1458.png"/><Relationship Id="rId10" Type="http://schemas.openxmlformats.org/officeDocument/2006/relationships/customXml" Target="../ink/ink1307.xml"/><Relationship Id="rId31" Type="http://schemas.openxmlformats.org/officeDocument/2006/relationships/image" Target="../media/image1317.png"/><Relationship Id="rId52" Type="http://schemas.openxmlformats.org/officeDocument/2006/relationships/customXml" Target="../ink/ink1328.xml"/><Relationship Id="rId73" Type="http://schemas.openxmlformats.org/officeDocument/2006/relationships/image" Target="../media/image1338.png"/><Relationship Id="rId94" Type="http://schemas.openxmlformats.org/officeDocument/2006/relationships/customXml" Target="../ink/ink1349.xml"/><Relationship Id="rId148" Type="http://schemas.openxmlformats.org/officeDocument/2006/relationships/customXml" Target="../ink/ink1376.xml"/><Relationship Id="rId169" Type="http://schemas.openxmlformats.org/officeDocument/2006/relationships/image" Target="../media/image1386.png"/><Relationship Id="rId334" Type="http://schemas.openxmlformats.org/officeDocument/2006/relationships/customXml" Target="../ink/ink1469.xml"/><Relationship Id="rId355" Type="http://schemas.openxmlformats.org/officeDocument/2006/relationships/image" Target="../media/image1479.png"/><Relationship Id="rId376" Type="http://schemas.openxmlformats.org/officeDocument/2006/relationships/customXml" Target="../ink/ink1490.xml"/><Relationship Id="rId397" Type="http://schemas.openxmlformats.org/officeDocument/2006/relationships/image" Target="../media/image1500.png"/><Relationship Id="rId4" Type="http://schemas.openxmlformats.org/officeDocument/2006/relationships/customXml" Target="../ink/ink1304.xml"/><Relationship Id="rId180" Type="http://schemas.openxmlformats.org/officeDocument/2006/relationships/customXml" Target="../ink/ink1392.xml"/><Relationship Id="rId215" Type="http://schemas.openxmlformats.org/officeDocument/2006/relationships/image" Target="../media/image1409.png"/><Relationship Id="rId236" Type="http://schemas.openxmlformats.org/officeDocument/2006/relationships/customXml" Target="../ink/ink1420.xml"/><Relationship Id="rId257" Type="http://schemas.openxmlformats.org/officeDocument/2006/relationships/image" Target="../media/image1430.png"/><Relationship Id="rId278" Type="http://schemas.openxmlformats.org/officeDocument/2006/relationships/customXml" Target="../ink/ink1441.xml"/><Relationship Id="rId401" Type="http://schemas.openxmlformats.org/officeDocument/2006/relationships/image" Target="../media/image1502.png"/><Relationship Id="rId422" Type="http://schemas.openxmlformats.org/officeDocument/2006/relationships/customXml" Target="../ink/ink1513.xml"/><Relationship Id="rId443" Type="http://schemas.openxmlformats.org/officeDocument/2006/relationships/image" Target="../media/image1523.png"/><Relationship Id="rId464" Type="http://schemas.openxmlformats.org/officeDocument/2006/relationships/customXml" Target="../ink/ink1534.xml"/><Relationship Id="rId303" Type="http://schemas.openxmlformats.org/officeDocument/2006/relationships/image" Target="../media/image1453.png"/><Relationship Id="rId42" Type="http://schemas.openxmlformats.org/officeDocument/2006/relationships/customXml" Target="../ink/ink1323.xml"/><Relationship Id="rId84" Type="http://schemas.openxmlformats.org/officeDocument/2006/relationships/customXml" Target="../ink/ink1344.xml"/><Relationship Id="rId138" Type="http://schemas.openxmlformats.org/officeDocument/2006/relationships/customXml" Target="../ink/ink1371.xml"/><Relationship Id="rId345" Type="http://schemas.openxmlformats.org/officeDocument/2006/relationships/image" Target="../media/image1474.png"/><Relationship Id="rId387" Type="http://schemas.openxmlformats.org/officeDocument/2006/relationships/image" Target="../media/image1495.png"/><Relationship Id="rId191" Type="http://schemas.openxmlformats.org/officeDocument/2006/relationships/image" Target="../media/image1397.png"/><Relationship Id="rId205" Type="http://schemas.openxmlformats.org/officeDocument/2006/relationships/image" Target="../media/image1404.png"/><Relationship Id="rId247" Type="http://schemas.openxmlformats.org/officeDocument/2006/relationships/image" Target="../media/image1425.png"/><Relationship Id="rId412" Type="http://schemas.openxmlformats.org/officeDocument/2006/relationships/customXml" Target="../ink/ink1508.xml"/><Relationship Id="rId107" Type="http://schemas.openxmlformats.org/officeDocument/2006/relationships/image" Target="../media/image1355.png"/><Relationship Id="rId289" Type="http://schemas.openxmlformats.org/officeDocument/2006/relationships/image" Target="../media/image1446.png"/><Relationship Id="rId454" Type="http://schemas.openxmlformats.org/officeDocument/2006/relationships/customXml" Target="../ink/ink1529.xml"/><Relationship Id="rId11" Type="http://schemas.openxmlformats.org/officeDocument/2006/relationships/image" Target="../media/image1307.png"/><Relationship Id="rId53" Type="http://schemas.openxmlformats.org/officeDocument/2006/relationships/image" Target="../media/image1328.png"/><Relationship Id="rId149" Type="http://schemas.openxmlformats.org/officeDocument/2006/relationships/image" Target="../media/image1376.png"/><Relationship Id="rId314" Type="http://schemas.openxmlformats.org/officeDocument/2006/relationships/customXml" Target="../ink/ink1459.xml"/><Relationship Id="rId356" Type="http://schemas.openxmlformats.org/officeDocument/2006/relationships/customXml" Target="../ink/ink1480.xml"/><Relationship Id="rId398" Type="http://schemas.openxmlformats.org/officeDocument/2006/relationships/customXml" Target="../ink/ink1501.xml"/><Relationship Id="rId95" Type="http://schemas.openxmlformats.org/officeDocument/2006/relationships/image" Target="../media/image1349.png"/><Relationship Id="rId160" Type="http://schemas.openxmlformats.org/officeDocument/2006/relationships/customXml" Target="../ink/ink1382.xml"/><Relationship Id="rId216" Type="http://schemas.openxmlformats.org/officeDocument/2006/relationships/customXml" Target="../ink/ink1410.xml"/><Relationship Id="rId423" Type="http://schemas.openxmlformats.org/officeDocument/2006/relationships/image" Target="../media/image1513.png"/><Relationship Id="rId258" Type="http://schemas.openxmlformats.org/officeDocument/2006/relationships/customXml" Target="../ink/ink1431.xml"/><Relationship Id="rId465" Type="http://schemas.openxmlformats.org/officeDocument/2006/relationships/image" Target="../media/image1534.png"/><Relationship Id="rId22" Type="http://schemas.openxmlformats.org/officeDocument/2006/relationships/customXml" Target="../ink/ink1313.xml"/><Relationship Id="rId64" Type="http://schemas.openxmlformats.org/officeDocument/2006/relationships/customXml" Target="../ink/ink1334.xml"/><Relationship Id="rId118" Type="http://schemas.openxmlformats.org/officeDocument/2006/relationships/customXml" Target="../ink/ink1361.xml"/><Relationship Id="rId325" Type="http://schemas.openxmlformats.org/officeDocument/2006/relationships/image" Target="../media/image1464.png"/><Relationship Id="rId367" Type="http://schemas.openxmlformats.org/officeDocument/2006/relationships/image" Target="../media/image1485.png"/><Relationship Id="rId171" Type="http://schemas.openxmlformats.org/officeDocument/2006/relationships/image" Target="../media/image1387.png"/><Relationship Id="rId227" Type="http://schemas.openxmlformats.org/officeDocument/2006/relationships/image" Target="../media/image1415.png"/><Relationship Id="rId269" Type="http://schemas.openxmlformats.org/officeDocument/2006/relationships/image" Target="../media/image1436.png"/><Relationship Id="rId434" Type="http://schemas.openxmlformats.org/officeDocument/2006/relationships/customXml" Target="../ink/ink1519.xml"/><Relationship Id="rId476" Type="http://schemas.openxmlformats.org/officeDocument/2006/relationships/customXml" Target="../ink/ink1540.xml"/><Relationship Id="rId33" Type="http://schemas.openxmlformats.org/officeDocument/2006/relationships/image" Target="../media/image1318.png"/><Relationship Id="rId129" Type="http://schemas.openxmlformats.org/officeDocument/2006/relationships/image" Target="../media/image1366.png"/><Relationship Id="rId280" Type="http://schemas.openxmlformats.org/officeDocument/2006/relationships/customXml" Target="../ink/ink1442.xml"/><Relationship Id="rId336" Type="http://schemas.openxmlformats.org/officeDocument/2006/relationships/customXml" Target="../ink/ink1470.xml"/><Relationship Id="rId75" Type="http://schemas.openxmlformats.org/officeDocument/2006/relationships/image" Target="../media/image1339.png"/><Relationship Id="rId140" Type="http://schemas.openxmlformats.org/officeDocument/2006/relationships/customXml" Target="../ink/ink1372.xml"/><Relationship Id="rId182" Type="http://schemas.openxmlformats.org/officeDocument/2006/relationships/customXml" Target="../ink/ink1393.xml"/><Relationship Id="rId378" Type="http://schemas.openxmlformats.org/officeDocument/2006/relationships/customXml" Target="../ink/ink1491.xml"/><Relationship Id="rId403" Type="http://schemas.openxmlformats.org/officeDocument/2006/relationships/image" Target="../media/image1503.png"/><Relationship Id="rId6" Type="http://schemas.openxmlformats.org/officeDocument/2006/relationships/customXml" Target="../ink/ink1305.xml"/><Relationship Id="rId238" Type="http://schemas.openxmlformats.org/officeDocument/2006/relationships/customXml" Target="../ink/ink1421.xml"/><Relationship Id="rId445" Type="http://schemas.openxmlformats.org/officeDocument/2006/relationships/image" Target="../media/image1524.png"/><Relationship Id="rId291" Type="http://schemas.openxmlformats.org/officeDocument/2006/relationships/image" Target="../media/image1447.png"/><Relationship Id="rId305" Type="http://schemas.openxmlformats.org/officeDocument/2006/relationships/image" Target="../media/image1454.png"/><Relationship Id="rId347" Type="http://schemas.openxmlformats.org/officeDocument/2006/relationships/image" Target="../media/image1475.png"/><Relationship Id="rId44" Type="http://schemas.openxmlformats.org/officeDocument/2006/relationships/customXml" Target="../ink/ink1324.xml"/><Relationship Id="rId86" Type="http://schemas.openxmlformats.org/officeDocument/2006/relationships/customXml" Target="../ink/ink1345.xml"/><Relationship Id="rId151" Type="http://schemas.openxmlformats.org/officeDocument/2006/relationships/image" Target="../media/image1377.png"/><Relationship Id="rId389" Type="http://schemas.openxmlformats.org/officeDocument/2006/relationships/image" Target="../media/image1496.png"/><Relationship Id="rId193" Type="http://schemas.openxmlformats.org/officeDocument/2006/relationships/image" Target="../media/image1398.png"/><Relationship Id="rId207" Type="http://schemas.openxmlformats.org/officeDocument/2006/relationships/image" Target="../media/image1405.png"/><Relationship Id="rId249" Type="http://schemas.openxmlformats.org/officeDocument/2006/relationships/image" Target="../media/image1426.png"/><Relationship Id="rId414" Type="http://schemas.openxmlformats.org/officeDocument/2006/relationships/customXml" Target="../ink/ink1509.xml"/><Relationship Id="rId456" Type="http://schemas.openxmlformats.org/officeDocument/2006/relationships/customXml" Target="../ink/ink1530.xml"/><Relationship Id="rId13" Type="http://schemas.openxmlformats.org/officeDocument/2006/relationships/image" Target="../media/image1308.png"/><Relationship Id="rId109" Type="http://schemas.openxmlformats.org/officeDocument/2006/relationships/image" Target="../media/image1356.png"/><Relationship Id="rId260" Type="http://schemas.openxmlformats.org/officeDocument/2006/relationships/customXml" Target="../ink/ink1432.xml"/><Relationship Id="rId316" Type="http://schemas.openxmlformats.org/officeDocument/2006/relationships/customXml" Target="../ink/ink1460.xml"/><Relationship Id="rId55" Type="http://schemas.openxmlformats.org/officeDocument/2006/relationships/image" Target="../media/image1329.png"/><Relationship Id="rId97" Type="http://schemas.openxmlformats.org/officeDocument/2006/relationships/image" Target="../media/image1350.png"/><Relationship Id="rId120" Type="http://schemas.openxmlformats.org/officeDocument/2006/relationships/customXml" Target="../ink/ink1362.xml"/><Relationship Id="rId358" Type="http://schemas.openxmlformats.org/officeDocument/2006/relationships/customXml" Target="../ink/ink1481.xml"/><Relationship Id="rId162" Type="http://schemas.openxmlformats.org/officeDocument/2006/relationships/customXml" Target="../ink/ink1383.xml"/><Relationship Id="rId218" Type="http://schemas.openxmlformats.org/officeDocument/2006/relationships/customXml" Target="../ink/ink1411.xml"/><Relationship Id="rId425" Type="http://schemas.openxmlformats.org/officeDocument/2006/relationships/image" Target="../media/image1514.png"/><Relationship Id="rId467" Type="http://schemas.openxmlformats.org/officeDocument/2006/relationships/image" Target="../media/image1535.png"/><Relationship Id="rId271" Type="http://schemas.openxmlformats.org/officeDocument/2006/relationships/image" Target="../media/image1437.png"/><Relationship Id="rId24" Type="http://schemas.openxmlformats.org/officeDocument/2006/relationships/customXml" Target="../ink/ink1314.xml"/><Relationship Id="rId66" Type="http://schemas.openxmlformats.org/officeDocument/2006/relationships/customXml" Target="../ink/ink1335.xml"/><Relationship Id="rId131" Type="http://schemas.openxmlformats.org/officeDocument/2006/relationships/image" Target="../media/image1367.png"/><Relationship Id="rId327" Type="http://schemas.openxmlformats.org/officeDocument/2006/relationships/image" Target="../media/image1465.png"/><Relationship Id="rId369" Type="http://schemas.openxmlformats.org/officeDocument/2006/relationships/image" Target="../media/image1486.png"/><Relationship Id="rId173" Type="http://schemas.openxmlformats.org/officeDocument/2006/relationships/image" Target="../media/image1388.png"/><Relationship Id="rId229" Type="http://schemas.openxmlformats.org/officeDocument/2006/relationships/image" Target="../media/image1416.png"/><Relationship Id="rId380" Type="http://schemas.openxmlformats.org/officeDocument/2006/relationships/customXml" Target="../ink/ink1492.xml"/><Relationship Id="rId436" Type="http://schemas.openxmlformats.org/officeDocument/2006/relationships/customXml" Target="../ink/ink1520.xml"/><Relationship Id="rId240" Type="http://schemas.openxmlformats.org/officeDocument/2006/relationships/customXml" Target="../ink/ink1422.xml"/><Relationship Id="rId478" Type="http://schemas.openxmlformats.org/officeDocument/2006/relationships/customXml" Target="../ink/ink1541.xml"/><Relationship Id="rId35" Type="http://schemas.openxmlformats.org/officeDocument/2006/relationships/image" Target="../media/image1319.png"/><Relationship Id="rId77" Type="http://schemas.openxmlformats.org/officeDocument/2006/relationships/image" Target="../media/image1340.png"/><Relationship Id="rId100" Type="http://schemas.openxmlformats.org/officeDocument/2006/relationships/customXml" Target="../ink/ink1352.xml"/><Relationship Id="rId282" Type="http://schemas.openxmlformats.org/officeDocument/2006/relationships/customXml" Target="../ink/ink1443.xml"/><Relationship Id="rId338" Type="http://schemas.openxmlformats.org/officeDocument/2006/relationships/customXml" Target="../ink/ink1471.xml"/><Relationship Id="rId8" Type="http://schemas.openxmlformats.org/officeDocument/2006/relationships/customXml" Target="../ink/ink1306.xml"/><Relationship Id="rId142" Type="http://schemas.openxmlformats.org/officeDocument/2006/relationships/customXml" Target="../ink/ink1373.xml"/><Relationship Id="rId184" Type="http://schemas.openxmlformats.org/officeDocument/2006/relationships/customXml" Target="../ink/ink1394.xml"/><Relationship Id="rId391" Type="http://schemas.openxmlformats.org/officeDocument/2006/relationships/image" Target="../media/image1497.png"/><Relationship Id="rId405" Type="http://schemas.openxmlformats.org/officeDocument/2006/relationships/image" Target="../media/image1504.png"/><Relationship Id="rId447" Type="http://schemas.openxmlformats.org/officeDocument/2006/relationships/image" Target="../media/image1525.png"/><Relationship Id="rId251" Type="http://schemas.openxmlformats.org/officeDocument/2006/relationships/image" Target="../media/image1427.png"/><Relationship Id="rId46" Type="http://schemas.openxmlformats.org/officeDocument/2006/relationships/customXml" Target="../ink/ink1325.xml"/><Relationship Id="rId293" Type="http://schemas.openxmlformats.org/officeDocument/2006/relationships/image" Target="../media/image1448.png"/><Relationship Id="rId307" Type="http://schemas.openxmlformats.org/officeDocument/2006/relationships/image" Target="../media/image1455.png"/><Relationship Id="rId349" Type="http://schemas.openxmlformats.org/officeDocument/2006/relationships/image" Target="../media/image1476.png"/><Relationship Id="rId88" Type="http://schemas.openxmlformats.org/officeDocument/2006/relationships/customXml" Target="../ink/ink1346.xml"/><Relationship Id="rId111" Type="http://schemas.openxmlformats.org/officeDocument/2006/relationships/image" Target="../media/image1357.png"/><Relationship Id="rId153" Type="http://schemas.openxmlformats.org/officeDocument/2006/relationships/image" Target="../media/image1378.png"/><Relationship Id="rId195" Type="http://schemas.openxmlformats.org/officeDocument/2006/relationships/image" Target="../media/image1399.png"/><Relationship Id="rId209" Type="http://schemas.openxmlformats.org/officeDocument/2006/relationships/image" Target="../media/image1406.png"/><Relationship Id="rId360" Type="http://schemas.openxmlformats.org/officeDocument/2006/relationships/customXml" Target="../ink/ink1482.xml"/><Relationship Id="rId416" Type="http://schemas.openxmlformats.org/officeDocument/2006/relationships/customXml" Target="../ink/ink1510.xml"/><Relationship Id="rId220" Type="http://schemas.openxmlformats.org/officeDocument/2006/relationships/customXml" Target="../ink/ink1412.xml"/><Relationship Id="rId458" Type="http://schemas.openxmlformats.org/officeDocument/2006/relationships/customXml" Target="../ink/ink1531.xml"/><Relationship Id="rId15" Type="http://schemas.openxmlformats.org/officeDocument/2006/relationships/image" Target="../media/image1309.png"/><Relationship Id="rId57" Type="http://schemas.openxmlformats.org/officeDocument/2006/relationships/image" Target="../media/image1330.png"/><Relationship Id="rId262" Type="http://schemas.openxmlformats.org/officeDocument/2006/relationships/customXml" Target="../ink/ink1433.xml"/><Relationship Id="rId318" Type="http://schemas.openxmlformats.org/officeDocument/2006/relationships/customXml" Target="../ink/ink1461.xml"/><Relationship Id="rId99" Type="http://schemas.openxmlformats.org/officeDocument/2006/relationships/image" Target="../media/image1351.png"/><Relationship Id="rId122" Type="http://schemas.openxmlformats.org/officeDocument/2006/relationships/customXml" Target="../ink/ink1363.xml"/><Relationship Id="rId164" Type="http://schemas.openxmlformats.org/officeDocument/2006/relationships/customXml" Target="../ink/ink1384.xml"/><Relationship Id="rId371" Type="http://schemas.openxmlformats.org/officeDocument/2006/relationships/image" Target="../media/image1487.png"/><Relationship Id="rId427" Type="http://schemas.openxmlformats.org/officeDocument/2006/relationships/image" Target="../media/image1515.png"/><Relationship Id="rId469" Type="http://schemas.openxmlformats.org/officeDocument/2006/relationships/image" Target="../media/image1536.png"/><Relationship Id="rId26" Type="http://schemas.openxmlformats.org/officeDocument/2006/relationships/customXml" Target="../ink/ink1315.xml"/><Relationship Id="rId231" Type="http://schemas.openxmlformats.org/officeDocument/2006/relationships/image" Target="../media/image1417.png"/><Relationship Id="rId273" Type="http://schemas.openxmlformats.org/officeDocument/2006/relationships/image" Target="../media/image1438.png"/><Relationship Id="rId329" Type="http://schemas.openxmlformats.org/officeDocument/2006/relationships/image" Target="../media/image1466.png"/><Relationship Id="rId68" Type="http://schemas.openxmlformats.org/officeDocument/2006/relationships/customXml" Target="../ink/ink1336.xml"/><Relationship Id="rId133" Type="http://schemas.openxmlformats.org/officeDocument/2006/relationships/image" Target="../media/image1368.png"/><Relationship Id="rId175" Type="http://schemas.openxmlformats.org/officeDocument/2006/relationships/image" Target="../media/image1389.png"/><Relationship Id="rId340" Type="http://schemas.openxmlformats.org/officeDocument/2006/relationships/customXml" Target="../ink/ink1472.xml"/><Relationship Id="rId200" Type="http://schemas.openxmlformats.org/officeDocument/2006/relationships/customXml" Target="../ink/ink1402.xml"/><Relationship Id="rId382" Type="http://schemas.openxmlformats.org/officeDocument/2006/relationships/customXml" Target="../ink/ink1493.xml"/><Relationship Id="rId438" Type="http://schemas.openxmlformats.org/officeDocument/2006/relationships/customXml" Target="../ink/ink1521.xml"/><Relationship Id="rId242" Type="http://schemas.openxmlformats.org/officeDocument/2006/relationships/customXml" Target="../ink/ink1423.xml"/><Relationship Id="rId284" Type="http://schemas.openxmlformats.org/officeDocument/2006/relationships/customXml" Target="../ink/ink1444.xml"/><Relationship Id="rId37" Type="http://schemas.openxmlformats.org/officeDocument/2006/relationships/image" Target="../media/image1320.png"/><Relationship Id="rId79" Type="http://schemas.openxmlformats.org/officeDocument/2006/relationships/image" Target="../media/image1341.png"/><Relationship Id="rId102" Type="http://schemas.openxmlformats.org/officeDocument/2006/relationships/customXml" Target="../ink/ink1353.xml"/><Relationship Id="rId144" Type="http://schemas.openxmlformats.org/officeDocument/2006/relationships/customXml" Target="../ink/ink1374.xml"/><Relationship Id="rId90" Type="http://schemas.openxmlformats.org/officeDocument/2006/relationships/customXml" Target="../ink/ink1347.xml"/><Relationship Id="rId186" Type="http://schemas.openxmlformats.org/officeDocument/2006/relationships/customXml" Target="../ink/ink1395.xml"/><Relationship Id="rId351" Type="http://schemas.openxmlformats.org/officeDocument/2006/relationships/image" Target="../media/image1477.png"/><Relationship Id="rId393" Type="http://schemas.openxmlformats.org/officeDocument/2006/relationships/image" Target="../media/image1498.png"/><Relationship Id="rId407" Type="http://schemas.openxmlformats.org/officeDocument/2006/relationships/image" Target="../media/image1505.png"/><Relationship Id="rId449" Type="http://schemas.openxmlformats.org/officeDocument/2006/relationships/image" Target="../media/image1526.png"/><Relationship Id="rId211" Type="http://schemas.openxmlformats.org/officeDocument/2006/relationships/image" Target="../media/image1407.png"/><Relationship Id="rId253" Type="http://schemas.openxmlformats.org/officeDocument/2006/relationships/image" Target="../media/image1428.png"/><Relationship Id="rId295" Type="http://schemas.openxmlformats.org/officeDocument/2006/relationships/image" Target="../media/image1449.png"/><Relationship Id="rId309" Type="http://schemas.openxmlformats.org/officeDocument/2006/relationships/image" Target="../media/image1456.png"/><Relationship Id="rId460" Type="http://schemas.openxmlformats.org/officeDocument/2006/relationships/customXml" Target="../ink/ink1532.xml"/><Relationship Id="rId48" Type="http://schemas.openxmlformats.org/officeDocument/2006/relationships/customXml" Target="../ink/ink1326.xml"/><Relationship Id="rId113" Type="http://schemas.openxmlformats.org/officeDocument/2006/relationships/image" Target="../media/image1358.png"/><Relationship Id="rId320" Type="http://schemas.openxmlformats.org/officeDocument/2006/relationships/customXml" Target="../ink/ink1462.xml"/><Relationship Id="rId155" Type="http://schemas.openxmlformats.org/officeDocument/2006/relationships/image" Target="../media/image1379.png"/><Relationship Id="rId197" Type="http://schemas.openxmlformats.org/officeDocument/2006/relationships/image" Target="../media/image1400.png"/><Relationship Id="rId362" Type="http://schemas.openxmlformats.org/officeDocument/2006/relationships/customXml" Target="../ink/ink1483.xml"/><Relationship Id="rId418" Type="http://schemas.openxmlformats.org/officeDocument/2006/relationships/customXml" Target="../ink/ink1511.xml"/><Relationship Id="rId222" Type="http://schemas.openxmlformats.org/officeDocument/2006/relationships/customXml" Target="../ink/ink1413.xml"/><Relationship Id="rId264" Type="http://schemas.openxmlformats.org/officeDocument/2006/relationships/customXml" Target="../ink/ink1434.xml"/><Relationship Id="rId471" Type="http://schemas.openxmlformats.org/officeDocument/2006/relationships/image" Target="../media/image1537.png"/><Relationship Id="rId17" Type="http://schemas.openxmlformats.org/officeDocument/2006/relationships/image" Target="../media/image1310.png"/><Relationship Id="rId59" Type="http://schemas.openxmlformats.org/officeDocument/2006/relationships/image" Target="../media/image1331.png"/><Relationship Id="rId124" Type="http://schemas.openxmlformats.org/officeDocument/2006/relationships/customXml" Target="../ink/ink1364.xml"/><Relationship Id="rId70" Type="http://schemas.openxmlformats.org/officeDocument/2006/relationships/customXml" Target="../ink/ink1337.xml"/><Relationship Id="rId166" Type="http://schemas.openxmlformats.org/officeDocument/2006/relationships/customXml" Target="../ink/ink1385.xml"/><Relationship Id="rId331" Type="http://schemas.openxmlformats.org/officeDocument/2006/relationships/image" Target="../media/image1467.png"/><Relationship Id="rId373" Type="http://schemas.openxmlformats.org/officeDocument/2006/relationships/image" Target="../media/image1488.png"/><Relationship Id="rId429" Type="http://schemas.openxmlformats.org/officeDocument/2006/relationships/image" Target="../media/image1516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18.png"/><Relationship Id="rId440" Type="http://schemas.openxmlformats.org/officeDocument/2006/relationships/customXml" Target="../ink/ink1522.xml"/><Relationship Id="rId28" Type="http://schemas.openxmlformats.org/officeDocument/2006/relationships/customXml" Target="../ink/ink1316.xml"/><Relationship Id="rId275" Type="http://schemas.openxmlformats.org/officeDocument/2006/relationships/image" Target="../media/image1439.png"/><Relationship Id="rId300" Type="http://schemas.openxmlformats.org/officeDocument/2006/relationships/customXml" Target="../ink/ink1452.xml"/><Relationship Id="rId81" Type="http://schemas.openxmlformats.org/officeDocument/2006/relationships/image" Target="../media/image1342.png"/><Relationship Id="rId135" Type="http://schemas.openxmlformats.org/officeDocument/2006/relationships/image" Target="../media/image1369.png"/><Relationship Id="rId177" Type="http://schemas.openxmlformats.org/officeDocument/2006/relationships/image" Target="../media/image1390.png"/><Relationship Id="rId342" Type="http://schemas.openxmlformats.org/officeDocument/2006/relationships/customXml" Target="../ink/ink1473.xml"/><Relationship Id="rId384" Type="http://schemas.openxmlformats.org/officeDocument/2006/relationships/customXml" Target="../ink/ink1494.xml"/><Relationship Id="rId202" Type="http://schemas.openxmlformats.org/officeDocument/2006/relationships/customXml" Target="../ink/ink1403.xml"/><Relationship Id="rId244" Type="http://schemas.openxmlformats.org/officeDocument/2006/relationships/customXml" Target="../ink/ink1424.xml"/><Relationship Id="rId39" Type="http://schemas.openxmlformats.org/officeDocument/2006/relationships/image" Target="../media/image1321.png"/><Relationship Id="rId286" Type="http://schemas.openxmlformats.org/officeDocument/2006/relationships/customXml" Target="../ink/ink1445.xml"/><Relationship Id="rId451" Type="http://schemas.openxmlformats.org/officeDocument/2006/relationships/image" Target="../media/image1527.png"/><Relationship Id="rId50" Type="http://schemas.openxmlformats.org/officeDocument/2006/relationships/customXml" Target="../ink/ink1327.xml"/><Relationship Id="rId104" Type="http://schemas.openxmlformats.org/officeDocument/2006/relationships/customXml" Target="../ink/ink1354.xml"/><Relationship Id="rId146" Type="http://schemas.openxmlformats.org/officeDocument/2006/relationships/customXml" Target="../ink/ink1375.xml"/><Relationship Id="rId188" Type="http://schemas.openxmlformats.org/officeDocument/2006/relationships/customXml" Target="../ink/ink1396.xml"/><Relationship Id="rId311" Type="http://schemas.openxmlformats.org/officeDocument/2006/relationships/image" Target="../media/image1457.png"/><Relationship Id="rId353" Type="http://schemas.openxmlformats.org/officeDocument/2006/relationships/image" Target="../media/image1478.png"/><Relationship Id="rId395" Type="http://schemas.openxmlformats.org/officeDocument/2006/relationships/image" Target="../media/image1499.png"/><Relationship Id="rId409" Type="http://schemas.openxmlformats.org/officeDocument/2006/relationships/image" Target="../media/image1506.png"/><Relationship Id="rId92" Type="http://schemas.openxmlformats.org/officeDocument/2006/relationships/customXml" Target="../ink/ink1348.xml"/><Relationship Id="rId213" Type="http://schemas.openxmlformats.org/officeDocument/2006/relationships/image" Target="../media/image1408.png"/><Relationship Id="rId420" Type="http://schemas.openxmlformats.org/officeDocument/2006/relationships/customXml" Target="../ink/ink1512.xml"/><Relationship Id="rId255" Type="http://schemas.openxmlformats.org/officeDocument/2006/relationships/image" Target="../media/image1429.png"/><Relationship Id="rId297" Type="http://schemas.openxmlformats.org/officeDocument/2006/relationships/image" Target="../media/image1450.png"/><Relationship Id="rId462" Type="http://schemas.openxmlformats.org/officeDocument/2006/relationships/customXml" Target="../ink/ink1533.xml"/><Relationship Id="rId115" Type="http://schemas.openxmlformats.org/officeDocument/2006/relationships/image" Target="../media/image1359.png"/><Relationship Id="rId157" Type="http://schemas.openxmlformats.org/officeDocument/2006/relationships/image" Target="../media/image1380.png"/><Relationship Id="rId322" Type="http://schemas.openxmlformats.org/officeDocument/2006/relationships/customXml" Target="../ink/ink1463.xml"/><Relationship Id="rId364" Type="http://schemas.openxmlformats.org/officeDocument/2006/relationships/customXml" Target="../ink/ink1484.xml"/><Relationship Id="rId61" Type="http://schemas.openxmlformats.org/officeDocument/2006/relationships/image" Target="../media/image1332.png"/><Relationship Id="rId199" Type="http://schemas.openxmlformats.org/officeDocument/2006/relationships/image" Target="../media/image1401.png"/><Relationship Id="rId19" Type="http://schemas.openxmlformats.org/officeDocument/2006/relationships/image" Target="../media/image1311.png"/><Relationship Id="rId224" Type="http://schemas.openxmlformats.org/officeDocument/2006/relationships/customXml" Target="../ink/ink1414.xml"/><Relationship Id="rId266" Type="http://schemas.openxmlformats.org/officeDocument/2006/relationships/customXml" Target="../ink/ink1435.xml"/><Relationship Id="rId431" Type="http://schemas.openxmlformats.org/officeDocument/2006/relationships/image" Target="../media/image1517.png"/><Relationship Id="rId473" Type="http://schemas.openxmlformats.org/officeDocument/2006/relationships/image" Target="../media/image1538.png"/><Relationship Id="rId30" Type="http://schemas.openxmlformats.org/officeDocument/2006/relationships/customXml" Target="../ink/ink1317.xml"/><Relationship Id="rId126" Type="http://schemas.openxmlformats.org/officeDocument/2006/relationships/customXml" Target="../ink/ink1365.xml"/><Relationship Id="rId168" Type="http://schemas.openxmlformats.org/officeDocument/2006/relationships/customXml" Target="../ink/ink1386.xml"/><Relationship Id="rId333" Type="http://schemas.openxmlformats.org/officeDocument/2006/relationships/image" Target="../media/image1468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599.png"/><Relationship Id="rId21" Type="http://schemas.openxmlformats.org/officeDocument/2006/relationships/image" Target="../media/image1551.png"/><Relationship Id="rId324" Type="http://schemas.openxmlformats.org/officeDocument/2006/relationships/customXml" Target="../ink/ink1703.xml"/><Relationship Id="rId531" Type="http://schemas.openxmlformats.org/officeDocument/2006/relationships/image" Target="../media/image1806.png"/><Relationship Id="rId170" Type="http://schemas.openxmlformats.org/officeDocument/2006/relationships/customXml" Target="../ink/ink1626.xml"/><Relationship Id="rId268" Type="http://schemas.openxmlformats.org/officeDocument/2006/relationships/customXml" Target="../ink/ink1675.xml"/><Relationship Id="rId475" Type="http://schemas.openxmlformats.org/officeDocument/2006/relationships/image" Target="../media/image1778.png"/><Relationship Id="rId32" Type="http://schemas.openxmlformats.org/officeDocument/2006/relationships/customXml" Target="../ink/ink1557.xml"/><Relationship Id="rId128" Type="http://schemas.openxmlformats.org/officeDocument/2006/relationships/customXml" Target="../ink/ink1605.xml"/><Relationship Id="rId335" Type="http://schemas.openxmlformats.org/officeDocument/2006/relationships/image" Target="../media/image1708.png"/><Relationship Id="rId542" Type="http://schemas.openxmlformats.org/officeDocument/2006/relationships/customXml" Target="../ink/ink1812.xml"/><Relationship Id="rId181" Type="http://schemas.openxmlformats.org/officeDocument/2006/relationships/image" Target="../media/image1631.png"/><Relationship Id="rId402" Type="http://schemas.openxmlformats.org/officeDocument/2006/relationships/customXml" Target="../ink/ink1742.xml"/><Relationship Id="rId279" Type="http://schemas.openxmlformats.org/officeDocument/2006/relationships/image" Target="../media/image1680.png"/><Relationship Id="rId486" Type="http://schemas.openxmlformats.org/officeDocument/2006/relationships/customXml" Target="../ink/ink1784.xml"/><Relationship Id="rId43" Type="http://schemas.openxmlformats.org/officeDocument/2006/relationships/image" Target="../media/image1562.png"/><Relationship Id="rId139" Type="http://schemas.openxmlformats.org/officeDocument/2006/relationships/image" Target="../media/image1610.png"/><Relationship Id="rId346" Type="http://schemas.openxmlformats.org/officeDocument/2006/relationships/customXml" Target="../ink/ink1714.xml"/><Relationship Id="rId553" Type="http://schemas.openxmlformats.org/officeDocument/2006/relationships/image" Target="../media/image1817.png"/><Relationship Id="rId192" Type="http://schemas.openxmlformats.org/officeDocument/2006/relationships/customXml" Target="../ink/ink1637.xml"/><Relationship Id="rId206" Type="http://schemas.openxmlformats.org/officeDocument/2006/relationships/customXml" Target="../ink/ink1644.xml"/><Relationship Id="rId413" Type="http://schemas.openxmlformats.org/officeDocument/2006/relationships/image" Target="../media/image1747.png"/><Relationship Id="rId497" Type="http://schemas.openxmlformats.org/officeDocument/2006/relationships/image" Target="../media/image1789.png"/><Relationship Id="rId357" Type="http://schemas.openxmlformats.org/officeDocument/2006/relationships/image" Target="../media/image1719.png"/><Relationship Id="rId54" Type="http://schemas.openxmlformats.org/officeDocument/2006/relationships/customXml" Target="../ink/ink1568.xml"/><Relationship Id="rId217" Type="http://schemas.openxmlformats.org/officeDocument/2006/relationships/image" Target="../media/image1649.png"/><Relationship Id="rId564" Type="http://schemas.openxmlformats.org/officeDocument/2006/relationships/customXml" Target="../ink/ink1823.xml"/><Relationship Id="rId424" Type="http://schemas.openxmlformats.org/officeDocument/2006/relationships/customXml" Target="../ink/ink1753.xml"/><Relationship Id="rId270" Type="http://schemas.openxmlformats.org/officeDocument/2006/relationships/customXml" Target="../ink/ink1676.xml"/><Relationship Id="rId65" Type="http://schemas.openxmlformats.org/officeDocument/2006/relationships/image" Target="../media/image1573.png"/><Relationship Id="rId130" Type="http://schemas.openxmlformats.org/officeDocument/2006/relationships/customXml" Target="../ink/ink1606.xml"/><Relationship Id="rId368" Type="http://schemas.openxmlformats.org/officeDocument/2006/relationships/customXml" Target="../ink/ink1725.xml"/><Relationship Id="rId228" Type="http://schemas.openxmlformats.org/officeDocument/2006/relationships/customXml" Target="../ink/ink1655.xml"/><Relationship Id="rId435" Type="http://schemas.openxmlformats.org/officeDocument/2006/relationships/image" Target="../media/image1758.png"/><Relationship Id="rId281" Type="http://schemas.openxmlformats.org/officeDocument/2006/relationships/image" Target="../media/image1681.png"/><Relationship Id="rId337" Type="http://schemas.openxmlformats.org/officeDocument/2006/relationships/image" Target="../media/image1709.png"/><Relationship Id="rId502" Type="http://schemas.openxmlformats.org/officeDocument/2006/relationships/customXml" Target="../ink/ink1792.xml"/><Relationship Id="rId34" Type="http://schemas.openxmlformats.org/officeDocument/2006/relationships/customXml" Target="../ink/ink1558.xml"/><Relationship Id="rId76" Type="http://schemas.openxmlformats.org/officeDocument/2006/relationships/customXml" Target="../ink/ink1579.xml"/><Relationship Id="rId141" Type="http://schemas.openxmlformats.org/officeDocument/2006/relationships/image" Target="../media/image1611.png"/><Relationship Id="rId379" Type="http://schemas.openxmlformats.org/officeDocument/2006/relationships/image" Target="../media/image1730.png"/><Relationship Id="rId544" Type="http://schemas.openxmlformats.org/officeDocument/2006/relationships/customXml" Target="../ink/ink1813.xml"/><Relationship Id="rId7" Type="http://schemas.openxmlformats.org/officeDocument/2006/relationships/image" Target="../media/image1544.png"/><Relationship Id="rId183" Type="http://schemas.openxmlformats.org/officeDocument/2006/relationships/image" Target="../media/image1632.png"/><Relationship Id="rId239" Type="http://schemas.openxmlformats.org/officeDocument/2006/relationships/image" Target="../media/image1660.png"/><Relationship Id="rId390" Type="http://schemas.openxmlformats.org/officeDocument/2006/relationships/customXml" Target="../ink/ink1736.xml"/><Relationship Id="rId404" Type="http://schemas.openxmlformats.org/officeDocument/2006/relationships/customXml" Target="../ink/ink1743.xml"/><Relationship Id="rId446" Type="http://schemas.openxmlformats.org/officeDocument/2006/relationships/customXml" Target="../ink/ink1764.xml"/><Relationship Id="rId250" Type="http://schemas.openxmlformats.org/officeDocument/2006/relationships/customXml" Target="../ink/ink1666.xml"/><Relationship Id="rId292" Type="http://schemas.openxmlformats.org/officeDocument/2006/relationships/customXml" Target="../ink/ink1687.xml"/><Relationship Id="rId306" Type="http://schemas.openxmlformats.org/officeDocument/2006/relationships/customXml" Target="../ink/ink1694.xml"/><Relationship Id="rId488" Type="http://schemas.openxmlformats.org/officeDocument/2006/relationships/customXml" Target="../ink/ink1785.xml"/><Relationship Id="rId45" Type="http://schemas.openxmlformats.org/officeDocument/2006/relationships/image" Target="../media/image1563.png"/><Relationship Id="rId87" Type="http://schemas.openxmlformats.org/officeDocument/2006/relationships/image" Target="../media/image1584.png"/><Relationship Id="rId110" Type="http://schemas.openxmlformats.org/officeDocument/2006/relationships/customXml" Target="../ink/ink1596.xml"/><Relationship Id="rId348" Type="http://schemas.openxmlformats.org/officeDocument/2006/relationships/customXml" Target="../ink/ink1715.xml"/><Relationship Id="rId513" Type="http://schemas.openxmlformats.org/officeDocument/2006/relationships/image" Target="../media/image1797.png"/><Relationship Id="rId555" Type="http://schemas.openxmlformats.org/officeDocument/2006/relationships/image" Target="../media/image1818.png"/><Relationship Id="rId152" Type="http://schemas.openxmlformats.org/officeDocument/2006/relationships/customXml" Target="../ink/ink1617.xml"/><Relationship Id="rId194" Type="http://schemas.openxmlformats.org/officeDocument/2006/relationships/customXml" Target="../ink/ink1638.xml"/><Relationship Id="rId208" Type="http://schemas.openxmlformats.org/officeDocument/2006/relationships/customXml" Target="../ink/ink1645.xml"/><Relationship Id="rId415" Type="http://schemas.openxmlformats.org/officeDocument/2006/relationships/image" Target="../media/image1748.png"/><Relationship Id="rId457" Type="http://schemas.openxmlformats.org/officeDocument/2006/relationships/image" Target="../media/image1769.png"/><Relationship Id="rId261" Type="http://schemas.openxmlformats.org/officeDocument/2006/relationships/image" Target="../media/image1671.png"/><Relationship Id="rId499" Type="http://schemas.openxmlformats.org/officeDocument/2006/relationships/image" Target="../media/image1790.png"/><Relationship Id="rId14" Type="http://schemas.openxmlformats.org/officeDocument/2006/relationships/customXml" Target="../ink/ink1548.xml"/><Relationship Id="rId56" Type="http://schemas.openxmlformats.org/officeDocument/2006/relationships/customXml" Target="../ink/ink1569.xml"/><Relationship Id="rId317" Type="http://schemas.openxmlformats.org/officeDocument/2006/relationships/image" Target="../media/image1699.png"/><Relationship Id="rId359" Type="http://schemas.openxmlformats.org/officeDocument/2006/relationships/image" Target="../media/image1720.png"/><Relationship Id="rId524" Type="http://schemas.openxmlformats.org/officeDocument/2006/relationships/customXml" Target="../ink/ink1803.xml"/><Relationship Id="rId566" Type="http://schemas.openxmlformats.org/officeDocument/2006/relationships/customXml" Target="../ink/ink1824.xml"/><Relationship Id="rId98" Type="http://schemas.openxmlformats.org/officeDocument/2006/relationships/customXml" Target="../ink/ink1590.xml"/><Relationship Id="rId121" Type="http://schemas.openxmlformats.org/officeDocument/2006/relationships/image" Target="../media/image1601.png"/><Relationship Id="rId163" Type="http://schemas.openxmlformats.org/officeDocument/2006/relationships/image" Target="../media/image1622.png"/><Relationship Id="rId219" Type="http://schemas.openxmlformats.org/officeDocument/2006/relationships/image" Target="../media/image1650.png"/><Relationship Id="rId370" Type="http://schemas.openxmlformats.org/officeDocument/2006/relationships/customXml" Target="../ink/ink1726.xml"/><Relationship Id="rId426" Type="http://schemas.openxmlformats.org/officeDocument/2006/relationships/customXml" Target="../ink/ink1754.xml"/><Relationship Id="rId230" Type="http://schemas.openxmlformats.org/officeDocument/2006/relationships/customXml" Target="../ink/ink1656.xml"/><Relationship Id="rId468" Type="http://schemas.openxmlformats.org/officeDocument/2006/relationships/customXml" Target="../ink/ink1775.xml"/><Relationship Id="rId25" Type="http://schemas.openxmlformats.org/officeDocument/2006/relationships/image" Target="../media/image1553.png"/><Relationship Id="rId67" Type="http://schemas.openxmlformats.org/officeDocument/2006/relationships/image" Target="../media/image1574.png"/><Relationship Id="rId272" Type="http://schemas.openxmlformats.org/officeDocument/2006/relationships/customXml" Target="../ink/ink1677.xml"/><Relationship Id="rId328" Type="http://schemas.openxmlformats.org/officeDocument/2006/relationships/customXml" Target="../ink/ink1705.xml"/><Relationship Id="rId535" Type="http://schemas.openxmlformats.org/officeDocument/2006/relationships/image" Target="../media/image1808.png"/><Relationship Id="rId132" Type="http://schemas.openxmlformats.org/officeDocument/2006/relationships/customXml" Target="../ink/ink1607.xml"/><Relationship Id="rId174" Type="http://schemas.openxmlformats.org/officeDocument/2006/relationships/customXml" Target="../ink/ink1628.xml"/><Relationship Id="rId381" Type="http://schemas.openxmlformats.org/officeDocument/2006/relationships/image" Target="../media/image1731.png"/><Relationship Id="rId241" Type="http://schemas.openxmlformats.org/officeDocument/2006/relationships/image" Target="../media/image1661.png"/><Relationship Id="rId437" Type="http://schemas.openxmlformats.org/officeDocument/2006/relationships/image" Target="../media/image1759.png"/><Relationship Id="rId479" Type="http://schemas.openxmlformats.org/officeDocument/2006/relationships/image" Target="../media/image1780.png"/><Relationship Id="rId36" Type="http://schemas.openxmlformats.org/officeDocument/2006/relationships/customXml" Target="../ink/ink1559.xml"/><Relationship Id="rId283" Type="http://schemas.openxmlformats.org/officeDocument/2006/relationships/image" Target="../media/image1682.png"/><Relationship Id="rId339" Type="http://schemas.openxmlformats.org/officeDocument/2006/relationships/image" Target="../media/image1710.png"/><Relationship Id="rId490" Type="http://schemas.openxmlformats.org/officeDocument/2006/relationships/customXml" Target="../ink/ink1786.xml"/><Relationship Id="rId504" Type="http://schemas.openxmlformats.org/officeDocument/2006/relationships/customXml" Target="../ink/ink1793.xml"/><Relationship Id="rId546" Type="http://schemas.openxmlformats.org/officeDocument/2006/relationships/customXml" Target="../ink/ink1814.xml"/><Relationship Id="rId78" Type="http://schemas.openxmlformats.org/officeDocument/2006/relationships/customXml" Target="../ink/ink1580.xml"/><Relationship Id="rId101" Type="http://schemas.openxmlformats.org/officeDocument/2006/relationships/image" Target="../media/image1591.png"/><Relationship Id="rId143" Type="http://schemas.openxmlformats.org/officeDocument/2006/relationships/image" Target="../media/image1612.png"/><Relationship Id="rId185" Type="http://schemas.openxmlformats.org/officeDocument/2006/relationships/image" Target="../media/image1633.png"/><Relationship Id="rId350" Type="http://schemas.openxmlformats.org/officeDocument/2006/relationships/customXml" Target="../ink/ink1716.xml"/><Relationship Id="rId406" Type="http://schemas.openxmlformats.org/officeDocument/2006/relationships/customXml" Target="../ink/ink1744.xml"/><Relationship Id="rId9" Type="http://schemas.openxmlformats.org/officeDocument/2006/relationships/image" Target="../media/image1545.png"/><Relationship Id="rId210" Type="http://schemas.openxmlformats.org/officeDocument/2006/relationships/customXml" Target="../ink/ink1646.xml"/><Relationship Id="rId392" Type="http://schemas.openxmlformats.org/officeDocument/2006/relationships/customXml" Target="../ink/ink1737.xml"/><Relationship Id="rId448" Type="http://schemas.openxmlformats.org/officeDocument/2006/relationships/customXml" Target="../ink/ink1765.xml"/><Relationship Id="rId252" Type="http://schemas.openxmlformats.org/officeDocument/2006/relationships/customXml" Target="../ink/ink1667.xml"/><Relationship Id="rId294" Type="http://schemas.openxmlformats.org/officeDocument/2006/relationships/customXml" Target="../ink/ink1688.xml"/><Relationship Id="rId308" Type="http://schemas.openxmlformats.org/officeDocument/2006/relationships/customXml" Target="../ink/ink1695.xml"/><Relationship Id="rId515" Type="http://schemas.openxmlformats.org/officeDocument/2006/relationships/image" Target="../media/image1798.png"/><Relationship Id="rId47" Type="http://schemas.openxmlformats.org/officeDocument/2006/relationships/image" Target="../media/image1564.png"/><Relationship Id="rId89" Type="http://schemas.openxmlformats.org/officeDocument/2006/relationships/image" Target="../media/image1585.png"/><Relationship Id="rId112" Type="http://schemas.openxmlformats.org/officeDocument/2006/relationships/customXml" Target="../ink/ink1597.xml"/><Relationship Id="rId154" Type="http://schemas.openxmlformats.org/officeDocument/2006/relationships/customXml" Target="../ink/ink1618.xml"/><Relationship Id="rId361" Type="http://schemas.openxmlformats.org/officeDocument/2006/relationships/image" Target="../media/image1721.png"/><Relationship Id="rId557" Type="http://schemas.openxmlformats.org/officeDocument/2006/relationships/image" Target="../media/image1819.png"/><Relationship Id="rId196" Type="http://schemas.openxmlformats.org/officeDocument/2006/relationships/customXml" Target="../ink/ink1639.xml"/><Relationship Id="rId417" Type="http://schemas.openxmlformats.org/officeDocument/2006/relationships/image" Target="../media/image1749.png"/><Relationship Id="rId459" Type="http://schemas.openxmlformats.org/officeDocument/2006/relationships/image" Target="../media/image1770.png"/><Relationship Id="rId16" Type="http://schemas.openxmlformats.org/officeDocument/2006/relationships/customXml" Target="../ink/ink1549.xml"/><Relationship Id="rId221" Type="http://schemas.openxmlformats.org/officeDocument/2006/relationships/image" Target="../media/image1651.png"/><Relationship Id="rId263" Type="http://schemas.openxmlformats.org/officeDocument/2006/relationships/image" Target="../media/image1672.png"/><Relationship Id="rId319" Type="http://schemas.openxmlformats.org/officeDocument/2006/relationships/image" Target="../media/image1700.png"/><Relationship Id="rId470" Type="http://schemas.openxmlformats.org/officeDocument/2006/relationships/customXml" Target="../ink/ink1776.xml"/><Relationship Id="rId526" Type="http://schemas.openxmlformats.org/officeDocument/2006/relationships/customXml" Target="../ink/ink1804.xml"/><Relationship Id="rId58" Type="http://schemas.openxmlformats.org/officeDocument/2006/relationships/customXml" Target="../ink/ink1570.xml"/><Relationship Id="rId123" Type="http://schemas.openxmlformats.org/officeDocument/2006/relationships/image" Target="../media/image1602.png"/><Relationship Id="rId330" Type="http://schemas.openxmlformats.org/officeDocument/2006/relationships/customXml" Target="../ink/ink1706.xml"/><Relationship Id="rId568" Type="http://schemas.openxmlformats.org/officeDocument/2006/relationships/customXml" Target="../ink/ink1825.xml"/><Relationship Id="rId165" Type="http://schemas.openxmlformats.org/officeDocument/2006/relationships/image" Target="../media/image1623.png"/><Relationship Id="rId372" Type="http://schemas.openxmlformats.org/officeDocument/2006/relationships/customXml" Target="../ink/ink1727.xml"/><Relationship Id="rId428" Type="http://schemas.openxmlformats.org/officeDocument/2006/relationships/customXml" Target="../ink/ink1755.xml"/><Relationship Id="rId232" Type="http://schemas.openxmlformats.org/officeDocument/2006/relationships/customXml" Target="../ink/ink1657.xml"/><Relationship Id="rId274" Type="http://schemas.openxmlformats.org/officeDocument/2006/relationships/customXml" Target="../ink/ink1678.xml"/><Relationship Id="rId481" Type="http://schemas.openxmlformats.org/officeDocument/2006/relationships/image" Target="../media/image1781.png"/><Relationship Id="rId27" Type="http://schemas.openxmlformats.org/officeDocument/2006/relationships/image" Target="../media/image1554.png"/><Relationship Id="rId69" Type="http://schemas.openxmlformats.org/officeDocument/2006/relationships/image" Target="../media/image1575.png"/><Relationship Id="rId134" Type="http://schemas.openxmlformats.org/officeDocument/2006/relationships/customXml" Target="../ink/ink1608.xml"/><Relationship Id="rId537" Type="http://schemas.openxmlformats.org/officeDocument/2006/relationships/image" Target="../media/image1809.png"/><Relationship Id="rId80" Type="http://schemas.openxmlformats.org/officeDocument/2006/relationships/customXml" Target="../ink/ink1581.xml"/><Relationship Id="rId176" Type="http://schemas.openxmlformats.org/officeDocument/2006/relationships/customXml" Target="../ink/ink1629.xml"/><Relationship Id="rId341" Type="http://schemas.openxmlformats.org/officeDocument/2006/relationships/image" Target="../media/image1711.png"/><Relationship Id="rId383" Type="http://schemas.openxmlformats.org/officeDocument/2006/relationships/image" Target="../media/image1732.png"/><Relationship Id="rId439" Type="http://schemas.openxmlformats.org/officeDocument/2006/relationships/image" Target="../media/image1760.png"/><Relationship Id="rId201" Type="http://schemas.openxmlformats.org/officeDocument/2006/relationships/image" Target="../media/image1641.png"/><Relationship Id="rId243" Type="http://schemas.openxmlformats.org/officeDocument/2006/relationships/image" Target="../media/image1662.png"/><Relationship Id="rId285" Type="http://schemas.openxmlformats.org/officeDocument/2006/relationships/image" Target="../media/image1683.png"/><Relationship Id="rId450" Type="http://schemas.openxmlformats.org/officeDocument/2006/relationships/customXml" Target="../ink/ink1766.xml"/><Relationship Id="rId506" Type="http://schemas.openxmlformats.org/officeDocument/2006/relationships/customXml" Target="../ink/ink1794.xml"/><Relationship Id="rId38" Type="http://schemas.openxmlformats.org/officeDocument/2006/relationships/customXml" Target="../ink/ink1560.xml"/><Relationship Id="rId103" Type="http://schemas.openxmlformats.org/officeDocument/2006/relationships/image" Target="../media/image1592.png"/><Relationship Id="rId310" Type="http://schemas.openxmlformats.org/officeDocument/2006/relationships/customXml" Target="../ink/ink1696.xml"/><Relationship Id="rId492" Type="http://schemas.openxmlformats.org/officeDocument/2006/relationships/customXml" Target="../ink/ink1787.xml"/><Relationship Id="rId548" Type="http://schemas.openxmlformats.org/officeDocument/2006/relationships/customXml" Target="../ink/ink1815.xml"/><Relationship Id="rId91" Type="http://schemas.openxmlformats.org/officeDocument/2006/relationships/image" Target="../media/image1586.png"/><Relationship Id="rId145" Type="http://schemas.openxmlformats.org/officeDocument/2006/relationships/image" Target="../media/image1613.png"/><Relationship Id="rId187" Type="http://schemas.openxmlformats.org/officeDocument/2006/relationships/image" Target="../media/image1634.png"/><Relationship Id="rId352" Type="http://schemas.openxmlformats.org/officeDocument/2006/relationships/customXml" Target="../ink/ink1717.xml"/><Relationship Id="rId394" Type="http://schemas.openxmlformats.org/officeDocument/2006/relationships/customXml" Target="../ink/ink1738.xml"/><Relationship Id="rId408" Type="http://schemas.openxmlformats.org/officeDocument/2006/relationships/customXml" Target="../ink/ink1745.xml"/><Relationship Id="rId212" Type="http://schemas.openxmlformats.org/officeDocument/2006/relationships/customXml" Target="../ink/ink1647.xml"/><Relationship Id="rId254" Type="http://schemas.openxmlformats.org/officeDocument/2006/relationships/customXml" Target="../ink/ink1668.xml"/><Relationship Id="rId49" Type="http://schemas.openxmlformats.org/officeDocument/2006/relationships/image" Target="../media/image1565.png"/><Relationship Id="rId114" Type="http://schemas.openxmlformats.org/officeDocument/2006/relationships/customXml" Target="../ink/ink1598.xml"/><Relationship Id="rId296" Type="http://schemas.openxmlformats.org/officeDocument/2006/relationships/customXml" Target="../ink/ink1689.xml"/><Relationship Id="rId461" Type="http://schemas.openxmlformats.org/officeDocument/2006/relationships/image" Target="../media/image1771.png"/><Relationship Id="rId517" Type="http://schemas.openxmlformats.org/officeDocument/2006/relationships/image" Target="../media/image1799.png"/><Relationship Id="rId559" Type="http://schemas.openxmlformats.org/officeDocument/2006/relationships/image" Target="../media/image1820.png"/><Relationship Id="rId60" Type="http://schemas.openxmlformats.org/officeDocument/2006/relationships/customXml" Target="../ink/ink1571.xml"/><Relationship Id="rId156" Type="http://schemas.openxmlformats.org/officeDocument/2006/relationships/customXml" Target="../ink/ink1619.xml"/><Relationship Id="rId198" Type="http://schemas.openxmlformats.org/officeDocument/2006/relationships/customXml" Target="../ink/ink1640.xml"/><Relationship Id="rId321" Type="http://schemas.openxmlformats.org/officeDocument/2006/relationships/image" Target="../media/image1701.png"/><Relationship Id="rId363" Type="http://schemas.openxmlformats.org/officeDocument/2006/relationships/image" Target="../media/image1722.png"/><Relationship Id="rId419" Type="http://schemas.openxmlformats.org/officeDocument/2006/relationships/image" Target="../media/image1750.png"/><Relationship Id="rId570" Type="http://schemas.openxmlformats.org/officeDocument/2006/relationships/customXml" Target="../ink/ink1826.xml"/><Relationship Id="rId223" Type="http://schemas.openxmlformats.org/officeDocument/2006/relationships/image" Target="../media/image1652.png"/><Relationship Id="rId430" Type="http://schemas.openxmlformats.org/officeDocument/2006/relationships/customXml" Target="../ink/ink1756.xml"/><Relationship Id="rId18" Type="http://schemas.openxmlformats.org/officeDocument/2006/relationships/customXml" Target="../ink/ink1550.xml"/><Relationship Id="rId265" Type="http://schemas.openxmlformats.org/officeDocument/2006/relationships/image" Target="../media/image1673.png"/><Relationship Id="rId472" Type="http://schemas.openxmlformats.org/officeDocument/2006/relationships/customXml" Target="../ink/ink1777.xml"/><Relationship Id="rId528" Type="http://schemas.openxmlformats.org/officeDocument/2006/relationships/customXml" Target="../ink/ink1805.xml"/><Relationship Id="rId125" Type="http://schemas.openxmlformats.org/officeDocument/2006/relationships/image" Target="../media/image1603.png"/><Relationship Id="rId167" Type="http://schemas.openxmlformats.org/officeDocument/2006/relationships/image" Target="../media/image1624.png"/><Relationship Id="rId332" Type="http://schemas.openxmlformats.org/officeDocument/2006/relationships/customXml" Target="../ink/ink1707.xml"/><Relationship Id="rId374" Type="http://schemas.openxmlformats.org/officeDocument/2006/relationships/customXml" Target="../ink/ink1728.xml"/><Relationship Id="rId71" Type="http://schemas.openxmlformats.org/officeDocument/2006/relationships/image" Target="../media/image1576.png"/><Relationship Id="rId234" Type="http://schemas.openxmlformats.org/officeDocument/2006/relationships/customXml" Target="../ink/ink1658.xml"/><Relationship Id="rId2" Type="http://schemas.openxmlformats.org/officeDocument/2006/relationships/customXml" Target="../ink/ink1542.xml"/><Relationship Id="rId29" Type="http://schemas.openxmlformats.org/officeDocument/2006/relationships/image" Target="../media/image1555.png"/><Relationship Id="rId276" Type="http://schemas.openxmlformats.org/officeDocument/2006/relationships/customXml" Target="../ink/ink1679.xml"/><Relationship Id="rId441" Type="http://schemas.openxmlformats.org/officeDocument/2006/relationships/image" Target="../media/image1761.png"/><Relationship Id="rId483" Type="http://schemas.openxmlformats.org/officeDocument/2006/relationships/image" Target="../media/image1782.png"/><Relationship Id="rId539" Type="http://schemas.openxmlformats.org/officeDocument/2006/relationships/image" Target="../media/image1810.png"/><Relationship Id="rId40" Type="http://schemas.openxmlformats.org/officeDocument/2006/relationships/customXml" Target="../ink/ink1561.xml"/><Relationship Id="rId136" Type="http://schemas.openxmlformats.org/officeDocument/2006/relationships/customXml" Target="../ink/ink1609.xml"/><Relationship Id="rId178" Type="http://schemas.openxmlformats.org/officeDocument/2006/relationships/customXml" Target="../ink/ink1630.xml"/><Relationship Id="rId301" Type="http://schemas.openxmlformats.org/officeDocument/2006/relationships/image" Target="../media/image1691.png"/><Relationship Id="rId343" Type="http://schemas.openxmlformats.org/officeDocument/2006/relationships/image" Target="../media/image1712.png"/><Relationship Id="rId550" Type="http://schemas.openxmlformats.org/officeDocument/2006/relationships/customXml" Target="../ink/ink1816.xml"/><Relationship Id="rId82" Type="http://schemas.openxmlformats.org/officeDocument/2006/relationships/customXml" Target="../ink/ink1582.xml"/><Relationship Id="rId203" Type="http://schemas.openxmlformats.org/officeDocument/2006/relationships/image" Target="../media/image1642.png"/><Relationship Id="rId385" Type="http://schemas.openxmlformats.org/officeDocument/2006/relationships/image" Target="../media/image1733.png"/><Relationship Id="rId245" Type="http://schemas.openxmlformats.org/officeDocument/2006/relationships/image" Target="../media/image1663.png"/><Relationship Id="rId287" Type="http://schemas.openxmlformats.org/officeDocument/2006/relationships/image" Target="../media/image1684.png"/><Relationship Id="rId410" Type="http://schemas.openxmlformats.org/officeDocument/2006/relationships/customXml" Target="../ink/ink1746.xml"/><Relationship Id="rId452" Type="http://schemas.openxmlformats.org/officeDocument/2006/relationships/customXml" Target="../ink/ink1767.xml"/><Relationship Id="rId494" Type="http://schemas.openxmlformats.org/officeDocument/2006/relationships/customXml" Target="../ink/ink1788.xml"/><Relationship Id="rId508" Type="http://schemas.openxmlformats.org/officeDocument/2006/relationships/customXml" Target="../ink/ink1795.xml"/><Relationship Id="rId105" Type="http://schemas.openxmlformats.org/officeDocument/2006/relationships/image" Target="../media/image1593.png"/><Relationship Id="rId147" Type="http://schemas.openxmlformats.org/officeDocument/2006/relationships/image" Target="../media/image1614.png"/><Relationship Id="rId312" Type="http://schemas.openxmlformats.org/officeDocument/2006/relationships/customXml" Target="../ink/ink1697.xml"/><Relationship Id="rId354" Type="http://schemas.openxmlformats.org/officeDocument/2006/relationships/customXml" Target="../ink/ink1718.xml"/><Relationship Id="rId51" Type="http://schemas.openxmlformats.org/officeDocument/2006/relationships/image" Target="../media/image1566.png"/><Relationship Id="rId93" Type="http://schemas.openxmlformats.org/officeDocument/2006/relationships/image" Target="../media/image1587.png"/><Relationship Id="rId189" Type="http://schemas.openxmlformats.org/officeDocument/2006/relationships/image" Target="../media/image1635.png"/><Relationship Id="rId396" Type="http://schemas.openxmlformats.org/officeDocument/2006/relationships/customXml" Target="../ink/ink1739.xml"/><Relationship Id="rId561" Type="http://schemas.openxmlformats.org/officeDocument/2006/relationships/image" Target="../media/image1821.png"/><Relationship Id="rId214" Type="http://schemas.openxmlformats.org/officeDocument/2006/relationships/customXml" Target="../ink/ink1648.xml"/><Relationship Id="rId256" Type="http://schemas.openxmlformats.org/officeDocument/2006/relationships/customXml" Target="../ink/ink1669.xml"/><Relationship Id="rId298" Type="http://schemas.openxmlformats.org/officeDocument/2006/relationships/customXml" Target="../ink/ink1690.xml"/><Relationship Id="rId421" Type="http://schemas.openxmlformats.org/officeDocument/2006/relationships/image" Target="../media/image1751.png"/><Relationship Id="rId463" Type="http://schemas.openxmlformats.org/officeDocument/2006/relationships/image" Target="../media/image1772.png"/><Relationship Id="rId519" Type="http://schemas.openxmlformats.org/officeDocument/2006/relationships/image" Target="../media/image1800.png"/><Relationship Id="rId116" Type="http://schemas.openxmlformats.org/officeDocument/2006/relationships/customXml" Target="../ink/ink1599.xml"/><Relationship Id="rId158" Type="http://schemas.openxmlformats.org/officeDocument/2006/relationships/customXml" Target="../ink/ink1620.xml"/><Relationship Id="rId323" Type="http://schemas.openxmlformats.org/officeDocument/2006/relationships/image" Target="../media/image1702.png"/><Relationship Id="rId530" Type="http://schemas.openxmlformats.org/officeDocument/2006/relationships/customXml" Target="../ink/ink1806.xml"/><Relationship Id="rId20" Type="http://schemas.openxmlformats.org/officeDocument/2006/relationships/customXml" Target="../ink/ink1551.xml"/><Relationship Id="rId62" Type="http://schemas.openxmlformats.org/officeDocument/2006/relationships/customXml" Target="../ink/ink1572.xml"/><Relationship Id="rId365" Type="http://schemas.openxmlformats.org/officeDocument/2006/relationships/image" Target="../media/image1723.png"/><Relationship Id="rId572" Type="http://schemas.openxmlformats.org/officeDocument/2006/relationships/customXml" Target="../ink/ink1827.xml"/><Relationship Id="rId225" Type="http://schemas.openxmlformats.org/officeDocument/2006/relationships/image" Target="../media/image1653.png"/><Relationship Id="rId267" Type="http://schemas.openxmlformats.org/officeDocument/2006/relationships/image" Target="../media/image1674.png"/><Relationship Id="rId432" Type="http://schemas.openxmlformats.org/officeDocument/2006/relationships/customXml" Target="../ink/ink1757.xml"/><Relationship Id="rId474" Type="http://schemas.openxmlformats.org/officeDocument/2006/relationships/customXml" Target="../ink/ink1778.xml"/><Relationship Id="rId127" Type="http://schemas.openxmlformats.org/officeDocument/2006/relationships/image" Target="../media/image1604.png"/><Relationship Id="rId31" Type="http://schemas.openxmlformats.org/officeDocument/2006/relationships/image" Target="../media/image1556.png"/><Relationship Id="rId73" Type="http://schemas.openxmlformats.org/officeDocument/2006/relationships/image" Target="../media/image1577.png"/><Relationship Id="rId169" Type="http://schemas.openxmlformats.org/officeDocument/2006/relationships/image" Target="../media/image1625.png"/><Relationship Id="rId334" Type="http://schemas.openxmlformats.org/officeDocument/2006/relationships/customXml" Target="../ink/ink1708.xml"/><Relationship Id="rId376" Type="http://schemas.openxmlformats.org/officeDocument/2006/relationships/customXml" Target="../ink/ink1729.xml"/><Relationship Id="rId541" Type="http://schemas.openxmlformats.org/officeDocument/2006/relationships/image" Target="../media/image1811.png"/><Relationship Id="rId4" Type="http://schemas.openxmlformats.org/officeDocument/2006/relationships/customXml" Target="../ink/ink1543.xml"/><Relationship Id="rId180" Type="http://schemas.openxmlformats.org/officeDocument/2006/relationships/customXml" Target="../ink/ink1631.xml"/><Relationship Id="rId236" Type="http://schemas.openxmlformats.org/officeDocument/2006/relationships/customXml" Target="../ink/ink1659.xml"/><Relationship Id="rId278" Type="http://schemas.openxmlformats.org/officeDocument/2006/relationships/customXml" Target="../ink/ink1680.xml"/><Relationship Id="rId401" Type="http://schemas.openxmlformats.org/officeDocument/2006/relationships/image" Target="../media/image1741.png"/><Relationship Id="rId443" Type="http://schemas.openxmlformats.org/officeDocument/2006/relationships/image" Target="../media/image1762.png"/><Relationship Id="rId303" Type="http://schemas.openxmlformats.org/officeDocument/2006/relationships/image" Target="../media/image1692.png"/><Relationship Id="rId485" Type="http://schemas.openxmlformats.org/officeDocument/2006/relationships/image" Target="../media/image1783.png"/><Relationship Id="rId42" Type="http://schemas.openxmlformats.org/officeDocument/2006/relationships/customXml" Target="../ink/ink1562.xml"/><Relationship Id="rId84" Type="http://schemas.openxmlformats.org/officeDocument/2006/relationships/customXml" Target="../ink/ink1583.xml"/><Relationship Id="rId138" Type="http://schemas.openxmlformats.org/officeDocument/2006/relationships/customXml" Target="../ink/ink1610.xml"/><Relationship Id="rId345" Type="http://schemas.openxmlformats.org/officeDocument/2006/relationships/image" Target="../media/image1713.png"/><Relationship Id="rId387" Type="http://schemas.openxmlformats.org/officeDocument/2006/relationships/image" Target="../media/image1734.png"/><Relationship Id="rId510" Type="http://schemas.openxmlformats.org/officeDocument/2006/relationships/customXml" Target="../ink/ink1796.xml"/><Relationship Id="rId552" Type="http://schemas.openxmlformats.org/officeDocument/2006/relationships/customXml" Target="../ink/ink1817.xml"/><Relationship Id="rId191" Type="http://schemas.openxmlformats.org/officeDocument/2006/relationships/image" Target="../media/image1636.png"/><Relationship Id="rId205" Type="http://schemas.openxmlformats.org/officeDocument/2006/relationships/image" Target="../media/image1643.png"/><Relationship Id="rId247" Type="http://schemas.openxmlformats.org/officeDocument/2006/relationships/image" Target="../media/image1664.png"/><Relationship Id="rId412" Type="http://schemas.openxmlformats.org/officeDocument/2006/relationships/customXml" Target="../ink/ink1747.xml"/><Relationship Id="rId107" Type="http://schemas.openxmlformats.org/officeDocument/2006/relationships/image" Target="../media/image1594.png"/><Relationship Id="rId289" Type="http://schemas.openxmlformats.org/officeDocument/2006/relationships/image" Target="../media/image1685.png"/><Relationship Id="rId454" Type="http://schemas.openxmlformats.org/officeDocument/2006/relationships/customXml" Target="../ink/ink1768.xml"/><Relationship Id="rId496" Type="http://schemas.openxmlformats.org/officeDocument/2006/relationships/customXml" Target="../ink/ink1789.xml"/><Relationship Id="rId11" Type="http://schemas.openxmlformats.org/officeDocument/2006/relationships/image" Target="../media/image1546.png"/><Relationship Id="rId53" Type="http://schemas.openxmlformats.org/officeDocument/2006/relationships/image" Target="../media/image1567.png"/><Relationship Id="rId149" Type="http://schemas.openxmlformats.org/officeDocument/2006/relationships/image" Target="../media/image1615.png"/><Relationship Id="rId314" Type="http://schemas.openxmlformats.org/officeDocument/2006/relationships/customXml" Target="../ink/ink1698.xml"/><Relationship Id="rId356" Type="http://schemas.openxmlformats.org/officeDocument/2006/relationships/customXml" Target="../ink/ink1719.xml"/><Relationship Id="rId398" Type="http://schemas.openxmlformats.org/officeDocument/2006/relationships/customXml" Target="../ink/ink1740.xml"/><Relationship Id="rId521" Type="http://schemas.openxmlformats.org/officeDocument/2006/relationships/image" Target="../media/image1801.png"/><Relationship Id="rId563" Type="http://schemas.openxmlformats.org/officeDocument/2006/relationships/image" Target="../media/image1822.png"/><Relationship Id="rId95" Type="http://schemas.openxmlformats.org/officeDocument/2006/relationships/image" Target="../media/image1588.png"/><Relationship Id="rId160" Type="http://schemas.openxmlformats.org/officeDocument/2006/relationships/customXml" Target="../ink/ink1621.xml"/><Relationship Id="rId216" Type="http://schemas.openxmlformats.org/officeDocument/2006/relationships/customXml" Target="../ink/ink1649.xml"/><Relationship Id="rId423" Type="http://schemas.openxmlformats.org/officeDocument/2006/relationships/image" Target="../media/image1752.png"/><Relationship Id="rId258" Type="http://schemas.openxmlformats.org/officeDocument/2006/relationships/customXml" Target="../ink/ink1670.xml"/><Relationship Id="rId465" Type="http://schemas.openxmlformats.org/officeDocument/2006/relationships/image" Target="../media/image1773.png"/><Relationship Id="rId22" Type="http://schemas.openxmlformats.org/officeDocument/2006/relationships/customXml" Target="../ink/ink1552.xml"/><Relationship Id="rId64" Type="http://schemas.openxmlformats.org/officeDocument/2006/relationships/customXml" Target="../ink/ink1573.xml"/><Relationship Id="rId118" Type="http://schemas.openxmlformats.org/officeDocument/2006/relationships/customXml" Target="../ink/ink1600.xml"/><Relationship Id="rId325" Type="http://schemas.openxmlformats.org/officeDocument/2006/relationships/image" Target="../media/image1703.png"/><Relationship Id="rId367" Type="http://schemas.openxmlformats.org/officeDocument/2006/relationships/image" Target="../media/image1724.png"/><Relationship Id="rId532" Type="http://schemas.openxmlformats.org/officeDocument/2006/relationships/customXml" Target="../ink/ink1807.xml"/><Relationship Id="rId171" Type="http://schemas.openxmlformats.org/officeDocument/2006/relationships/image" Target="../media/image1626.png"/><Relationship Id="rId227" Type="http://schemas.openxmlformats.org/officeDocument/2006/relationships/image" Target="../media/image1654.png"/><Relationship Id="rId269" Type="http://schemas.openxmlformats.org/officeDocument/2006/relationships/image" Target="../media/image1675.png"/><Relationship Id="rId434" Type="http://schemas.openxmlformats.org/officeDocument/2006/relationships/customXml" Target="../ink/ink1758.xml"/><Relationship Id="rId476" Type="http://schemas.openxmlformats.org/officeDocument/2006/relationships/customXml" Target="../ink/ink1779.xml"/><Relationship Id="rId33" Type="http://schemas.openxmlformats.org/officeDocument/2006/relationships/image" Target="../media/image1557.png"/><Relationship Id="rId129" Type="http://schemas.openxmlformats.org/officeDocument/2006/relationships/image" Target="../media/image1605.png"/><Relationship Id="rId280" Type="http://schemas.openxmlformats.org/officeDocument/2006/relationships/customXml" Target="../ink/ink1681.xml"/><Relationship Id="rId336" Type="http://schemas.openxmlformats.org/officeDocument/2006/relationships/customXml" Target="../ink/ink1709.xml"/><Relationship Id="rId501" Type="http://schemas.openxmlformats.org/officeDocument/2006/relationships/image" Target="../media/image1791.png"/><Relationship Id="rId543" Type="http://schemas.openxmlformats.org/officeDocument/2006/relationships/image" Target="../media/image1812.png"/><Relationship Id="rId75" Type="http://schemas.openxmlformats.org/officeDocument/2006/relationships/image" Target="../media/image1578.png"/><Relationship Id="rId140" Type="http://schemas.openxmlformats.org/officeDocument/2006/relationships/customXml" Target="../ink/ink1611.xml"/><Relationship Id="rId182" Type="http://schemas.openxmlformats.org/officeDocument/2006/relationships/customXml" Target="../ink/ink1632.xml"/><Relationship Id="rId378" Type="http://schemas.openxmlformats.org/officeDocument/2006/relationships/customXml" Target="../ink/ink1730.xml"/><Relationship Id="rId403" Type="http://schemas.openxmlformats.org/officeDocument/2006/relationships/image" Target="../media/image1742.png"/><Relationship Id="rId6" Type="http://schemas.openxmlformats.org/officeDocument/2006/relationships/customXml" Target="../ink/ink1544.xml"/><Relationship Id="rId238" Type="http://schemas.openxmlformats.org/officeDocument/2006/relationships/customXml" Target="../ink/ink1660.xml"/><Relationship Id="rId445" Type="http://schemas.openxmlformats.org/officeDocument/2006/relationships/image" Target="../media/image1763.png"/><Relationship Id="rId487" Type="http://schemas.openxmlformats.org/officeDocument/2006/relationships/image" Target="../media/image1784.png"/><Relationship Id="rId291" Type="http://schemas.openxmlformats.org/officeDocument/2006/relationships/image" Target="../media/image1686.png"/><Relationship Id="rId305" Type="http://schemas.openxmlformats.org/officeDocument/2006/relationships/image" Target="../media/image1693.png"/><Relationship Id="rId347" Type="http://schemas.openxmlformats.org/officeDocument/2006/relationships/image" Target="../media/image1714.png"/><Relationship Id="rId512" Type="http://schemas.openxmlformats.org/officeDocument/2006/relationships/customXml" Target="../ink/ink1797.xml"/><Relationship Id="rId44" Type="http://schemas.openxmlformats.org/officeDocument/2006/relationships/customXml" Target="../ink/ink1563.xml"/><Relationship Id="rId86" Type="http://schemas.openxmlformats.org/officeDocument/2006/relationships/customXml" Target="../ink/ink1584.xml"/><Relationship Id="rId151" Type="http://schemas.openxmlformats.org/officeDocument/2006/relationships/image" Target="../media/image1616.png"/><Relationship Id="rId389" Type="http://schemas.openxmlformats.org/officeDocument/2006/relationships/image" Target="../media/image1735.png"/><Relationship Id="rId554" Type="http://schemas.openxmlformats.org/officeDocument/2006/relationships/customXml" Target="../ink/ink1818.xml"/><Relationship Id="rId193" Type="http://schemas.openxmlformats.org/officeDocument/2006/relationships/image" Target="../media/image1637.png"/><Relationship Id="rId207" Type="http://schemas.openxmlformats.org/officeDocument/2006/relationships/image" Target="../media/image1644.png"/><Relationship Id="rId249" Type="http://schemas.openxmlformats.org/officeDocument/2006/relationships/image" Target="../media/image1665.png"/><Relationship Id="rId414" Type="http://schemas.openxmlformats.org/officeDocument/2006/relationships/customXml" Target="../ink/ink1748.xml"/><Relationship Id="rId456" Type="http://schemas.openxmlformats.org/officeDocument/2006/relationships/customXml" Target="../ink/ink1769.xml"/><Relationship Id="rId498" Type="http://schemas.openxmlformats.org/officeDocument/2006/relationships/customXml" Target="../ink/ink1790.xml"/><Relationship Id="rId13" Type="http://schemas.openxmlformats.org/officeDocument/2006/relationships/image" Target="../media/image1547.png"/><Relationship Id="rId109" Type="http://schemas.openxmlformats.org/officeDocument/2006/relationships/image" Target="../media/image1595.png"/><Relationship Id="rId260" Type="http://schemas.openxmlformats.org/officeDocument/2006/relationships/customXml" Target="../ink/ink1671.xml"/><Relationship Id="rId316" Type="http://schemas.openxmlformats.org/officeDocument/2006/relationships/customXml" Target="../ink/ink1699.xml"/><Relationship Id="rId523" Type="http://schemas.openxmlformats.org/officeDocument/2006/relationships/image" Target="../media/image1802.png"/><Relationship Id="rId55" Type="http://schemas.openxmlformats.org/officeDocument/2006/relationships/image" Target="../media/image1568.png"/><Relationship Id="rId97" Type="http://schemas.openxmlformats.org/officeDocument/2006/relationships/image" Target="../media/image1589.png"/><Relationship Id="rId120" Type="http://schemas.openxmlformats.org/officeDocument/2006/relationships/customXml" Target="../ink/ink1601.xml"/><Relationship Id="rId358" Type="http://schemas.openxmlformats.org/officeDocument/2006/relationships/customXml" Target="../ink/ink1720.xml"/><Relationship Id="rId565" Type="http://schemas.openxmlformats.org/officeDocument/2006/relationships/image" Target="../media/image1823.png"/><Relationship Id="rId162" Type="http://schemas.openxmlformats.org/officeDocument/2006/relationships/customXml" Target="../ink/ink1622.xml"/><Relationship Id="rId218" Type="http://schemas.openxmlformats.org/officeDocument/2006/relationships/customXml" Target="../ink/ink1650.xml"/><Relationship Id="rId425" Type="http://schemas.openxmlformats.org/officeDocument/2006/relationships/image" Target="../media/image1753.png"/><Relationship Id="rId467" Type="http://schemas.openxmlformats.org/officeDocument/2006/relationships/image" Target="../media/image1774.png"/><Relationship Id="rId271" Type="http://schemas.openxmlformats.org/officeDocument/2006/relationships/image" Target="../media/image1676.png"/><Relationship Id="rId24" Type="http://schemas.openxmlformats.org/officeDocument/2006/relationships/customXml" Target="../ink/ink1553.xml"/><Relationship Id="rId66" Type="http://schemas.openxmlformats.org/officeDocument/2006/relationships/customXml" Target="../ink/ink1574.xml"/><Relationship Id="rId131" Type="http://schemas.openxmlformats.org/officeDocument/2006/relationships/image" Target="../media/image1606.png"/><Relationship Id="rId327" Type="http://schemas.openxmlformats.org/officeDocument/2006/relationships/image" Target="../media/image1704.png"/><Relationship Id="rId369" Type="http://schemas.openxmlformats.org/officeDocument/2006/relationships/image" Target="../media/image1725.png"/><Relationship Id="rId534" Type="http://schemas.openxmlformats.org/officeDocument/2006/relationships/customXml" Target="../ink/ink1808.xml"/><Relationship Id="rId173" Type="http://schemas.openxmlformats.org/officeDocument/2006/relationships/image" Target="../media/image1627.png"/><Relationship Id="rId229" Type="http://schemas.openxmlformats.org/officeDocument/2006/relationships/image" Target="../media/image1655.png"/><Relationship Id="rId380" Type="http://schemas.openxmlformats.org/officeDocument/2006/relationships/customXml" Target="../ink/ink1731.xml"/><Relationship Id="rId436" Type="http://schemas.openxmlformats.org/officeDocument/2006/relationships/customXml" Target="../ink/ink1759.xml"/><Relationship Id="rId240" Type="http://schemas.openxmlformats.org/officeDocument/2006/relationships/customXml" Target="../ink/ink1661.xml"/><Relationship Id="rId478" Type="http://schemas.openxmlformats.org/officeDocument/2006/relationships/customXml" Target="../ink/ink1780.xml"/><Relationship Id="rId35" Type="http://schemas.openxmlformats.org/officeDocument/2006/relationships/image" Target="../media/image1558.png"/><Relationship Id="rId77" Type="http://schemas.openxmlformats.org/officeDocument/2006/relationships/image" Target="../media/image1579.png"/><Relationship Id="rId100" Type="http://schemas.openxmlformats.org/officeDocument/2006/relationships/customXml" Target="../ink/ink1591.xml"/><Relationship Id="rId282" Type="http://schemas.openxmlformats.org/officeDocument/2006/relationships/customXml" Target="../ink/ink1682.xml"/><Relationship Id="rId338" Type="http://schemas.openxmlformats.org/officeDocument/2006/relationships/customXml" Target="../ink/ink1710.xml"/><Relationship Id="rId503" Type="http://schemas.openxmlformats.org/officeDocument/2006/relationships/image" Target="../media/image1792.png"/><Relationship Id="rId545" Type="http://schemas.openxmlformats.org/officeDocument/2006/relationships/image" Target="../media/image1813.png"/><Relationship Id="rId8" Type="http://schemas.openxmlformats.org/officeDocument/2006/relationships/customXml" Target="../ink/ink1545.xml"/><Relationship Id="rId142" Type="http://schemas.openxmlformats.org/officeDocument/2006/relationships/customXml" Target="../ink/ink1612.xml"/><Relationship Id="rId184" Type="http://schemas.openxmlformats.org/officeDocument/2006/relationships/customXml" Target="../ink/ink1633.xml"/><Relationship Id="rId391" Type="http://schemas.openxmlformats.org/officeDocument/2006/relationships/image" Target="../media/image1736.png"/><Relationship Id="rId405" Type="http://schemas.openxmlformats.org/officeDocument/2006/relationships/image" Target="../media/image1743.png"/><Relationship Id="rId447" Type="http://schemas.openxmlformats.org/officeDocument/2006/relationships/image" Target="../media/image1764.png"/><Relationship Id="rId251" Type="http://schemas.openxmlformats.org/officeDocument/2006/relationships/image" Target="../media/image1666.png"/><Relationship Id="rId489" Type="http://schemas.openxmlformats.org/officeDocument/2006/relationships/image" Target="../media/image1785.png"/><Relationship Id="rId46" Type="http://schemas.openxmlformats.org/officeDocument/2006/relationships/customXml" Target="../ink/ink1564.xml"/><Relationship Id="rId293" Type="http://schemas.openxmlformats.org/officeDocument/2006/relationships/image" Target="../media/image1687.png"/><Relationship Id="rId307" Type="http://schemas.openxmlformats.org/officeDocument/2006/relationships/image" Target="../media/image1694.png"/><Relationship Id="rId349" Type="http://schemas.openxmlformats.org/officeDocument/2006/relationships/image" Target="../media/image1715.png"/><Relationship Id="rId514" Type="http://schemas.openxmlformats.org/officeDocument/2006/relationships/customXml" Target="../ink/ink1798.xml"/><Relationship Id="rId556" Type="http://schemas.openxmlformats.org/officeDocument/2006/relationships/customXml" Target="../ink/ink1819.xml"/><Relationship Id="rId88" Type="http://schemas.openxmlformats.org/officeDocument/2006/relationships/customXml" Target="../ink/ink1585.xml"/><Relationship Id="rId111" Type="http://schemas.openxmlformats.org/officeDocument/2006/relationships/image" Target="../media/image1596.png"/><Relationship Id="rId153" Type="http://schemas.openxmlformats.org/officeDocument/2006/relationships/image" Target="../media/image1617.png"/><Relationship Id="rId195" Type="http://schemas.openxmlformats.org/officeDocument/2006/relationships/image" Target="../media/image1638.png"/><Relationship Id="rId209" Type="http://schemas.openxmlformats.org/officeDocument/2006/relationships/image" Target="../media/image1645.png"/><Relationship Id="rId360" Type="http://schemas.openxmlformats.org/officeDocument/2006/relationships/customXml" Target="../ink/ink1721.xml"/><Relationship Id="rId416" Type="http://schemas.openxmlformats.org/officeDocument/2006/relationships/customXml" Target="../ink/ink1749.xml"/><Relationship Id="rId220" Type="http://schemas.openxmlformats.org/officeDocument/2006/relationships/customXml" Target="../ink/ink1651.xml"/><Relationship Id="rId458" Type="http://schemas.openxmlformats.org/officeDocument/2006/relationships/customXml" Target="../ink/ink1770.xml"/><Relationship Id="rId15" Type="http://schemas.openxmlformats.org/officeDocument/2006/relationships/image" Target="../media/image1548.png"/><Relationship Id="rId57" Type="http://schemas.openxmlformats.org/officeDocument/2006/relationships/image" Target="../media/image1569.png"/><Relationship Id="rId262" Type="http://schemas.openxmlformats.org/officeDocument/2006/relationships/customXml" Target="../ink/ink1672.xml"/><Relationship Id="rId318" Type="http://schemas.openxmlformats.org/officeDocument/2006/relationships/customXml" Target="../ink/ink1700.xml"/><Relationship Id="rId525" Type="http://schemas.openxmlformats.org/officeDocument/2006/relationships/image" Target="../media/image1803.png"/><Relationship Id="rId567" Type="http://schemas.openxmlformats.org/officeDocument/2006/relationships/image" Target="../media/image1824.png"/><Relationship Id="rId99" Type="http://schemas.openxmlformats.org/officeDocument/2006/relationships/image" Target="../media/image1590.png"/><Relationship Id="rId122" Type="http://schemas.openxmlformats.org/officeDocument/2006/relationships/customXml" Target="../ink/ink1602.xml"/><Relationship Id="rId164" Type="http://schemas.openxmlformats.org/officeDocument/2006/relationships/customXml" Target="../ink/ink1623.xml"/><Relationship Id="rId371" Type="http://schemas.openxmlformats.org/officeDocument/2006/relationships/image" Target="../media/image1726.png"/><Relationship Id="rId427" Type="http://schemas.openxmlformats.org/officeDocument/2006/relationships/image" Target="../media/image1754.png"/><Relationship Id="rId469" Type="http://schemas.openxmlformats.org/officeDocument/2006/relationships/image" Target="../media/image1775.png"/><Relationship Id="rId26" Type="http://schemas.openxmlformats.org/officeDocument/2006/relationships/customXml" Target="../ink/ink1554.xml"/><Relationship Id="rId231" Type="http://schemas.openxmlformats.org/officeDocument/2006/relationships/image" Target="../media/image1656.png"/><Relationship Id="rId273" Type="http://schemas.openxmlformats.org/officeDocument/2006/relationships/image" Target="../media/image1677.png"/><Relationship Id="rId329" Type="http://schemas.openxmlformats.org/officeDocument/2006/relationships/image" Target="../media/image1705.png"/><Relationship Id="rId480" Type="http://schemas.openxmlformats.org/officeDocument/2006/relationships/customXml" Target="../ink/ink1781.xml"/><Relationship Id="rId536" Type="http://schemas.openxmlformats.org/officeDocument/2006/relationships/customXml" Target="../ink/ink1809.xml"/><Relationship Id="rId68" Type="http://schemas.openxmlformats.org/officeDocument/2006/relationships/customXml" Target="../ink/ink1575.xml"/><Relationship Id="rId133" Type="http://schemas.openxmlformats.org/officeDocument/2006/relationships/image" Target="../media/image1607.png"/><Relationship Id="rId175" Type="http://schemas.openxmlformats.org/officeDocument/2006/relationships/image" Target="../media/image1628.png"/><Relationship Id="rId340" Type="http://schemas.openxmlformats.org/officeDocument/2006/relationships/customXml" Target="../ink/ink1711.xml"/><Relationship Id="rId200" Type="http://schemas.openxmlformats.org/officeDocument/2006/relationships/customXml" Target="../ink/ink1641.xml"/><Relationship Id="rId382" Type="http://schemas.openxmlformats.org/officeDocument/2006/relationships/customXml" Target="../ink/ink1732.xml"/><Relationship Id="rId438" Type="http://schemas.openxmlformats.org/officeDocument/2006/relationships/customXml" Target="../ink/ink1760.xml"/><Relationship Id="rId242" Type="http://schemas.openxmlformats.org/officeDocument/2006/relationships/customXml" Target="../ink/ink1662.xml"/><Relationship Id="rId284" Type="http://schemas.openxmlformats.org/officeDocument/2006/relationships/customXml" Target="../ink/ink1683.xml"/><Relationship Id="rId491" Type="http://schemas.openxmlformats.org/officeDocument/2006/relationships/image" Target="../media/image1786.png"/><Relationship Id="rId505" Type="http://schemas.openxmlformats.org/officeDocument/2006/relationships/image" Target="../media/image1793.png"/><Relationship Id="rId37" Type="http://schemas.openxmlformats.org/officeDocument/2006/relationships/image" Target="../media/image1559.png"/><Relationship Id="rId79" Type="http://schemas.openxmlformats.org/officeDocument/2006/relationships/image" Target="../media/image1580.png"/><Relationship Id="rId102" Type="http://schemas.openxmlformats.org/officeDocument/2006/relationships/customXml" Target="../ink/ink1592.xml"/><Relationship Id="rId144" Type="http://schemas.openxmlformats.org/officeDocument/2006/relationships/customXml" Target="../ink/ink1613.xml"/><Relationship Id="rId547" Type="http://schemas.openxmlformats.org/officeDocument/2006/relationships/image" Target="../media/image1814.png"/><Relationship Id="rId90" Type="http://schemas.openxmlformats.org/officeDocument/2006/relationships/customXml" Target="../ink/ink1586.xml"/><Relationship Id="rId186" Type="http://schemas.openxmlformats.org/officeDocument/2006/relationships/customXml" Target="../ink/ink1634.xml"/><Relationship Id="rId351" Type="http://schemas.openxmlformats.org/officeDocument/2006/relationships/image" Target="../media/image1716.png"/><Relationship Id="rId393" Type="http://schemas.openxmlformats.org/officeDocument/2006/relationships/image" Target="../media/image1737.png"/><Relationship Id="rId407" Type="http://schemas.openxmlformats.org/officeDocument/2006/relationships/image" Target="../media/image1744.png"/><Relationship Id="rId449" Type="http://schemas.openxmlformats.org/officeDocument/2006/relationships/image" Target="../media/image1765.png"/><Relationship Id="rId211" Type="http://schemas.openxmlformats.org/officeDocument/2006/relationships/image" Target="../media/image1646.png"/><Relationship Id="rId253" Type="http://schemas.openxmlformats.org/officeDocument/2006/relationships/image" Target="../media/image1667.png"/><Relationship Id="rId295" Type="http://schemas.openxmlformats.org/officeDocument/2006/relationships/image" Target="../media/image1688.png"/><Relationship Id="rId309" Type="http://schemas.openxmlformats.org/officeDocument/2006/relationships/image" Target="../media/image1695.png"/><Relationship Id="rId460" Type="http://schemas.openxmlformats.org/officeDocument/2006/relationships/customXml" Target="../ink/ink1771.xml"/><Relationship Id="rId516" Type="http://schemas.openxmlformats.org/officeDocument/2006/relationships/customXml" Target="../ink/ink1799.xml"/><Relationship Id="rId48" Type="http://schemas.openxmlformats.org/officeDocument/2006/relationships/customXml" Target="../ink/ink1565.xml"/><Relationship Id="rId113" Type="http://schemas.openxmlformats.org/officeDocument/2006/relationships/image" Target="../media/image1597.png"/><Relationship Id="rId320" Type="http://schemas.openxmlformats.org/officeDocument/2006/relationships/customXml" Target="../ink/ink1701.xml"/><Relationship Id="rId558" Type="http://schemas.openxmlformats.org/officeDocument/2006/relationships/customXml" Target="../ink/ink1820.xml"/><Relationship Id="rId155" Type="http://schemas.openxmlformats.org/officeDocument/2006/relationships/image" Target="../media/image1618.png"/><Relationship Id="rId197" Type="http://schemas.openxmlformats.org/officeDocument/2006/relationships/image" Target="../media/image1639.png"/><Relationship Id="rId362" Type="http://schemas.openxmlformats.org/officeDocument/2006/relationships/customXml" Target="../ink/ink1722.xml"/><Relationship Id="rId418" Type="http://schemas.openxmlformats.org/officeDocument/2006/relationships/customXml" Target="../ink/ink1750.xml"/><Relationship Id="rId222" Type="http://schemas.openxmlformats.org/officeDocument/2006/relationships/customXml" Target="../ink/ink1652.xml"/><Relationship Id="rId264" Type="http://schemas.openxmlformats.org/officeDocument/2006/relationships/customXml" Target="../ink/ink1673.xml"/><Relationship Id="rId471" Type="http://schemas.openxmlformats.org/officeDocument/2006/relationships/image" Target="../media/image1776.png"/><Relationship Id="rId17" Type="http://schemas.openxmlformats.org/officeDocument/2006/relationships/image" Target="../media/image1549.png"/><Relationship Id="rId59" Type="http://schemas.openxmlformats.org/officeDocument/2006/relationships/image" Target="../media/image1570.png"/><Relationship Id="rId124" Type="http://schemas.openxmlformats.org/officeDocument/2006/relationships/customXml" Target="../ink/ink1603.xml"/><Relationship Id="rId527" Type="http://schemas.openxmlformats.org/officeDocument/2006/relationships/image" Target="../media/image1804.png"/><Relationship Id="rId569" Type="http://schemas.openxmlformats.org/officeDocument/2006/relationships/image" Target="../media/image1825.png"/><Relationship Id="rId70" Type="http://schemas.openxmlformats.org/officeDocument/2006/relationships/customXml" Target="../ink/ink1576.xml"/><Relationship Id="rId166" Type="http://schemas.openxmlformats.org/officeDocument/2006/relationships/customXml" Target="../ink/ink1624.xml"/><Relationship Id="rId331" Type="http://schemas.openxmlformats.org/officeDocument/2006/relationships/image" Target="../media/image1706.png"/><Relationship Id="rId373" Type="http://schemas.openxmlformats.org/officeDocument/2006/relationships/image" Target="../media/image1727.png"/><Relationship Id="rId429" Type="http://schemas.openxmlformats.org/officeDocument/2006/relationships/image" Target="../media/image175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657.png"/><Relationship Id="rId440" Type="http://schemas.openxmlformats.org/officeDocument/2006/relationships/customXml" Target="../ink/ink1761.xml"/><Relationship Id="rId28" Type="http://schemas.openxmlformats.org/officeDocument/2006/relationships/customXml" Target="../ink/ink1555.xml"/><Relationship Id="rId275" Type="http://schemas.openxmlformats.org/officeDocument/2006/relationships/image" Target="../media/image1678.png"/><Relationship Id="rId300" Type="http://schemas.openxmlformats.org/officeDocument/2006/relationships/customXml" Target="../ink/ink1691.xml"/><Relationship Id="rId482" Type="http://schemas.openxmlformats.org/officeDocument/2006/relationships/customXml" Target="../ink/ink1782.xml"/><Relationship Id="rId538" Type="http://schemas.openxmlformats.org/officeDocument/2006/relationships/customXml" Target="../ink/ink1810.xml"/><Relationship Id="rId81" Type="http://schemas.openxmlformats.org/officeDocument/2006/relationships/image" Target="../media/image1581.png"/><Relationship Id="rId135" Type="http://schemas.openxmlformats.org/officeDocument/2006/relationships/image" Target="../media/image1608.png"/><Relationship Id="rId177" Type="http://schemas.openxmlformats.org/officeDocument/2006/relationships/image" Target="../media/image1629.png"/><Relationship Id="rId342" Type="http://schemas.openxmlformats.org/officeDocument/2006/relationships/customXml" Target="../ink/ink1712.xml"/><Relationship Id="rId384" Type="http://schemas.openxmlformats.org/officeDocument/2006/relationships/customXml" Target="../ink/ink1733.xml"/><Relationship Id="rId202" Type="http://schemas.openxmlformats.org/officeDocument/2006/relationships/customXml" Target="../ink/ink1642.xml"/><Relationship Id="rId244" Type="http://schemas.openxmlformats.org/officeDocument/2006/relationships/customXml" Target="../ink/ink1663.xml"/><Relationship Id="rId39" Type="http://schemas.openxmlformats.org/officeDocument/2006/relationships/image" Target="../media/image1560.png"/><Relationship Id="rId286" Type="http://schemas.openxmlformats.org/officeDocument/2006/relationships/customXml" Target="../ink/ink1684.xml"/><Relationship Id="rId451" Type="http://schemas.openxmlformats.org/officeDocument/2006/relationships/image" Target="../media/image1766.png"/><Relationship Id="rId493" Type="http://schemas.openxmlformats.org/officeDocument/2006/relationships/image" Target="../media/image1787.png"/><Relationship Id="rId507" Type="http://schemas.openxmlformats.org/officeDocument/2006/relationships/image" Target="../media/image1794.png"/><Relationship Id="rId549" Type="http://schemas.openxmlformats.org/officeDocument/2006/relationships/image" Target="../media/image1815.png"/><Relationship Id="rId50" Type="http://schemas.openxmlformats.org/officeDocument/2006/relationships/customXml" Target="../ink/ink1566.xml"/><Relationship Id="rId104" Type="http://schemas.openxmlformats.org/officeDocument/2006/relationships/customXml" Target="../ink/ink1593.xml"/><Relationship Id="rId146" Type="http://schemas.openxmlformats.org/officeDocument/2006/relationships/customXml" Target="../ink/ink1614.xml"/><Relationship Id="rId188" Type="http://schemas.openxmlformats.org/officeDocument/2006/relationships/customXml" Target="../ink/ink1635.xml"/><Relationship Id="rId311" Type="http://schemas.openxmlformats.org/officeDocument/2006/relationships/image" Target="../media/image1696.png"/><Relationship Id="rId353" Type="http://schemas.openxmlformats.org/officeDocument/2006/relationships/image" Target="../media/image1717.png"/><Relationship Id="rId395" Type="http://schemas.openxmlformats.org/officeDocument/2006/relationships/image" Target="../media/image1738.png"/><Relationship Id="rId409" Type="http://schemas.openxmlformats.org/officeDocument/2006/relationships/image" Target="../media/image1745.png"/><Relationship Id="rId560" Type="http://schemas.openxmlformats.org/officeDocument/2006/relationships/customXml" Target="../ink/ink1821.xml"/><Relationship Id="rId92" Type="http://schemas.openxmlformats.org/officeDocument/2006/relationships/customXml" Target="../ink/ink1587.xml"/><Relationship Id="rId213" Type="http://schemas.openxmlformats.org/officeDocument/2006/relationships/image" Target="../media/image1647.png"/><Relationship Id="rId420" Type="http://schemas.openxmlformats.org/officeDocument/2006/relationships/customXml" Target="../ink/ink1751.xml"/><Relationship Id="rId255" Type="http://schemas.openxmlformats.org/officeDocument/2006/relationships/image" Target="../media/image1668.png"/><Relationship Id="rId297" Type="http://schemas.openxmlformats.org/officeDocument/2006/relationships/image" Target="../media/image1689.png"/><Relationship Id="rId462" Type="http://schemas.openxmlformats.org/officeDocument/2006/relationships/customXml" Target="../ink/ink1772.xml"/><Relationship Id="rId518" Type="http://schemas.openxmlformats.org/officeDocument/2006/relationships/customXml" Target="../ink/ink1800.xml"/><Relationship Id="rId115" Type="http://schemas.openxmlformats.org/officeDocument/2006/relationships/image" Target="../media/image1598.png"/><Relationship Id="rId157" Type="http://schemas.openxmlformats.org/officeDocument/2006/relationships/image" Target="../media/image1619.png"/><Relationship Id="rId322" Type="http://schemas.openxmlformats.org/officeDocument/2006/relationships/customXml" Target="../ink/ink1702.xml"/><Relationship Id="rId364" Type="http://schemas.openxmlformats.org/officeDocument/2006/relationships/customXml" Target="../ink/ink1723.xml"/><Relationship Id="rId61" Type="http://schemas.openxmlformats.org/officeDocument/2006/relationships/image" Target="../media/image1571.png"/><Relationship Id="rId199" Type="http://schemas.openxmlformats.org/officeDocument/2006/relationships/image" Target="../media/image1640.png"/><Relationship Id="rId571" Type="http://schemas.openxmlformats.org/officeDocument/2006/relationships/image" Target="../media/image1826.png"/><Relationship Id="rId19" Type="http://schemas.openxmlformats.org/officeDocument/2006/relationships/image" Target="../media/image1550.png"/><Relationship Id="rId224" Type="http://schemas.openxmlformats.org/officeDocument/2006/relationships/customXml" Target="../ink/ink1653.xml"/><Relationship Id="rId266" Type="http://schemas.openxmlformats.org/officeDocument/2006/relationships/customXml" Target="../ink/ink1674.xml"/><Relationship Id="rId431" Type="http://schemas.openxmlformats.org/officeDocument/2006/relationships/image" Target="../media/image1756.png"/><Relationship Id="rId473" Type="http://schemas.openxmlformats.org/officeDocument/2006/relationships/image" Target="../media/image1777.png"/><Relationship Id="rId529" Type="http://schemas.openxmlformats.org/officeDocument/2006/relationships/image" Target="../media/image1805.png"/><Relationship Id="rId30" Type="http://schemas.openxmlformats.org/officeDocument/2006/relationships/customXml" Target="../ink/ink1556.xml"/><Relationship Id="rId126" Type="http://schemas.openxmlformats.org/officeDocument/2006/relationships/customXml" Target="../ink/ink1604.xml"/><Relationship Id="rId168" Type="http://schemas.openxmlformats.org/officeDocument/2006/relationships/customXml" Target="../ink/ink1625.xml"/><Relationship Id="rId333" Type="http://schemas.openxmlformats.org/officeDocument/2006/relationships/image" Target="../media/image1707.png"/><Relationship Id="rId540" Type="http://schemas.openxmlformats.org/officeDocument/2006/relationships/customXml" Target="../ink/ink1811.xml"/><Relationship Id="rId72" Type="http://schemas.openxmlformats.org/officeDocument/2006/relationships/customXml" Target="../ink/ink1577.xml"/><Relationship Id="rId375" Type="http://schemas.openxmlformats.org/officeDocument/2006/relationships/image" Target="../media/image1728.png"/><Relationship Id="rId3" Type="http://schemas.openxmlformats.org/officeDocument/2006/relationships/image" Target="../media/image1542.png"/><Relationship Id="rId235" Type="http://schemas.openxmlformats.org/officeDocument/2006/relationships/image" Target="../media/image1658.png"/><Relationship Id="rId277" Type="http://schemas.openxmlformats.org/officeDocument/2006/relationships/image" Target="../media/image1679.png"/><Relationship Id="rId400" Type="http://schemas.openxmlformats.org/officeDocument/2006/relationships/customXml" Target="../ink/ink1741.xml"/><Relationship Id="rId442" Type="http://schemas.openxmlformats.org/officeDocument/2006/relationships/customXml" Target="../ink/ink1762.xml"/><Relationship Id="rId484" Type="http://schemas.openxmlformats.org/officeDocument/2006/relationships/customXml" Target="../ink/ink1783.xml"/><Relationship Id="rId137" Type="http://schemas.openxmlformats.org/officeDocument/2006/relationships/image" Target="../media/image1609.png"/><Relationship Id="rId302" Type="http://schemas.openxmlformats.org/officeDocument/2006/relationships/customXml" Target="../ink/ink1692.xml"/><Relationship Id="rId344" Type="http://schemas.openxmlformats.org/officeDocument/2006/relationships/customXml" Target="../ink/ink1713.xml"/><Relationship Id="rId41" Type="http://schemas.openxmlformats.org/officeDocument/2006/relationships/image" Target="../media/image1561.png"/><Relationship Id="rId83" Type="http://schemas.openxmlformats.org/officeDocument/2006/relationships/image" Target="../media/image1582.png"/><Relationship Id="rId179" Type="http://schemas.openxmlformats.org/officeDocument/2006/relationships/image" Target="../media/image1630.png"/><Relationship Id="rId386" Type="http://schemas.openxmlformats.org/officeDocument/2006/relationships/customXml" Target="../ink/ink1734.xml"/><Relationship Id="rId551" Type="http://schemas.openxmlformats.org/officeDocument/2006/relationships/image" Target="../media/image1816.png"/><Relationship Id="rId190" Type="http://schemas.openxmlformats.org/officeDocument/2006/relationships/customXml" Target="../ink/ink1636.xml"/><Relationship Id="rId204" Type="http://schemas.openxmlformats.org/officeDocument/2006/relationships/customXml" Target="../ink/ink1643.xml"/><Relationship Id="rId246" Type="http://schemas.openxmlformats.org/officeDocument/2006/relationships/customXml" Target="../ink/ink1664.xml"/><Relationship Id="rId288" Type="http://schemas.openxmlformats.org/officeDocument/2006/relationships/customXml" Target="../ink/ink1685.xml"/><Relationship Id="rId411" Type="http://schemas.openxmlformats.org/officeDocument/2006/relationships/image" Target="../media/image1746.png"/><Relationship Id="rId453" Type="http://schemas.openxmlformats.org/officeDocument/2006/relationships/image" Target="../media/image1767.png"/><Relationship Id="rId509" Type="http://schemas.openxmlformats.org/officeDocument/2006/relationships/image" Target="../media/image1795.png"/><Relationship Id="rId106" Type="http://schemas.openxmlformats.org/officeDocument/2006/relationships/customXml" Target="../ink/ink1594.xml"/><Relationship Id="rId313" Type="http://schemas.openxmlformats.org/officeDocument/2006/relationships/image" Target="../media/image1697.png"/><Relationship Id="rId495" Type="http://schemas.openxmlformats.org/officeDocument/2006/relationships/image" Target="../media/image1788.png"/><Relationship Id="rId10" Type="http://schemas.openxmlformats.org/officeDocument/2006/relationships/customXml" Target="../ink/ink1546.xml"/><Relationship Id="rId52" Type="http://schemas.openxmlformats.org/officeDocument/2006/relationships/customXml" Target="../ink/ink1567.xml"/><Relationship Id="rId94" Type="http://schemas.openxmlformats.org/officeDocument/2006/relationships/customXml" Target="../ink/ink1588.xml"/><Relationship Id="rId148" Type="http://schemas.openxmlformats.org/officeDocument/2006/relationships/customXml" Target="../ink/ink1615.xml"/><Relationship Id="rId355" Type="http://schemas.openxmlformats.org/officeDocument/2006/relationships/image" Target="../media/image1718.png"/><Relationship Id="rId397" Type="http://schemas.openxmlformats.org/officeDocument/2006/relationships/image" Target="../media/image1739.png"/><Relationship Id="rId520" Type="http://schemas.openxmlformats.org/officeDocument/2006/relationships/customXml" Target="../ink/ink1801.xml"/><Relationship Id="rId562" Type="http://schemas.openxmlformats.org/officeDocument/2006/relationships/customXml" Target="../ink/ink1822.xml"/><Relationship Id="rId215" Type="http://schemas.openxmlformats.org/officeDocument/2006/relationships/image" Target="../media/image1648.png"/><Relationship Id="rId257" Type="http://schemas.openxmlformats.org/officeDocument/2006/relationships/image" Target="../media/image1669.png"/><Relationship Id="rId422" Type="http://schemas.openxmlformats.org/officeDocument/2006/relationships/customXml" Target="../ink/ink1752.xml"/><Relationship Id="rId464" Type="http://schemas.openxmlformats.org/officeDocument/2006/relationships/customXml" Target="../ink/ink1773.xml"/><Relationship Id="rId299" Type="http://schemas.openxmlformats.org/officeDocument/2006/relationships/image" Target="../media/image1690.png"/><Relationship Id="rId63" Type="http://schemas.openxmlformats.org/officeDocument/2006/relationships/image" Target="../media/image1572.png"/><Relationship Id="rId159" Type="http://schemas.openxmlformats.org/officeDocument/2006/relationships/image" Target="../media/image1620.png"/><Relationship Id="rId366" Type="http://schemas.openxmlformats.org/officeDocument/2006/relationships/customXml" Target="../ink/ink1724.xml"/><Relationship Id="rId573" Type="http://schemas.openxmlformats.org/officeDocument/2006/relationships/image" Target="../media/image1827.png"/><Relationship Id="rId226" Type="http://schemas.openxmlformats.org/officeDocument/2006/relationships/customXml" Target="../ink/ink1654.xml"/><Relationship Id="rId433" Type="http://schemas.openxmlformats.org/officeDocument/2006/relationships/image" Target="../media/image1757.png"/><Relationship Id="rId74" Type="http://schemas.openxmlformats.org/officeDocument/2006/relationships/customXml" Target="../ink/ink1578.xml"/><Relationship Id="rId377" Type="http://schemas.openxmlformats.org/officeDocument/2006/relationships/image" Target="../media/image1729.png"/><Relationship Id="rId500" Type="http://schemas.openxmlformats.org/officeDocument/2006/relationships/customXml" Target="../ink/ink1791.xml"/><Relationship Id="rId5" Type="http://schemas.openxmlformats.org/officeDocument/2006/relationships/image" Target="../media/image1543.png"/><Relationship Id="rId237" Type="http://schemas.openxmlformats.org/officeDocument/2006/relationships/image" Target="../media/image1659.png"/><Relationship Id="rId444" Type="http://schemas.openxmlformats.org/officeDocument/2006/relationships/customXml" Target="../ink/ink1763.xml"/><Relationship Id="rId290" Type="http://schemas.openxmlformats.org/officeDocument/2006/relationships/customXml" Target="../ink/ink1686.xml"/><Relationship Id="rId304" Type="http://schemas.openxmlformats.org/officeDocument/2006/relationships/customXml" Target="../ink/ink1693.xml"/><Relationship Id="rId388" Type="http://schemas.openxmlformats.org/officeDocument/2006/relationships/customXml" Target="../ink/ink1735.xml"/><Relationship Id="rId511" Type="http://schemas.openxmlformats.org/officeDocument/2006/relationships/image" Target="../media/image1796.png"/><Relationship Id="rId85" Type="http://schemas.openxmlformats.org/officeDocument/2006/relationships/image" Target="../media/image1583.png"/><Relationship Id="rId150" Type="http://schemas.openxmlformats.org/officeDocument/2006/relationships/customXml" Target="../ink/ink1616.xml"/><Relationship Id="rId248" Type="http://schemas.openxmlformats.org/officeDocument/2006/relationships/customXml" Target="../ink/ink1665.xml"/><Relationship Id="rId455" Type="http://schemas.openxmlformats.org/officeDocument/2006/relationships/image" Target="../media/image1768.png"/><Relationship Id="rId12" Type="http://schemas.openxmlformats.org/officeDocument/2006/relationships/customXml" Target="../ink/ink1547.xml"/><Relationship Id="rId108" Type="http://schemas.openxmlformats.org/officeDocument/2006/relationships/customXml" Target="../ink/ink1595.xml"/><Relationship Id="rId315" Type="http://schemas.openxmlformats.org/officeDocument/2006/relationships/image" Target="../media/image1698.png"/><Relationship Id="rId522" Type="http://schemas.openxmlformats.org/officeDocument/2006/relationships/customXml" Target="../ink/ink1802.xml"/><Relationship Id="rId96" Type="http://schemas.openxmlformats.org/officeDocument/2006/relationships/customXml" Target="../ink/ink1589.xml"/><Relationship Id="rId161" Type="http://schemas.openxmlformats.org/officeDocument/2006/relationships/image" Target="../media/image1621.png"/><Relationship Id="rId399" Type="http://schemas.openxmlformats.org/officeDocument/2006/relationships/image" Target="../media/image1740.png"/><Relationship Id="rId259" Type="http://schemas.openxmlformats.org/officeDocument/2006/relationships/image" Target="../media/image1670.png"/><Relationship Id="rId466" Type="http://schemas.openxmlformats.org/officeDocument/2006/relationships/customXml" Target="../ink/ink1774.xml"/><Relationship Id="rId23" Type="http://schemas.openxmlformats.org/officeDocument/2006/relationships/image" Target="../media/image1552.png"/><Relationship Id="rId119" Type="http://schemas.openxmlformats.org/officeDocument/2006/relationships/image" Target="../media/image1600.png"/><Relationship Id="rId326" Type="http://schemas.openxmlformats.org/officeDocument/2006/relationships/customXml" Target="../ink/ink1704.xml"/><Relationship Id="rId533" Type="http://schemas.openxmlformats.org/officeDocument/2006/relationships/image" Target="../media/image1807.png"/><Relationship Id="rId172" Type="http://schemas.openxmlformats.org/officeDocument/2006/relationships/customXml" Target="../ink/ink1627.xml"/><Relationship Id="rId477" Type="http://schemas.openxmlformats.org/officeDocument/2006/relationships/image" Target="../media/image17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3FA2-F25D-4930-8952-5BF0F9B3F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Denge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6C43B-0C23-4D66-810F-D9CA87A08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Analitik</a:t>
            </a:r>
            <a:r>
              <a:rPr lang="en-US" dirty="0"/>
              <a:t> </a:t>
            </a:r>
            <a:r>
              <a:rPr lang="en-US" dirty="0" err="1"/>
              <a:t>Kimya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sanal</a:t>
            </a:r>
            <a:r>
              <a:rPr lang="en-US" dirty="0"/>
              <a:t> </a:t>
            </a:r>
            <a:r>
              <a:rPr lang="en-US" dirty="0" err="1"/>
              <a:t>Sınıf</a:t>
            </a:r>
            <a:r>
              <a:rPr lang="en-US" dirty="0"/>
              <a:t> </a:t>
            </a:r>
            <a:r>
              <a:rPr lang="en-US" dirty="0" err="1"/>
              <a:t>Tahta</a:t>
            </a:r>
            <a:r>
              <a:rPr lang="en-US" dirty="0"/>
              <a:t> </a:t>
            </a:r>
            <a:r>
              <a:rPr lang="en-US" dirty="0" err="1"/>
              <a:t>anlatımı</a:t>
            </a:r>
            <a:r>
              <a:rPr lang="en-US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8519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F5E288-36D8-42F2-9A1A-01AE12AB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10</a:t>
            </a:fld>
            <a:endParaRPr lang="tr-T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5FCA70-852D-4A25-ACBE-A9BC87701C9E}"/>
              </a:ext>
            </a:extLst>
          </p:cNvPr>
          <p:cNvGrpSpPr/>
          <p:nvPr/>
        </p:nvGrpSpPr>
        <p:grpSpPr>
          <a:xfrm>
            <a:off x="300362" y="251683"/>
            <a:ext cx="3330000" cy="577080"/>
            <a:chOff x="300362" y="251683"/>
            <a:chExt cx="3330000" cy="57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E8B4279-DF49-4897-986A-980DB5962A6C}"/>
                    </a:ext>
                  </a:extLst>
                </p14:cNvPr>
                <p14:cNvContentPartPr/>
                <p14:nvPr/>
              </p14:nvContentPartPr>
              <p14:xfrm>
                <a:off x="300362" y="251683"/>
                <a:ext cx="85680" cy="405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E8B4279-DF49-4897-986A-980DB5962A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2362" y="233683"/>
                  <a:ext cx="12132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8404E6E-10A1-430C-87C5-B978811DB23C}"/>
                    </a:ext>
                  </a:extLst>
                </p14:cNvPr>
                <p14:cNvContentPartPr/>
                <p14:nvPr/>
              </p14:nvContentPartPr>
              <p14:xfrm>
                <a:off x="326642" y="337003"/>
                <a:ext cx="227520" cy="24840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8404E6E-10A1-430C-87C5-B978811DB23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08642" y="318977"/>
                  <a:ext cx="263160" cy="2840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7AAC41-2120-4015-AF2E-AFEAB2D047D7}"/>
                    </a:ext>
                  </a:extLst>
                </p14:cNvPr>
                <p14:cNvContentPartPr/>
                <p14:nvPr/>
              </p14:nvContentPartPr>
              <p14:xfrm>
                <a:off x="672242" y="476323"/>
                <a:ext cx="112680" cy="2250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7AAC41-2120-4015-AF2E-AFEAB2D047D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54299" y="458294"/>
                  <a:ext cx="148206" cy="2606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F0A43A5-960B-4895-9F4B-996351A15EF1}"/>
                    </a:ext>
                  </a:extLst>
                </p14:cNvPr>
                <p14:cNvContentPartPr/>
                <p14:nvPr/>
              </p14:nvContentPartPr>
              <p14:xfrm>
                <a:off x="884642" y="545803"/>
                <a:ext cx="299160" cy="1468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F0A43A5-960B-4895-9F4B-996351A15E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66642" y="527803"/>
                  <a:ext cx="334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7CF7593-0769-4983-A9D0-3AEB52464D16}"/>
                    </a:ext>
                  </a:extLst>
                </p14:cNvPr>
                <p14:cNvContentPartPr/>
                <p14:nvPr/>
              </p14:nvContentPartPr>
              <p14:xfrm>
                <a:off x="1293242" y="484603"/>
                <a:ext cx="190800" cy="266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7CF7593-0769-4983-A9D0-3AEB52464D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75242" y="466603"/>
                  <a:ext cx="2264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58C60B7-D4BB-4AA7-B85D-68845D99582A}"/>
                    </a:ext>
                  </a:extLst>
                </p14:cNvPr>
                <p14:cNvContentPartPr/>
                <p14:nvPr/>
              </p14:nvContentPartPr>
              <p14:xfrm>
                <a:off x="1297202" y="585763"/>
                <a:ext cx="281160" cy="29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58C60B7-D4BB-4AA7-B85D-68845D9958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279202" y="567763"/>
                  <a:ext cx="316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8BC2948-C322-4AA9-9098-C15E081B29BC}"/>
                    </a:ext>
                  </a:extLst>
                </p14:cNvPr>
                <p14:cNvContentPartPr/>
                <p14:nvPr/>
              </p14:nvContentPartPr>
              <p14:xfrm>
                <a:off x="1839722" y="359323"/>
                <a:ext cx="74160" cy="298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8BC2948-C322-4AA9-9098-C15E081B29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21722" y="341345"/>
                  <a:ext cx="109800" cy="334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95D1626-B7A2-4A6A-A997-857591248C1C}"/>
                    </a:ext>
                  </a:extLst>
                </p14:cNvPr>
                <p14:cNvContentPartPr/>
                <p14:nvPr/>
              </p14:nvContentPartPr>
              <p14:xfrm>
                <a:off x="1924322" y="381283"/>
                <a:ext cx="249120" cy="250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95D1626-B7A2-4A6A-A997-857591248C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06322" y="363283"/>
                  <a:ext cx="28476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1E7F5B-8F3F-4955-AF74-2D6382506349}"/>
                    </a:ext>
                  </a:extLst>
                </p14:cNvPr>
                <p14:cNvContentPartPr/>
                <p14:nvPr/>
              </p14:nvContentPartPr>
              <p14:xfrm>
                <a:off x="2282162" y="514483"/>
                <a:ext cx="215280" cy="1652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1E7F5B-8F3F-4955-AF74-2D638250634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64162" y="496483"/>
                  <a:ext cx="250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5F2A861-6C3E-4E11-A834-B7F188E6083A}"/>
                    </a:ext>
                  </a:extLst>
                </p14:cNvPr>
                <p14:cNvContentPartPr/>
                <p14:nvPr/>
              </p14:nvContentPartPr>
              <p14:xfrm>
                <a:off x="2692202" y="483523"/>
                <a:ext cx="132120" cy="171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5F2A861-6C3E-4E11-A834-B7F188E6083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74202" y="465561"/>
                  <a:ext cx="167760" cy="206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F66EEF8-9FF6-4A91-AA95-DE19875C3BFB}"/>
                    </a:ext>
                  </a:extLst>
                </p14:cNvPr>
                <p14:cNvContentPartPr/>
                <p14:nvPr/>
              </p14:nvContentPartPr>
              <p14:xfrm>
                <a:off x="2682842" y="517723"/>
                <a:ext cx="242640" cy="129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F66EEF8-9FF6-4A91-AA95-DE19875C3B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64842" y="499723"/>
                  <a:ext cx="278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ECADD8C-F14B-4E8E-96E4-A0FCFDFC5FA4}"/>
                    </a:ext>
                  </a:extLst>
                </p14:cNvPr>
                <p14:cNvContentPartPr/>
                <p14:nvPr/>
              </p14:nvContentPartPr>
              <p14:xfrm>
                <a:off x="3104042" y="384523"/>
                <a:ext cx="65520" cy="2779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ECADD8C-F14B-4E8E-96E4-A0FCFDFC5FA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085943" y="366523"/>
                  <a:ext cx="101357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B46B66-3D52-4B36-873F-B7D26395A821}"/>
                    </a:ext>
                  </a:extLst>
                </p14:cNvPr>
                <p14:cNvContentPartPr/>
                <p14:nvPr/>
              </p14:nvContentPartPr>
              <p14:xfrm>
                <a:off x="3141482" y="456163"/>
                <a:ext cx="194040" cy="250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B46B66-3D52-4B36-873F-B7D26395A8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123449" y="438163"/>
                  <a:ext cx="229746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8406D80-9E34-4952-92A1-A26251A089EA}"/>
                    </a:ext>
                  </a:extLst>
                </p14:cNvPr>
                <p14:cNvContentPartPr/>
                <p14:nvPr/>
              </p14:nvContentPartPr>
              <p14:xfrm>
                <a:off x="3399602" y="578923"/>
                <a:ext cx="230760" cy="2498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8406D80-9E34-4952-92A1-A26251A089E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81602" y="560923"/>
                  <a:ext cx="266400" cy="28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952AA7E-E2FC-47A0-884C-154157831C90}"/>
                  </a:ext>
                </a:extLst>
              </p14:cNvPr>
              <p14:cNvContentPartPr/>
              <p14:nvPr/>
            </p14:nvContentPartPr>
            <p14:xfrm>
              <a:off x="159962" y="1095883"/>
              <a:ext cx="2995560" cy="1908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952AA7E-E2FC-47A0-884C-154157831C9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41962" y="1077883"/>
                <a:ext cx="3031200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0DF4A45B-2A3E-4724-86FB-3392A08CC4AE}"/>
              </a:ext>
            </a:extLst>
          </p:cNvPr>
          <p:cNvGrpSpPr/>
          <p:nvPr/>
        </p:nvGrpSpPr>
        <p:grpSpPr>
          <a:xfrm>
            <a:off x="7696202" y="1530763"/>
            <a:ext cx="519120" cy="421200"/>
            <a:chOff x="7696202" y="1530763"/>
            <a:chExt cx="519120" cy="42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E183AED-4702-4E2C-94F4-C66C11007E0D}"/>
                    </a:ext>
                  </a:extLst>
                </p14:cNvPr>
                <p14:cNvContentPartPr/>
                <p14:nvPr/>
              </p14:nvContentPartPr>
              <p14:xfrm>
                <a:off x="7696202" y="1530763"/>
                <a:ext cx="45720" cy="3592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E183AED-4702-4E2C-94F4-C66C11007E0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78202" y="1512781"/>
                  <a:ext cx="81360" cy="394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FE5B82D-E8A1-4090-A040-AD7DF64AB48C}"/>
                    </a:ext>
                  </a:extLst>
                </p14:cNvPr>
                <p14:cNvContentPartPr/>
                <p14:nvPr/>
              </p14:nvContentPartPr>
              <p14:xfrm>
                <a:off x="7701242" y="1654603"/>
                <a:ext cx="250560" cy="2556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FE5B82D-E8A1-4090-A040-AD7DF64AB48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83242" y="1636603"/>
                  <a:ext cx="2862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E00A868-7A5D-4FE4-924C-221DAA6671A0}"/>
                    </a:ext>
                  </a:extLst>
                </p14:cNvPr>
                <p14:cNvContentPartPr/>
                <p14:nvPr/>
              </p14:nvContentPartPr>
              <p14:xfrm>
                <a:off x="7961522" y="1808323"/>
                <a:ext cx="253800" cy="143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E00A868-7A5D-4FE4-924C-221DAA6671A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43496" y="1790278"/>
                  <a:ext cx="289491" cy="17937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F37D1AB-99C8-4938-B8B2-6829A6F43672}"/>
                  </a:ext>
                </a:extLst>
              </p14:cNvPr>
              <p14:cNvContentPartPr/>
              <p14:nvPr/>
            </p14:nvContentPartPr>
            <p14:xfrm>
              <a:off x="8519882" y="1750363"/>
              <a:ext cx="454320" cy="1699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F37D1AB-99C8-4938-B8B2-6829A6F43672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01882" y="1732401"/>
                <a:ext cx="489960" cy="205485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EFA87756-A2C2-40AE-A066-DD11B126F46C}"/>
              </a:ext>
            </a:extLst>
          </p:cNvPr>
          <p:cNvGrpSpPr/>
          <p:nvPr/>
        </p:nvGrpSpPr>
        <p:grpSpPr>
          <a:xfrm>
            <a:off x="9274082" y="1630843"/>
            <a:ext cx="490680" cy="417240"/>
            <a:chOff x="9274082" y="1630843"/>
            <a:chExt cx="490680" cy="41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3250845-EEDB-4954-98B2-B359DAEFDEC9}"/>
                    </a:ext>
                  </a:extLst>
                </p14:cNvPr>
                <p14:cNvContentPartPr/>
                <p14:nvPr/>
              </p14:nvContentPartPr>
              <p14:xfrm>
                <a:off x="9274082" y="1630843"/>
                <a:ext cx="40680" cy="3232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3250845-EEDB-4954-98B2-B359DAEFDE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56082" y="1612843"/>
                  <a:ext cx="7632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76D03A5-32A9-48DE-A50B-27AB02F1A354}"/>
                    </a:ext>
                  </a:extLst>
                </p14:cNvPr>
                <p14:cNvContentPartPr/>
                <p14:nvPr/>
              </p14:nvContentPartPr>
              <p14:xfrm>
                <a:off x="9293162" y="1743883"/>
                <a:ext cx="238680" cy="22176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76D03A5-32A9-48DE-A50B-27AB02F1A35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75162" y="1725883"/>
                  <a:ext cx="2743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9B7D56A-8D42-4907-851E-6D83B560953E}"/>
                    </a:ext>
                  </a:extLst>
                </p14:cNvPr>
                <p14:cNvContentPartPr/>
                <p14:nvPr/>
              </p14:nvContentPartPr>
              <p14:xfrm>
                <a:off x="9577562" y="1857643"/>
                <a:ext cx="187200" cy="1904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9B7D56A-8D42-4907-851E-6D83B560953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559597" y="1839643"/>
                  <a:ext cx="222772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4C6EC78-A073-4280-9B8C-CD2D5A1426BA}"/>
              </a:ext>
            </a:extLst>
          </p:cNvPr>
          <p:cNvGrpSpPr/>
          <p:nvPr/>
        </p:nvGrpSpPr>
        <p:grpSpPr>
          <a:xfrm>
            <a:off x="10269122" y="1581883"/>
            <a:ext cx="1749600" cy="529200"/>
            <a:chOff x="10269122" y="1581883"/>
            <a:chExt cx="1749600" cy="5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3BD7CD2-B1C7-439D-A6CA-9229934379DE}"/>
                    </a:ext>
                  </a:extLst>
                </p14:cNvPr>
                <p14:cNvContentPartPr/>
                <p14:nvPr/>
              </p14:nvContentPartPr>
              <p14:xfrm>
                <a:off x="10269122" y="1581883"/>
                <a:ext cx="1535760" cy="5292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3BD7CD2-B1C7-439D-A6CA-9229934379D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251118" y="1563883"/>
                  <a:ext cx="1571408" cy="56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EDCA5F7-4ADF-4B9B-835F-C791B8AA179B}"/>
                    </a:ext>
                  </a:extLst>
                </p14:cNvPr>
                <p14:cNvContentPartPr/>
                <p14:nvPr/>
              </p14:nvContentPartPr>
              <p14:xfrm>
                <a:off x="11782922" y="1775923"/>
                <a:ext cx="235800" cy="1202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EDCA5F7-4ADF-4B9B-835F-C791B8AA179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764922" y="1757923"/>
                  <a:ext cx="27144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5493B01-1005-4BF6-9F61-217C8BF47A25}"/>
              </a:ext>
            </a:extLst>
          </p:cNvPr>
          <p:cNvGrpSpPr/>
          <p:nvPr/>
        </p:nvGrpSpPr>
        <p:grpSpPr>
          <a:xfrm>
            <a:off x="332762" y="2504563"/>
            <a:ext cx="2879280" cy="481680"/>
            <a:chOff x="332762" y="2504563"/>
            <a:chExt cx="287928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C86F66-6BFE-4E47-BB31-10BE7D01EADC}"/>
                    </a:ext>
                  </a:extLst>
                </p14:cNvPr>
                <p14:cNvContentPartPr/>
                <p14:nvPr/>
              </p14:nvContentPartPr>
              <p14:xfrm>
                <a:off x="332762" y="2534083"/>
                <a:ext cx="143280" cy="223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C86F66-6BFE-4E47-BB31-10BE7D01EAD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4762" y="2516083"/>
                  <a:ext cx="178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4F41CAE-F8C4-41A7-8F26-29819E92257E}"/>
                    </a:ext>
                  </a:extLst>
                </p14:cNvPr>
                <p14:cNvContentPartPr/>
                <p14:nvPr/>
              </p14:nvContentPartPr>
              <p14:xfrm>
                <a:off x="600242" y="2504563"/>
                <a:ext cx="35640" cy="210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4F41CAE-F8C4-41A7-8F26-29819E92257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82242" y="2486563"/>
                  <a:ext cx="71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A03619-E66F-46E1-8441-7B7C84F6A3B5}"/>
                    </a:ext>
                  </a:extLst>
                </p14:cNvPr>
                <p14:cNvContentPartPr/>
                <p14:nvPr/>
              </p14:nvContentPartPr>
              <p14:xfrm>
                <a:off x="939722" y="2555683"/>
                <a:ext cx="1130400" cy="4305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A03619-E66F-46E1-8441-7B7C84F6A3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1722" y="2537668"/>
                  <a:ext cx="1166040" cy="4662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9B853AB-2776-463F-B523-2F2C70C2C03B}"/>
                    </a:ext>
                  </a:extLst>
                </p14:cNvPr>
                <p14:cNvContentPartPr/>
                <p14:nvPr/>
              </p14:nvContentPartPr>
              <p14:xfrm>
                <a:off x="2114042" y="2536243"/>
                <a:ext cx="206280" cy="1328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9B853AB-2776-463F-B523-2F2C70C2C0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96042" y="2518292"/>
                  <a:ext cx="241920" cy="168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A5C1557-7B45-4A8D-8582-9810382DEB2C}"/>
                    </a:ext>
                  </a:extLst>
                </p14:cNvPr>
                <p14:cNvContentPartPr/>
                <p14:nvPr/>
              </p14:nvContentPartPr>
              <p14:xfrm>
                <a:off x="2646842" y="2529763"/>
                <a:ext cx="565200" cy="174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A5C1557-7B45-4A8D-8582-9810382DEB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28853" y="2511763"/>
                  <a:ext cx="600817" cy="20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C395755-89B8-4C57-BC87-B7333DFAD45C}"/>
              </a:ext>
            </a:extLst>
          </p:cNvPr>
          <p:cNvGrpSpPr/>
          <p:nvPr/>
        </p:nvGrpSpPr>
        <p:grpSpPr>
          <a:xfrm>
            <a:off x="3804962" y="2430043"/>
            <a:ext cx="1716840" cy="375840"/>
            <a:chOff x="3804962" y="2430043"/>
            <a:chExt cx="1716840" cy="37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626723-36B8-4B45-A012-07067C441785}"/>
                    </a:ext>
                  </a:extLst>
                </p14:cNvPr>
                <p14:cNvContentPartPr/>
                <p14:nvPr/>
              </p14:nvContentPartPr>
              <p14:xfrm>
                <a:off x="3804962" y="2430043"/>
                <a:ext cx="100440" cy="302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626723-36B8-4B45-A012-07067C44178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86962" y="2412022"/>
                  <a:ext cx="136080" cy="338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E0B4736-E034-4AE8-9B03-A5F5F43B3E87}"/>
                    </a:ext>
                  </a:extLst>
                </p14:cNvPr>
                <p14:cNvContentPartPr/>
                <p14:nvPr/>
              </p14:nvContentPartPr>
              <p14:xfrm>
                <a:off x="3912242" y="2471443"/>
                <a:ext cx="225000" cy="2970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E0B4736-E034-4AE8-9B03-A5F5F43B3E8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94242" y="2453465"/>
                  <a:ext cx="260640" cy="3325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21C7809-AFEC-437B-A8EA-A08377AC6B34}"/>
                    </a:ext>
                  </a:extLst>
                </p14:cNvPr>
                <p14:cNvContentPartPr/>
                <p14:nvPr/>
              </p14:nvContentPartPr>
              <p14:xfrm>
                <a:off x="4201682" y="2675923"/>
                <a:ext cx="228240" cy="1299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21C7809-AFEC-437B-A8EA-A08377AC6B3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183682" y="2657923"/>
                  <a:ext cx="2638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9991797-E0EB-4A40-A7C5-6331ED96954D}"/>
                    </a:ext>
                  </a:extLst>
                </p14:cNvPr>
                <p14:cNvContentPartPr/>
                <p14:nvPr/>
              </p14:nvContentPartPr>
              <p14:xfrm>
                <a:off x="4555202" y="2568283"/>
                <a:ext cx="168840" cy="198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9991797-E0EB-4A40-A7C5-6331ED96954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537202" y="2550316"/>
                  <a:ext cx="204480" cy="234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6968468-44CE-4D15-BCF5-83B65B986472}"/>
                    </a:ext>
                  </a:extLst>
                </p14:cNvPr>
                <p14:cNvContentPartPr/>
                <p14:nvPr/>
              </p14:nvContentPartPr>
              <p14:xfrm>
                <a:off x="4611362" y="2619043"/>
                <a:ext cx="228600" cy="1425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6968468-44CE-4D15-BCF5-83B65B98647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93362" y="2601043"/>
                  <a:ext cx="264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FDD6647-A58E-49EB-B21A-49B0249026B1}"/>
                    </a:ext>
                  </a:extLst>
                </p14:cNvPr>
                <p14:cNvContentPartPr/>
                <p14:nvPr/>
              </p14:nvContentPartPr>
              <p14:xfrm>
                <a:off x="4964882" y="2440843"/>
                <a:ext cx="291240" cy="3056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FDD6647-A58E-49EB-B21A-49B0249026B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946882" y="2422843"/>
                  <a:ext cx="32688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6FBD850-291A-4599-A4AA-EF69F9A47E01}"/>
                    </a:ext>
                  </a:extLst>
                </p14:cNvPr>
                <p14:cNvContentPartPr/>
                <p14:nvPr/>
              </p14:nvContentPartPr>
              <p14:xfrm>
                <a:off x="5320562" y="2613643"/>
                <a:ext cx="201240" cy="190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6FBD850-291A-4599-A4AA-EF69F9A47E0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302594" y="2595643"/>
                  <a:ext cx="236816" cy="22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06BAABD-D518-4B1C-8473-A7F31F458D66}"/>
              </a:ext>
            </a:extLst>
          </p:cNvPr>
          <p:cNvGrpSpPr/>
          <p:nvPr/>
        </p:nvGrpSpPr>
        <p:grpSpPr>
          <a:xfrm>
            <a:off x="6033002" y="2394043"/>
            <a:ext cx="2988720" cy="543600"/>
            <a:chOff x="6033002" y="2394043"/>
            <a:chExt cx="2988720" cy="54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F77EEE7-E8B2-4E5B-92C1-282ED72A013D}"/>
                    </a:ext>
                  </a:extLst>
                </p14:cNvPr>
                <p14:cNvContentPartPr/>
                <p14:nvPr/>
              </p14:nvContentPartPr>
              <p14:xfrm>
                <a:off x="6033002" y="2394043"/>
                <a:ext cx="603000" cy="36612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F77EEE7-E8B2-4E5B-92C1-282ED72A013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15002" y="2376025"/>
                  <a:ext cx="638640" cy="4017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B5453A1-0FA8-4C41-94E0-F3B6A2EE713C}"/>
                    </a:ext>
                  </a:extLst>
                </p14:cNvPr>
                <p14:cNvContentPartPr/>
                <p14:nvPr/>
              </p14:nvContentPartPr>
              <p14:xfrm>
                <a:off x="6624122" y="2593123"/>
                <a:ext cx="98640" cy="153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B5453A1-0FA8-4C41-94E0-F3B6A2EE713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606122" y="2575123"/>
                  <a:ext cx="134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41AAD08-4909-4463-85CD-FBDF9177D9DD}"/>
                    </a:ext>
                  </a:extLst>
                </p14:cNvPr>
                <p14:cNvContentPartPr/>
                <p14:nvPr/>
              </p14:nvContentPartPr>
              <p14:xfrm>
                <a:off x="6867842" y="2598523"/>
                <a:ext cx="403560" cy="3391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41AAD08-4909-4463-85CD-FBDF9177D9D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849842" y="2580523"/>
                  <a:ext cx="43920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93674DD-6F1A-4D30-8504-90E34A49C79B}"/>
                    </a:ext>
                  </a:extLst>
                </p14:cNvPr>
                <p14:cNvContentPartPr/>
                <p14:nvPr/>
              </p14:nvContentPartPr>
              <p14:xfrm>
                <a:off x="7368242" y="2494123"/>
                <a:ext cx="62640" cy="24084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93674DD-6F1A-4D30-8504-90E34A49C7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350242" y="2476123"/>
                  <a:ext cx="98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7883F69-8018-4B61-9996-E431E3B6F068}"/>
                    </a:ext>
                  </a:extLst>
                </p14:cNvPr>
                <p14:cNvContentPartPr/>
                <p14:nvPr/>
              </p14:nvContentPartPr>
              <p14:xfrm>
                <a:off x="7519442" y="2587003"/>
                <a:ext cx="471240" cy="19188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7883F69-8018-4B61-9996-E431E3B6F06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501442" y="2569003"/>
                  <a:ext cx="506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4E37EBE-D425-4040-8961-FDD3996A4585}"/>
                    </a:ext>
                  </a:extLst>
                </p14:cNvPr>
                <p14:cNvContentPartPr/>
                <p14:nvPr/>
              </p14:nvContentPartPr>
              <p14:xfrm>
                <a:off x="8074562" y="2656843"/>
                <a:ext cx="654480" cy="2109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4E37EBE-D425-4040-8961-FDD3996A45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56562" y="2638843"/>
                  <a:ext cx="6901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78BBE85-5DE9-4056-9B28-0135AF63FF25}"/>
                    </a:ext>
                  </a:extLst>
                </p14:cNvPr>
                <p14:cNvContentPartPr/>
                <p14:nvPr/>
              </p14:nvContentPartPr>
              <p14:xfrm>
                <a:off x="8926322" y="2836843"/>
                <a:ext cx="95400" cy="23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78BBE85-5DE9-4056-9B28-0135AF63FF2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908322" y="2818843"/>
                  <a:ext cx="13104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01A6A6B-203A-4CDA-8E7D-0AE1476FF88F}"/>
              </a:ext>
            </a:extLst>
          </p:cNvPr>
          <p:cNvGrpSpPr/>
          <p:nvPr/>
        </p:nvGrpSpPr>
        <p:grpSpPr>
          <a:xfrm>
            <a:off x="248882" y="1639483"/>
            <a:ext cx="6949800" cy="631080"/>
            <a:chOff x="248882" y="1639483"/>
            <a:chExt cx="6949800" cy="63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577B601-33DB-47CB-9290-F5E92F7D993E}"/>
                    </a:ext>
                  </a:extLst>
                </p14:cNvPr>
                <p14:cNvContentPartPr/>
                <p14:nvPr/>
              </p14:nvContentPartPr>
              <p14:xfrm>
                <a:off x="446162" y="1671163"/>
                <a:ext cx="54360" cy="337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577B601-33DB-47CB-9290-F5E92F7D99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8162" y="1653163"/>
                  <a:ext cx="9000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51DC882-1096-44AA-BCBD-470BF5FA01AA}"/>
                    </a:ext>
                  </a:extLst>
                </p14:cNvPr>
                <p14:cNvContentPartPr/>
                <p14:nvPr/>
              </p14:nvContentPartPr>
              <p14:xfrm>
                <a:off x="490802" y="1784563"/>
                <a:ext cx="164880" cy="2271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51DC882-1096-44AA-BCBD-470BF5FA01A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2841" y="1766591"/>
                  <a:ext cx="200442" cy="2627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B04EABD-39AA-4459-94E5-E926E2408DFD}"/>
                    </a:ext>
                  </a:extLst>
                </p14:cNvPr>
                <p14:cNvContentPartPr/>
                <p14:nvPr/>
              </p14:nvContentPartPr>
              <p14:xfrm>
                <a:off x="671162" y="1854403"/>
                <a:ext cx="401760" cy="176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B04EABD-39AA-4459-94E5-E926E2408D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3162" y="1836403"/>
                  <a:ext cx="4374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7B977E-4D53-4B23-B51A-61D92C059D70}"/>
                    </a:ext>
                  </a:extLst>
                </p14:cNvPr>
                <p14:cNvContentPartPr/>
                <p14:nvPr/>
              </p14:nvContentPartPr>
              <p14:xfrm>
                <a:off x="1109282" y="1909483"/>
                <a:ext cx="467640" cy="3319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7B977E-4D53-4B23-B51A-61D92C059D7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91282" y="1891503"/>
                  <a:ext cx="503280" cy="3675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835A85B-0847-4E76-A908-74C82FB12D2F}"/>
                    </a:ext>
                  </a:extLst>
                </p14:cNvPr>
                <p14:cNvContentPartPr/>
                <p14:nvPr/>
              </p14:nvContentPartPr>
              <p14:xfrm>
                <a:off x="1591322" y="1877083"/>
                <a:ext cx="439560" cy="258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835A85B-0847-4E76-A908-74C82FB12D2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573337" y="1859108"/>
                  <a:ext cx="475171" cy="294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BF2B30D-00F4-4438-A69D-201585371670}"/>
                    </a:ext>
                  </a:extLst>
                </p14:cNvPr>
                <p14:cNvContentPartPr/>
                <p14:nvPr/>
              </p14:nvContentPartPr>
              <p14:xfrm>
                <a:off x="2312402" y="1831003"/>
                <a:ext cx="196920" cy="1782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BF2B30D-00F4-4438-A69D-20158537167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94402" y="1813003"/>
                  <a:ext cx="2325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21ACAF-D0F2-49F0-B90E-3981D64EA741}"/>
                    </a:ext>
                  </a:extLst>
                </p14:cNvPr>
                <p14:cNvContentPartPr/>
                <p14:nvPr/>
              </p14:nvContentPartPr>
              <p14:xfrm>
                <a:off x="2588522" y="1843603"/>
                <a:ext cx="150840" cy="158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21ACAF-D0F2-49F0-B90E-3981D64EA74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570479" y="1825603"/>
                  <a:ext cx="186565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406E85F-17AC-4954-A5EA-4F0FD93E0597}"/>
                    </a:ext>
                  </a:extLst>
                </p14:cNvPr>
                <p14:cNvContentPartPr/>
                <p14:nvPr/>
              </p14:nvContentPartPr>
              <p14:xfrm>
                <a:off x="2807762" y="1717963"/>
                <a:ext cx="168840" cy="228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406E85F-17AC-4954-A5EA-4F0FD93E05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789762" y="1699963"/>
                  <a:ext cx="2044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A21348E-6C58-4AF1-9B77-9936FFF4F375}"/>
                    </a:ext>
                  </a:extLst>
                </p14:cNvPr>
                <p14:cNvContentPartPr/>
                <p14:nvPr/>
              </p14:nvContentPartPr>
              <p14:xfrm>
                <a:off x="3022682" y="1704283"/>
                <a:ext cx="221400" cy="223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A21348E-6C58-4AF1-9B77-9936FFF4F37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004682" y="1686312"/>
                  <a:ext cx="257040" cy="2587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2C7F941-33FC-40A8-80B2-AC11D7F78035}"/>
                    </a:ext>
                  </a:extLst>
                </p14:cNvPr>
                <p14:cNvContentPartPr/>
                <p14:nvPr/>
              </p14:nvContentPartPr>
              <p14:xfrm>
                <a:off x="3385562" y="1643443"/>
                <a:ext cx="236520" cy="3830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2C7F941-33FC-40A8-80B2-AC11D7F7803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367562" y="1625443"/>
                  <a:ext cx="27216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21446E3-A419-467E-BD89-AB9B5AEB5AB3}"/>
                    </a:ext>
                  </a:extLst>
                </p14:cNvPr>
                <p14:cNvContentPartPr/>
                <p14:nvPr/>
              </p14:nvContentPartPr>
              <p14:xfrm>
                <a:off x="3709202" y="1675843"/>
                <a:ext cx="174240" cy="3315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21446E3-A419-467E-BD89-AB9B5AEB5A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691202" y="1657843"/>
                  <a:ext cx="2098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E74CEB2-8CCD-4DAF-B43E-58133B544797}"/>
                    </a:ext>
                  </a:extLst>
                </p14:cNvPr>
                <p14:cNvContentPartPr/>
                <p14:nvPr/>
              </p14:nvContentPartPr>
              <p14:xfrm>
                <a:off x="3985682" y="1859803"/>
                <a:ext cx="218520" cy="1389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E74CEB2-8CCD-4DAF-B43E-58133B54479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67682" y="1841803"/>
                  <a:ext cx="2541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B8A6537-156B-419D-9611-006792AF9DED}"/>
                    </a:ext>
                  </a:extLst>
                </p14:cNvPr>
                <p14:cNvContentPartPr/>
                <p14:nvPr/>
              </p14:nvContentPartPr>
              <p14:xfrm>
                <a:off x="4306442" y="1838923"/>
                <a:ext cx="295560" cy="1530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B8A6537-156B-419D-9611-006792AF9DE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88464" y="1820923"/>
                  <a:ext cx="331157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B37055-8310-480E-A605-801438AA6DDA}"/>
                    </a:ext>
                  </a:extLst>
                </p14:cNvPr>
                <p14:cNvContentPartPr/>
                <p14:nvPr/>
              </p14:nvContentPartPr>
              <p14:xfrm>
                <a:off x="4972082" y="1750723"/>
                <a:ext cx="270720" cy="235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B37055-8310-480E-A605-801438AA6D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54082" y="1732750"/>
                  <a:ext cx="306360" cy="2710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95D1F7D-BE03-4B82-B153-29542E6FAD8E}"/>
                    </a:ext>
                  </a:extLst>
                </p14:cNvPr>
                <p14:cNvContentPartPr/>
                <p14:nvPr/>
              </p14:nvContentPartPr>
              <p14:xfrm>
                <a:off x="5370602" y="1728403"/>
                <a:ext cx="93240" cy="1990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95D1F7D-BE03-4B82-B153-29542E6FAD8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52602" y="1710435"/>
                  <a:ext cx="128880" cy="234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D8A436-4A41-43E6-930B-2DF43D803378}"/>
                    </a:ext>
                  </a:extLst>
                </p14:cNvPr>
                <p14:cNvContentPartPr/>
                <p14:nvPr/>
              </p14:nvContentPartPr>
              <p14:xfrm>
                <a:off x="5552042" y="1679803"/>
                <a:ext cx="222480" cy="3351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D8A436-4A41-43E6-930B-2DF43D8033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34042" y="1661822"/>
                  <a:ext cx="258120" cy="370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49ED279-FEF2-4FBC-B1FE-5038A56076AE}"/>
                    </a:ext>
                  </a:extLst>
                </p14:cNvPr>
                <p14:cNvContentPartPr/>
                <p14:nvPr/>
              </p14:nvContentPartPr>
              <p14:xfrm>
                <a:off x="5891522" y="1706083"/>
                <a:ext cx="387000" cy="231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49ED279-FEF2-4FBC-B1FE-5038A56076A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73522" y="1688083"/>
                  <a:ext cx="4226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AF3433-E93B-4848-BA3B-A9E704440FDF}"/>
                    </a:ext>
                  </a:extLst>
                </p14:cNvPr>
                <p14:cNvContentPartPr/>
                <p14:nvPr/>
              </p14:nvContentPartPr>
              <p14:xfrm>
                <a:off x="5793962" y="1639483"/>
                <a:ext cx="35640" cy="266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AF3433-E93B-4848-BA3B-A9E704440FD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75962" y="1621483"/>
                  <a:ext cx="71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253D5F9-D8C3-4CAD-BD06-8A133C2B4204}"/>
                    </a:ext>
                  </a:extLst>
                </p14:cNvPr>
                <p14:cNvContentPartPr/>
                <p14:nvPr/>
              </p14:nvContentPartPr>
              <p14:xfrm>
                <a:off x="5775602" y="1776643"/>
                <a:ext cx="105480" cy="41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253D5F9-D8C3-4CAD-BD06-8A133C2B420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57540" y="1758643"/>
                  <a:ext cx="141242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D68AF87-27FC-4F14-9D9A-0217C83C91F2}"/>
                    </a:ext>
                  </a:extLst>
                </p14:cNvPr>
                <p14:cNvContentPartPr/>
                <p14:nvPr/>
              </p14:nvContentPartPr>
              <p14:xfrm>
                <a:off x="6257642" y="1763323"/>
                <a:ext cx="254160" cy="161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D68AF87-27FC-4F14-9D9A-0217C83C91F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239642" y="1745363"/>
                  <a:ext cx="289800" cy="196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CE68FBD-994A-4667-9236-DA23188BAA59}"/>
                    </a:ext>
                  </a:extLst>
                </p14:cNvPr>
                <p14:cNvContentPartPr/>
                <p14:nvPr/>
              </p14:nvContentPartPr>
              <p14:xfrm>
                <a:off x="6496682" y="1690243"/>
                <a:ext cx="78480" cy="885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CE68FBD-994A-4667-9236-DA23188BAA5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478682" y="1672316"/>
                  <a:ext cx="114120" cy="1240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4E26789-C682-4A16-A428-681ED88855ED}"/>
                    </a:ext>
                  </a:extLst>
                </p14:cNvPr>
                <p14:cNvContentPartPr/>
                <p14:nvPr/>
              </p14:nvContentPartPr>
              <p14:xfrm>
                <a:off x="6614042" y="1767643"/>
                <a:ext cx="335880" cy="132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4E26789-C682-4A16-A428-681ED88855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96042" y="1749643"/>
                  <a:ext cx="3715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210DC54-1D62-4B70-8D89-8D625D6F3169}"/>
                    </a:ext>
                  </a:extLst>
                </p14:cNvPr>
                <p14:cNvContentPartPr/>
                <p14:nvPr/>
              </p14:nvContentPartPr>
              <p14:xfrm>
                <a:off x="6953162" y="1764043"/>
                <a:ext cx="245520" cy="1404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210DC54-1D62-4B70-8D89-8D625D6F316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35162" y="1746043"/>
                  <a:ext cx="281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2FECFE9-9169-48CB-B714-E5104C7CE845}"/>
                    </a:ext>
                  </a:extLst>
                </p14:cNvPr>
                <p14:cNvContentPartPr/>
                <p14:nvPr/>
              </p14:nvContentPartPr>
              <p14:xfrm>
                <a:off x="248882" y="2155723"/>
                <a:ext cx="5832000" cy="1148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2FECFE9-9169-48CB-B714-E5104C7CE8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30882" y="2137723"/>
                  <a:ext cx="58676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4B0BA19-1225-4038-837C-1C764C62C62D}"/>
              </a:ext>
            </a:extLst>
          </p:cNvPr>
          <p:cNvGrpSpPr/>
          <p:nvPr/>
        </p:nvGrpSpPr>
        <p:grpSpPr>
          <a:xfrm>
            <a:off x="4127522" y="604483"/>
            <a:ext cx="293760" cy="143640"/>
            <a:chOff x="4127522" y="604483"/>
            <a:chExt cx="293760" cy="14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081E5F-733D-4FC0-A416-F6FD260D1ECE}"/>
                    </a:ext>
                  </a:extLst>
                </p14:cNvPr>
                <p14:cNvContentPartPr/>
                <p14:nvPr/>
              </p14:nvContentPartPr>
              <p14:xfrm>
                <a:off x="4127522" y="604483"/>
                <a:ext cx="235080" cy="266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081E5F-733D-4FC0-A416-F6FD260D1EC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09494" y="586483"/>
                  <a:ext cx="270775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90549C4-33CB-42FB-867C-45FDB6F01AFA}"/>
                    </a:ext>
                  </a:extLst>
                </p14:cNvPr>
                <p14:cNvContentPartPr/>
                <p14:nvPr/>
              </p14:nvContentPartPr>
              <p14:xfrm>
                <a:off x="4131842" y="705643"/>
                <a:ext cx="289440" cy="42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90549C4-33CB-42FB-867C-45FDB6F01AF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13842" y="687643"/>
                  <a:ext cx="32508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206D4A8A-9C04-4C12-BCAF-AB8881583CBE}"/>
              </a:ext>
            </a:extLst>
          </p:cNvPr>
          <p:cNvGrpSpPr/>
          <p:nvPr/>
        </p:nvGrpSpPr>
        <p:grpSpPr>
          <a:xfrm>
            <a:off x="4938242" y="231163"/>
            <a:ext cx="3287520" cy="644400"/>
            <a:chOff x="4938242" y="231163"/>
            <a:chExt cx="3287520" cy="64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8941347-1928-470F-8BE5-A3AD4FC6B68D}"/>
                    </a:ext>
                  </a:extLst>
                </p14:cNvPr>
                <p14:cNvContentPartPr/>
                <p14:nvPr/>
              </p14:nvContentPartPr>
              <p14:xfrm>
                <a:off x="4938242" y="231163"/>
                <a:ext cx="408240" cy="515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8941347-1928-470F-8BE5-A3AD4FC6B68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920242" y="213163"/>
                  <a:ext cx="44388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3D0B122-528F-466D-9CA7-B084DECE0F3C}"/>
                    </a:ext>
                  </a:extLst>
                </p14:cNvPr>
                <p14:cNvContentPartPr/>
                <p14:nvPr/>
              </p14:nvContentPartPr>
              <p14:xfrm>
                <a:off x="5424242" y="477763"/>
                <a:ext cx="84240" cy="340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3D0B122-528F-466D-9CA7-B084DECE0F3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06242" y="459763"/>
                  <a:ext cx="1198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519333C-251B-449F-8D75-FACCFA48D6C2}"/>
                    </a:ext>
                  </a:extLst>
                </p14:cNvPr>
                <p14:cNvContentPartPr/>
                <p14:nvPr/>
              </p14:nvContentPartPr>
              <p14:xfrm>
                <a:off x="5598842" y="495043"/>
                <a:ext cx="44280" cy="3020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519333C-251B-449F-8D75-FACCFA48D6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580842" y="477043"/>
                  <a:ext cx="799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A7E1674-0CE3-4285-97B0-FD0F4161896F}"/>
                    </a:ext>
                  </a:extLst>
                </p14:cNvPr>
                <p14:cNvContentPartPr/>
                <p14:nvPr/>
              </p14:nvContentPartPr>
              <p14:xfrm>
                <a:off x="5532602" y="671443"/>
                <a:ext cx="149400" cy="615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A7E1674-0CE3-4285-97B0-FD0F4161896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14602" y="653443"/>
                  <a:ext cx="1850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973B8F8-7765-49F9-87C7-DF4C6FCC5FF8}"/>
                    </a:ext>
                  </a:extLst>
                </p14:cNvPr>
                <p14:cNvContentPartPr/>
                <p14:nvPr/>
              </p14:nvContentPartPr>
              <p14:xfrm>
                <a:off x="5765162" y="602323"/>
                <a:ext cx="158400" cy="201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973B8F8-7765-49F9-87C7-DF4C6FCC5FF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47203" y="584323"/>
                  <a:ext cx="193959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0B51B70-3BD7-4A3D-849B-220F79032688}"/>
                    </a:ext>
                  </a:extLst>
                </p14:cNvPr>
                <p14:cNvContentPartPr/>
                <p14:nvPr/>
              </p14:nvContentPartPr>
              <p14:xfrm>
                <a:off x="6024722" y="598723"/>
                <a:ext cx="186840" cy="143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0B51B70-3BD7-4A3D-849B-220F7903268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006722" y="580678"/>
                  <a:ext cx="222480" cy="1793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D3A296A-D4DF-494E-A7B2-2C96A2ABB6EA}"/>
                    </a:ext>
                  </a:extLst>
                </p14:cNvPr>
                <p14:cNvContentPartPr/>
                <p14:nvPr/>
              </p14:nvContentPartPr>
              <p14:xfrm>
                <a:off x="6062522" y="273283"/>
                <a:ext cx="156240" cy="2779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D3A296A-D4DF-494E-A7B2-2C96A2ABB6E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044522" y="255283"/>
                  <a:ext cx="19188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1554915-4497-467B-80F3-846929821E77}"/>
                    </a:ext>
                  </a:extLst>
                </p14:cNvPr>
                <p14:cNvContentPartPr/>
                <p14:nvPr/>
              </p14:nvContentPartPr>
              <p14:xfrm>
                <a:off x="6307322" y="259243"/>
                <a:ext cx="260280" cy="571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1554915-4497-467B-80F3-846929821E77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289322" y="241243"/>
                  <a:ext cx="295920" cy="60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04125AA-9395-499F-88F6-53BF6FEDB488}"/>
                    </a:ext>
                  </a:extLst>
                </p14:cNvPr>
                <p14:cNvContentPartPr/>
                <p14:nvPr/>
              </p14:nvContentPartPr>
              <p14:xfrm>
                <a:off x="6772082" y="659563"/>
                <a:ext cx="45720" cy="1692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04125AA-9395-499F-88F6-53BF6FEDB48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753939" y="641172"/>
                  <a:ext cx="81643" cy="533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09CD227-7AC5-492E-A0E1-DFA33F84DDEF}"/>
                    </a:ext>
                  </a:extLst>
                </p14:cNvPr>
                <p14:cNvContentPartPr/>
                <p14:nvPr/>
              </p14:nvContentPartPr>
              <p14:xfrm>
                <a:off x="7024442" y="338803"/>
                <a:ext cx="242640" cy="5367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09CD227-7AC5-492E-A0E1-DFA33F84DDE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006442" y="320803"/>
                  <a:ext cx="2782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C21D9D2-FBF9-4C12-8F1A-3ADEEFF87987}"/>
                    </a:ext>
                  </a:extLst>
                </p14:cNvPr>
                <p14:cNvContentPartPr/>
                <p14:nvPr/>
              </p14:nvContentPartPr>
              <p14:xfrm>
                <a:off x="7358162" y="532843"/>
                <a:ext cx="39600" cy="297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C21D9D2-FBF9-4C12-8F1A-3ADEEFF8798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340162" y="514843"/>
                  <a:ext cx="752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9B70479-1DA7-4808-A011-E42CF3940682}"/>
                    </a:ext>
                  </a:extLst>
                </p14:cNvPr>
                <p14:cNvContentPartPr/>
                <p14:nvPr/>
              </p14:nvContentPartPr>
              <p14:xfrm>
                <a:off x="7584242" y="519163"/>
                <a:ext cx="32040" cy="3322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9B70479-1DA7-4808-A011-E42CF394068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566242" y="501163"/>
                  <a:ext cx="6768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9AD5F2A-362D-4173-B0BD-7B9D54AB15C0}"/>
                    </a:ext>
                  </a:extLst>
                </p14:cNvPr>
                <p14:cNvContentPartPr/>
                <p14:nvPr/>
              </p14:nvContentPartPr>
              <p14:xfrm>
                <a:off x="7452122" y="707803"/>
                <a:ext cx="185760" cy="327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9AD5F2A-362D-4173-B0BD-7B9D54AB15C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34122" y="689803"/>
                  <a:ext cx="221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0158C42-ED7B-406B-924E-7E9B5DCED1ED}"/>
                    </a:ext>
                  </a:extLst>
                </p14:cNvPr>
                <p14:cNvContentPartPr/>
                <p14:nvPr/>
              </p14:nvContentPartPr>
              <p14:xfrm>
                <a:off x="7733282" y="378043"/>
                <a:ext cx="244080" cy="4471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0158C42-ED7B-406B-924E-7E9B5DCED1ED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15309" y="360043"/>
                  <a:ext cx="279668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9DE5BEB9-EF94-4668-BD68-8324CABAB51C}"/>
                    </a:ext>
                  </a:extLst>
                </p14:cNvPr>
                <p14:cNvContentPartPr/>
                <p14:nvPr/>
              </p14:nvContentPartPr>
              <p14:xfrm>
                <a:off x="8039642" y="266083"/>
                <a:ext cx="186120" cy="5842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9DE5BEB9-EF94-4668-BD68-8324CABAB5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021642" y="248094"/>
                  <a:ext cx="221760" cy="61989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8D54408-D9E0-42E1-AFFB-B3363BE9EC97}"/>
              </a:ext>
            </a:extLst>
          </p:cNvPr>
          <p:cNvGrpSpPr/>
          <p:nvPr/>
        </p:nvGrpSpPr>
        <p:grpSpPr>
          <a:xfrm>
            <a:off x="108842" y="3307363"/>
            <a:ext cx="3151800" cy="1023480"/>
            <a:chOff x="108842" y="3307363"/>
            <a:chExt cx="3151800" cy="102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9DEE163-2838-4627-9D10-8CD3AFEF6E83}"/>
                    </a:ext>
                  </a:extLst>
                </p14:cNvPr>
                <p14:cNvContentPartPr/>
                <p14:nvPr/>
              </p14:nvContentPartPr>
              <p14:xfrm>
                <a:off x="384602" y="3612643"/>
                <a:ext cx="63720" cy="419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9DEE163-2838-4627-9D10-8CD3AFEF6E8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66602" y="3594643"/>
                  <a:ext cx="9936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A243FA9-985D-44B4-9C84-2C1697E3F2F4}"/>
                    </a:ext>
                  </a:extLst>
                </p14:cNvPr>
                <p14:cNvContentPartPr/>
                <p14:nvPr/>
              </p14:nvContentPartPr>
              <p14:xfrm>
                <a:off x="393962" y="3733243"/>
                <a:ext cx="173880" cy="2718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A243FA9-985D-44B4-9C84-2C1697E3F2F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75925" y="3715219"/>
                  <a:ext cx="209594" cy="3074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D2A4766-C312-40E5-B213-6F7AB9801E44}"/>
                    </a:ext>
                  </a:extLst>
                </p14:cNvPr>
                <p14:cNvContentPartPr/>
                <p14:nvPr/>
              </p14:nvContentPartPr>
              <p14:xfrm>
                <a:off x="642002" y="3888403"/>
                <a:ext cx="115560" cy="208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D2A4766-C312-40E5-B213-6F7AB9801E44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4002" y="3870403"/>
                  <a:ext cx="151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F13A84B-6B87-4A7C-AF53-A5D647DBCD55}"/>
                    </a:ext>
                  </a:extLst>
                </p14:cNvPr>
                <p14:cNvContentPartPr/>
                <p14:nvPr/>
              </p14:nvContentPartPr>
              <p14:xfrm>
                <a:off x="726242" y="3951043"/>
                <a:ext cx="342000" cy="128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F13A84B-6B87-4A7C-AF53-A5D647DBCD5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08242" y="3933043"/>
                  <a:ext cx="3776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50292CAB-E6E2-47A9-BD8D-ECE1AFF51ACF}"/>
                    </a:ext>
                  </a:extLst>
                </p14:cNvPr>
                <p14:cNvContentPartPr/>
                <p14:nvPr/>
              </p14:nvContentPartPr>
              <p14:xfrm>
                <a:off x="1155362" y="3866443"/>
                <a:ext cx="187920" cy="32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50292CAB-E6E2-47A9-BD8D-ECE1AFF51AC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37327" y="3848443"/>
                  <a:ext cx="223628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7513457-6539-4BD5-9B95-BB7EB9A786E3}"/>
                    </a:ext>
                  </a:extLst>
                </p14:cNvPr>
                <p14:cNvContentPartPr/>
                <p14:nvPr/>
              </p14:nvContentPartPr>
              <p14:xfrm>
                <a:off x="1203242" y="3925123"/>
                <a:ext cx="233280" cy="558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7513457-6539-4BD5-9B95-BB7EB9A786E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185242" y="3907006"/>
                  <a:ext cx="268920" cy="9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54F5609-39A1-4E04-A6A4-811099F63553}"/>
                    </a:ext>
                  </a:extLst>
                </p14:cNvPr>
                <p14:cNvContentPartPr/>
                <p14:nvPr/>
              </p14:nvContentPartPr>
              <p14:xfrm>
                <a:off x="1617962" y="3708763"/>
                <a:ext cx="137160" cy="274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54F5609-39A1-4E04-A6A4-811099F6355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99962" y="3690763"/>
                  <a:ext cx="1728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6CA65D-264D-4923-A99E-7BE8BE76D76F}"/>
                    </a:ext>
                  </a:extLst>
                </p14:cNvPr>
                <p14:cNvContentPartPr/>
                <p14:nvPr/>
              </p14:nvContentPartPr>
              <p14:xfrm>
                <a:off x="1951322" y="3759883"/>
                <a:ext cx="119160" cy="2041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6CA65D-264D-4923-A99E-7BE8BE76D76F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933376" y="3741883"/>
                  <a:ext cx="154693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4FCB919-A7C8-4D0A-8CB0-B50C63C377E5}"/>
                    </a:ext>
                  </a:extLst>
                </p14:cNvPr>
                <p14:cNvContentPartPr/>
                <p14:nvPr/>
              </p14:nvContentPartPr>
              <p14:xfrm>
                <a:off x="1945922" y="3847723"/>
                <a:ext cx="182520" cy="129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4FCB919-A7C8-4D0A-8CB0-B50C63C377E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927922" y="3829723"/>
                  <a:ext cx="2181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2076805-DA63-49CD-A551-8BA8D4903C8E}"/>
                    </a:ext>
                  </a:extLst>
                </p14:cNvPr>
                <p14:cNvContentPartPr/>
                <p14:nvPr/>
              </p14:nvContentPartPr>
              <p14:xfrm>
                <a:off x="2208722" y="3764923"/>
                <a:ext cx="140760" cy="2469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2076805-DA63-49CD-A551-8BA8D4903C8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190676" y="3746923"/>
                  <a:ext cx="176491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14F29E1-9D99-4D91-A580-851137A38D84}"/>
                    </a:ext>
                  </a:extLst>
                </p14:cNvPr>
                <p14:cNvContentPartPr/>
                <p14:nvPr/>
              </p14:nvContentPartPr>
              <p14:xfrm>
                <a:off x="2445602" y="3836923"/>
                <a:ext cx="191160" cy="195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14F29E1-9D99-4D91-A580-851137A38D8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427602" y="3818923"/>
                  <a:ext cx="2268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E8E857B-F21C-4E80-BEF9-41C21240EB33}"/>
                    </a:ext>
                  </a:extLst>
                </p14:cNvPr>
                <p14:cNvContentPartPr/>
                <p14:nvPr/>
              </p14:nvContentPartPr>
              <p14:xfrm>
                <a:off x="2469722" y="3517243"/>
                <a:ext cx="200520" cy="205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E8E857B-F21C-4E80-BEF9-41C21240EB3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451722" y="3499243"/>
                  <a:ext cx="236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E591F24-2409-4D92-B4D2-ED6A8104F8F6}"/>
                    </a:ext>
                  </a:extLst>
                </p14:cNvPr>
                <p14:cNvContentPartPr/>
                <p14:nvPr/>
              </p14:nvContentPartPr>
              <p14:xfrm>
                <a:off x="2671322" y="3487723"/>
                <a:ext cx="39240" cy="199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E591F24-2409-4D92-B4D2-ED6A8104F8F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653486" y="3469723"/>
                  <a:ext cx="74556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A215FCB-B699-43C2-82B4-37B681F1B75F}"/>
                    </a:ext>
                  </a:extLst>
                </p14:cNvPr>
                <p14:cNvContentPartPr/>
                <p14:nvPr/>
              </p14:nvContentPartPr>
              <p14:xfrm>
                <a:off x="2820002" y="3533083"/>
                <a:ext cx="188280" cy="1695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A215FCB-B699-43C2-82B4-37B681F1B75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802002" y="3515083"/>
                  <a:ext cx="223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1BA51BF-36E2-4FEB-998F-66969C31BFA7}"/>
                    </a:ext>
                  </a:extLst>
                </p14:cNvPr>
                <p14:cNvContentPartPr/>
                <p14:nvPr/>
              </p14:nvContentPartPr>
              <p14:xfrm>
                <a:off x="2956802" y="3597883"/>
                <a:ext cx="39240" cy="2152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1BA51BF-36E2-4FEB-998F-66969C31BFA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938966" y="3579883"/>
                  <a:ext cx="74556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180F551-23A5-4C62-AB83-8FCA40A0AFB0}"/>
                    </a:ext>
                  </a:extLst>
                </p14:cNvPr>
                <p14:cNvContentPartPr/>
                <p14:nvPr/>
              </p14:nvContentPartPr>
              <p14:xfrm>
                <a:off x="128642" y="3307363"/>
                <a:ext cx="3132000" cy="1023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180F551-23A5-4C62-AB83-8FCA40A0AFB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0642" y="3289363"/>
                  <a:ext cx="3167640" cy="10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92DB31A-4347-4F4B-99FE-F3B8A2D30D72}"/>
                    </a:ext>
                  </a:extLst>
                </p14:cNvPr>
                <p14:cNvContentPartPr/>
                <p14:nvPr/>
              </p14:nvContentPartPr>
              <p14:xfrm>
                <a:off x="108842" y="3512923"/>
                <a:ext cx="36000" cy="7498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92DB31A-4347-4F4B-99FE-F3B8A2D30D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1020" y="3494923"/>
                  <a:ext cx="71287" cy="78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A3FC1AD6-E13C-444D-B387-51B17C92FEA8}"/>
              </a:ext>
            </a:extLst>
          </p:cNvPr>
          <p:cNvGrpSpPr/>
          <p:nvPr/>
        </p:nvGrpSpPr>
        <p:grpSpPr>
          <a:xfrm>
            <a:off x="3461522" y="3566923"/>
            <a:ext cx="2594520" cy="473040"/>
            <a:chOff x="3461522" y="3566923"/>
            <a:chExt cx="2594520" cy="47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D1A293-E328-44B3-A9B5-10B8BDE0A28E}"/>
                    </a:ext>
                  </a:extLst>
                </p14:cNvPr>
                <p14:cNvContentPartPr/>
                <p14:nvPr/>
              </p14:nvContentPartPr>
              <p14:xfrm>
                <a:off x="3461522" y="3780763"/>
                <a:ext cx="346680" cy="234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D1A293-E328-44B3-A9B5-10B8BDE0A28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443541" y="3762763"/>
                  <a:ext cx="382283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6F29C39-83C6-4343-A8D9-096D21FE05BF}"/>
                    </a:ext>
                  </a:extLst>
                </p14:cNvPr>
                <p14:cNvContentPartPr/>
                <p14:nvPr/>
              </p14:nvContentPartPr>
              <p14:xfrm>
                <a:off x="3557282" y="3883723"/>
                <a:ext cx="291960" cy="226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6F29C39-83C6-4343-A8D9-096D21FE05B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539282" y="3865723"/>
                  <a:ext cx="327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5F854B5-07EA-4184-9D80-CF21E80338E7}"/>
                    </a:ext>
                  </a:extLst>
                </p14:cNvPr>
                <p14:cNvContentPartPr/>
                <p14:nvPr/>
              </p14:nvContentPartPr>
              <p14:xfrm>
                <a:off x="4086842" y="3566923"/>
                <a:ext cx="149400" cy="3780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5F854B5-07EA-4184-9D80-CF21E80338E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68842" y="3548923"/>
                  <a:ext cx="1850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B7BF1A7-78F8-4387-AF5A-1455B3D40105}"/>
                    </a:ext>
                  </a:extLst>
                </p14:cNvPr>
                <p14:cNvContentPartPr/>
                <p14:nvPr/>
              </p14:nvContentPartPr>
              <p14:xfrm>
                <a:off x="4231922" y="3690403"/>
                <a:ext cx="257760" cy="2260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B7BF1A7-78F8-4387-AF5A-1455B3D4010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213922" y="3672403"/>
                  <a:ext cx="2934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688548B-3120-4E37-BE2A-07C63FB169B1}"/>
                    </a:ext>
                  </a:extLst>
                </p14:cNvPr>
                <p14:cNvContentPartPr/>
                <p14:nvPr/>
              </p14:nvContentPartPr>
              <p14:xfrm>
                <a:off x="4581842" y="3842323"/>
                <a:ext cx="212040" cy="180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688548B-3120-4E37-BE2A-07C63FB169B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563842" y="3824323"/>
                  <a:ext cx="2476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2259B5F-E6B0-4926-9122-0E60C96CA07C}"/>
                    </a:ext>
                  </a:extLst>
                </p14:cNvPr>
                <p14:cNvContentPartPr/>
                <p14:nvPr/>
              </p14:nvContentPartPr>
              <p14:xfrm>
                <a:off x="5053082" y="3760243"/>
                <a:ext cx="113760" cy="170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2259B5F-E6B0-4926-9122-0E60C96CA07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035082" y="3742243"/>
                  <a:ext cx="1494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CD18C1D-97FA-4157-9735-700E5ED60593}"/>
                    </a:ext>
                  </a:extLst>
                </p14:cNvPr>
                <p14:cNvContentPartPr/>
                <p14:nvPr/>
              </p14:nvContentPartPr>
              <p14:xfrm>
                <a:off x="5031122" y="3852763"/>
                <a:ext cx="239400" cy="92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CD18C1D-97FA-4157-9735-700E5ED6059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013122" y="3834763"/>
                  <a:ext cx="275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D6CDFE8-8F5E-4AD5-A347-88710E6952D8}"/>
                    </a:ext>
                  </a:extLst>
                </p14:cNvPr>
                <p14:cNvContentPartPr/>
                <p14:nvPr/>
              </p14:nvContentPartPr>
              <p14:xfrm>
                <a:off x="5479682" y="3641803"/>
                <a:ext cx="83880" cy="318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D6CDFE8-8F5E-4AD5-A347-88710E6952D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61682" y="3623803"/>
                  <a:ext cx="1195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20A961A-CECC-49D9-9933-5D917C7B398C}"/>
                    </a:ext>
                  </a:extLst>
                </p14:cNvPr>
                <p14:cNvContentPartPr/>
                <p14:nvPr/>
              </p14:nvContentPartPr>
              <p14:xfrm>
                <a:off x="5538722" y="3700843"/>
                <a:ext cx="306720" cy="2498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20A961A-CECC-49D9-9933-5D917C7B398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20722" y="3682843"/>
                  <a:ext cx="3423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2E7C9AF-F1AC-4125-B3DF-AE0048B68D14}"/>
                    </a:ext>
                  </a:extLst>
                </p14:cNvPr>
                <p14:cNvContentPartPr/>
                <p14:nvPr/>
              </p14:nvContentPartPr>
              <p14:xfrm>
                <a:off x="5872082" y="3820363"/>
                <a:ext cx="183960" cy="2196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2E7C9AF-F1AC-4125-B3DF-AE0048B68D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854082" y="3802392"/>
                  <a:ext cx="219600" cy="2551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336DB08-56A7-435E-A269-7E68725F4A12}"/>
              </a:ext>
            </a:extLst>
          </p:cNvPr>
          <p:cNvGrpSpPr/>
          <p:nvPr/>
        </p:nvGrpSpPr>
        <p:grpSpPr>
          <a:xfrm>
            <a:off x="6372482" y="3729643"/>
            <a:ext cx="299520" cy="143280"/>
            <a:chOff x="6372482" y="3729643"/>
            <a:chExt cx="299520" cy="14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68B81E8-4431-44A9-8750-EE8FF9FE4E48}"/>
                    </a:ext>
                  </a:extLst>
                </p14:cNvPr>
                <p14:cNvContentPartPr/>
                <p14:nvPr/>
              </p14:nvContentPartPr>
              <p14:xfrm>
                <a:off x="6372482" y="3729643"/>
                <a:ext cx="299520" cy="262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68B81E8-4431-44A9-8750-EE8FF9FE4E48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354482" y="3711643"/>
                  <a:ext cx="3351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2852C7-AC68-4575-8748-A92B9997D769}"/>
                    </a:ext>
                  </a:extLst>
                </p14:cNvPr>
                <p14:cNvContentPartPr/>
                <p14:nvPr/>
              </p14:nvContentPartPr>
              <p14:xfrm>
                <a:off x="6393002" y="3836203"/>
                <a:ext cx="245520" cy="367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2852C7-AC68-4575-8748-A92B9997D76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375002" y="3818025"/>
                  <a:ext cx="281160" cy="727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163561EF-B946-435F-969B-9A134A1D3569}"/>
              </a:ext>
            </a:extLst>
          </p:cNvPr>
          <p:cNvGrpSpPr/>
          <p:nvPr/>
        </p:nvGrpSpPr>
        <p:grpSpPr>
          <a:xfrm>
            <a:off x="6949562" y="3564043"/>
            <a:ext cx="882720" cy="395640"/>
            <a:chOff x="6949562" y="3564043"/>
            <a:chExt cx="882720" cy="39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02B479B-1D9A-4CAA-B3E3-7A14484D3979}"/>
                    </a:ext>
                  </a:extLst>
                </p14:cNvPr>
                <p14:cNvContentPartPr/>
                <p14:nvPr/>
              </p14:nvContentPartPr>
              <p14:xfrm>
                <a:off x="6949562" y="3564043"/>
                <a:ext cx="137160" cy="338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02B479B-1D9A-4CAA-B3E3-7A14484D397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31562" y="3546043"/>
                  <a:ext cx="1728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7C13B23-64B4-4B2E-935E-46D720FD5B43}"/>
                    </a:ext>
                  </a:extLst>
                </p14:cNvPr>
                <p14:cNvContentPartPr/>
                <p14:nvPr/>
              </p14:nvContentPartPr>
              <p14:xfrm>
                <a:off x="7042802" y="3610843"/>
                <a:ext cx="273240" cy="2390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7C13B23-64B4-4B2E-935E-46D720FD5B4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024802" y="3592843"/>
                  <a:ext cx="308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D6C0739-7881-4C18-88F8-9475AD4ADD33}"/>
                    </a:ext>
                  </a:extLst>
                </p14:cNvPr>
                <p14:cNvContentPartPr/>
                <p14:nvPr/>
              </p14:nvContentPartPr>
              <p14:xfrm>
                <a:off x="7312082" y="3756643"/>
                <a:ext cx="161280" cy="2030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D6C0739-7881-4C18-88F8-9475AD4ADD3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94082" y="3738643"/>
                  <a:ext cx="196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4424DDE4-D2FF-47B7-A854-39A0B59082F0}"/>
                    </a:ext>
                  </a:extLst>
                </p14:cNvPr>
                <p14:cNvContentPartPr/>
                <p14:nvPr/>
              </p14:nvContentPartPr>
              <p14:xfrm>
                <a:off x="7541402" y="3808123"/>
                <a:ext cx="290880" cy="1458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4424DDE4-D2FF-47B7-A854-39A0B59082F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523402" y="3790123"/>
                  <a:ext cx="326520" cy="18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C837BDCA-24CD-407B-9C3C-23CC96E74D5B}"/>
              </a:ext>
            </a:extLst>
          </p:cNvPr>
          <p:cNvGrpSpPr/>
          <p:nvPr/>
        </p:nvGrpSpPr>
        <p:grpSpPr>
          <a:xfrm>
            <a:off x="4223282" y="4124923"/>
            <a:ext cx="326160" cy="128880"/>
            <a:chOff x="4223282" y="4124923"/>
            <a:chExt cx="326160" cy="12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52208A7-3C76-4893-AC40-52873BD06250}"/>
                    </a:ext>
                  </a:extLst>
                </p14:cNvPr>
                <p14:cNvContentPartPr/>
                <p14:nvPr/>
              </p14:nvContentPartPr>
              <p14:xfrm>
                <a:off x="4223282" y="4124923"/>
                <a:ext cx="326160" cy="450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52208A7-3C76-4893-AC40-52873BD0625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205262" y="4107066"/>
                  <a:ext cx="361839" cy="803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9083C69-09C7-4234-AA41-94AF81A439B7}"/>
                    </a:ext>
                  </a:extLst>
                </p14:cNvPr>
                <p14:cNvContentPartPr/>
                <p14:nvPr/>
              </p14:nvContentPartPr>
              <p14:xfrm>
                <a:off x="4244162" y="4197283"/>
                <a:ext cx="287280" cy="565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9083C69-09C7-4234-AA41-94AF81A439B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226139" y="4179168"/>
                  <a:ext cx="322965" cy="9238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2C823A7-1931-40E2-AB57-AD18C5ACBFBC}"/>
              </a:ext>
            </a:extLst>
          </p:cNvPr>
          <p:cNvGrpSpPr/>
          <p:nvPr/>
        </p:nvGrpSpPr>
        <p:grpSpPr>
          <a:xfrm>
            <a:off x="5575082" y="4210243"/>
            <a:ext cx="178200" cy="124200"/>
            <a:chOff x="5575082" y="4210243"/>
            <a:chExt cx="17820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1CC7F58-6ADB-4056-A30A-76F37B16A70F}"/>
                    </a:ext>
                  </a:extLst>
                </p14:cNvPr>
                <p14:cNvContentPartPr/>
                <p14:nvPr/>
              </p14:nvContentPartPr>
              <p14:xfrm>
                <a:off x="5626562" y="4210243"/>
                <a:ext cx="126720" cy="26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1CC7F58-6ADB-4056-A30A-76F37B16A70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608562" y="4192243"/>
                  <a:ext cx="1623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36FCB48C-5178-40DA-BC8C-7E7177E960AC}"/>
                    </a:ext>
                  </a:extLst>
                </p14:cNvPr>
                <p14:cNvContentPartPr/>
                <p14:nvPr/>
              </p14:nvContentPartPr>
              <p14:xfrm>
                <a:off x="5575082" y="4312843"/>
                <a:ext cx="165600" cy="216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36FCB48C-5178-40DA-BC8C-7E7177E960A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57043" y="4294843"/>
                  <a:ext cx="201318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888E33F-AF03-4C8C-9981-5E947FECEDDD}"/>
              </a:ext>
            </a:extLst>
          </p:cNvPr>
          <p:cNvGrpSpPr/>
          <p:nvPr/>
        </p:nvGrpSpPr>
        <p:grpSpPr>
          <a:xfrm>
            <a:off x="510242" y="4968043"/>
            <a:ext cx="959400" cy="481680"/>
            <a:chOff x="510242" y="4968043"/>
            <a:chExt cx="959400" cy="481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90FD13FB-7138-4EB6-9625-FF2C554B0702}"/>
                    </a:ext>
                  </a:extLst>
                </p14:cNvPr>
                <p14:cNvContentPartPr/>
                <p14:nvPr/>
              </p14:nvContentPartPr>
              <p14:xfrm>
                <a:off x="510242" y="4968043"/>
                <a:ext cx="77400" cy="44820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90FD13FB-7138-4EB6-9625-FF2C554B0702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92242" y="4950043"/>
                  <a:ext cx="1130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B7BF64D9-87AE-4E0D-8E86-5187CFC5504F}"/>
                    </a:ext>
                  </a:extLst>
                </p14:cNvPr>
                <p14:cNvContentPartPr/>
                <p14:nvPr/>
              </p14:nvContentPartPr>
              <p14:xfrm>
                <a:off x="577922" y="5080363"/>
                <a:ext cx="197640" cy="3013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B7BF64D9-87AE-4E0D-8E86-5187CFC5504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59922" y="5062363"/>
                  <a:ext cx="2332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7C8762D-F90E-4EC7-9BD2-2A6ED9062380}"/>
                    </a:ext>
                  </a:extLst>
                </p14:cNvPr>
                <p14:cNvContentPartPr/>
                <p14:nvPr/>
              </p14:nvContentPartPr>
              <p14:xfrm>
                <a:off x="840002" y="5314723"/>
                <a:ext cx="213480" cy="1350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7C8762D-F90E-4EC7-9BD2-2A6ED9062380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22032" y="5296675"/>
                  <a:ext cx="249060" cy="1707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3E81C9AF-210F-4B13-9BFC-AC667FF933ED}"/>
                    </a:ext>
                  </a:extLst>
                </p14:cNvPr>
                <p14:cNvContentPartPr/>
                <p14:nvPr/>
              </p14:nvContentPartPr>
              <p14:xfrm>
                <a:off x="1173722" y="5200603"/>
                <a:ext cx="201960" cy="29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3E81C9AF-210F-4B13-9BFC-AC667FF933E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5690" y="5182603"/>
                  <a:ext cx="237664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953D8A2-07F9-44AE-A46E-5C7A4CD88315}"/>
                    </a:ext>
                  </a:extLst>
                </p14:cNvPr>
                <p14:cNvContentPartPr/>
                <p14:nvPr/>
              </p14:nvContentPartPr>
              <p14:xfrm>
                <a:off x="1194242" y="5262883"/>
                <a:ext cx="275400" cy="637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953D8A2-07F9-44AE-A46E-5C7A4CD8831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76218" y="5244883"/>
                  <a:ext cx="311087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6058AE4-E177-4D12-ADC5-1287A8717523}"/>
              </a:ext>
            </a:extLst>
          </p:cNvPr>
          <p:cNvGrpSpPr/>
          <p:nvPr/>
        </p:nvGrpSpPr>
        <p:grpSpPr>
          <a:xfrm>
            <a:off x="1780322" y="4800643"/>
            <a:ext cx="539640" cy="589320"/>
            <a:chOff x="1780322" y="4800643"/>
            <a:chExt cx="539640" cy="58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A1B33BE4-81F9-4452-AA47-0BE5FF1A83F0}"/>
                    </a:ext>
                  </a:extLst>
                </p14:cNvPr>
                <p14:cNvContentPartPr/>
                <p14:nvPr/>
              </p14:nvContentPartPr>
              <p14:xfrm>
                <a:off x="1780322" y="5097643"/>
                <a:ext cx="45360" cy="29232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A1B33BE4-81F9-4452-AA47-0BE5FF1A83F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762322" y="5079643"/>
                  <a:ext cx="8100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BADD7D9-BF59-413D-A2F6-670DB7930851}"/>
                    </a:ext>
                  </a:extLst>
                </p14:cNvPr>
                <p14:cNvContentPartPr/>
                <p14:nvPr/>
              </p14:nvContentPartPr>
              <p14:xfrm>
                <a:off x="1935482" y="5194483"/>
                <a:ext cx="215640" cy="187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BADD7D9-BF59-413D-A2F6-670DB793085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917482" y="5176483"/>
                  <a:ext cx="2512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27EDE7B-D635-4A19-9E8D-A2875DE35B84}"/>
                    </a:ext>
                  </a:extLst>
                </p14:cNvPr>
                <p14:cNvContentPartPr/>
                <p14:nvPr/>
              </p14:nvContentPartPr>
              <p14:xfrm>
                <a:off x="1939082" y="4903243"/>
                <a:ext cx="174960" cy="295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27EDE7B-D635-4A19-9E8D-A2875DE35B8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921082" y="4885243"/>
                  <a:ext cx="2106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B18340D-A622-4466-991D-26F7FFCE5A4F}"/>
                    </a:ext>
                  </a:extLst>
                </p14:cNvPr>
                <p14:cNvContentPartPr/>
                <p14:nvPr/>
              </p14:nvContentPartPr>
              <p14:xfrm>
                <a:off x="2173442" y="4800643"/>
                <a:ext cx="132120" cy="2289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B18340D-A622-4466-991D-26F7FFCE5A4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155442" y="4782643"/>
                  <a:ext cx="1677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45B973C-DEFF-4119-9409-6551D67644D3}"/>
                    </a:ext>
                  </a:extLst>
                </p14:cNvPr>
                <p14:cNvContentPartPr/>
                <p14:nvPr/>
              </p14:nvContentPartPr>
              <p14:xfrm>
                <a:off x="2279282" y="4946083"/>
                <a:ext cx="40680" cy="284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45B973C-DEFF-4119-9409-6551D67644D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261282" y="4928083"/>
                  <a:ext cx="76320" cy="32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77C5E57-75B7-4FF8-BF55-32CFEB042E39}"/>
              </a:ext>
            </a:extLst>
          </p:cNvPr>
          <p:cNvGrpSpPr/>
          <p:nvPr/>
        </p:nvGrpSpPr>
        <p:grpSpPr>
          <a:xfrm>
            <a:off x="2896322" y="5053723"/>
            <a:ext cx="981000" cy="303840"/>
            <a:chOff x="2896322" y="5053723"/>
            <a:chExt cx="981000" cy="303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59BA997-B22A-431E-8EF6-D61C549DF2B3}"/>
                    </a:ext>
                  </a:extLst>
                </p14:cNvPr>
                <p14:cNvContentPartPr/>
                <p14:nvPr/>
              </p14:nvContentPartPr>
              <p14:xfrm>
                <a:off x="2896322" y="5172883"/>
                <a:ext cx="155520" cy="145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59BA997-B22A-431E-8EF6-D61C549DF2B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78322" y="5154883"/>
                  <a:ext cx="1911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8E7D648-EF5A-4238-A568-EC14D03F33BE}"/>
                    </a:ext>
                  </a:extLst>
                </p14:cNvPr>
                <p14:cNvContentPartPr/>
                <p14:nvPr/>
              </p14:nvContentPartPr>
              <p14:xfrm>
                <a:off x="3216722" y="5053723"/>
                <a:ext cx="34560" cy="294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8E7D648-EF5A-4238-A568-EC14D03F33B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3198533" y="5035745"/>
                  <a:ext cx="70575" cy="3300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64EBE04-3EAD-429F-877C-4BF2BF574BE2}"/>
                    </a:ext>
                  </a:extLst>
                </p14:cNvPr>
                <p14:cNvContentPartPr/>
                <p14:nvPr/>
              </p14:nvContentPartPr>
              <p14:xfrm>
                <a:off x="3324002" y="5212843"/>
                <a:ext cx="166320" cy="144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64EBE04-3EAD-429F-877C-4BF2BF574BE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06002" y="5194843"/>
                  <a:ext cx="201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1AD8219-62A0-4665-BC11-EBE45DAFC934}"/>
                    </a:ext>
                  </a:extLst>
                </p14:cNvPr>
                <p14:cNvContentPartPr/>
                <p14:nvPr/>
              </p14:nvContentPartPr>
              <p14:xfrm>
                <a:off x="3542522" y="5166403"/>
                <a:ext cx="334800" cy="182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1AD8219-62A0-4665-BC11-EBE45DAFC934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524522" y="5148403"/>
                  <a:ext cx="3704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314C1EF-3448-40C8-BD37-2D8AD17F8E0C}"/>
              </a:ext>
            </a:extLst>
          </p:cNvPr>
          <p:cNvGrpSpPr/>
          <p:nvPr/>
        </p:nvGrpSpPr>
        <p:grpSpPr>
          <a:xfrm>
            <a:off x="4345322" y="4981003"/>
            <a:ext cx="752040" cy="340200"/>
            <a:chOff x="4345322" y="4981003"/>
            <a:chExt cx="752040" cy="34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B7B25B68-4184-40AD-86E6-29A8E146485F}"/>
                    </a:ext>
                  </a:extLst>
                </p14:cNvPr>
                <p14:cNvContentPartPr/>
                <p14:nvPr/>
              </p14:nvContentPartPr>
              <p14:xfrm>
                <a:off x="4345322" y="4981003"/>
                <a:ext cx="245520" cy="3402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B7B25B68-4184-40AD-86E6-29A8E146485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327322" y="4963003"/>
                  <a:ext cx="281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DD65426-9C27-465C-8C08-50E0C65976AE}"/>
                    </a:ext>
                  </a:extLst>
                </p14:cNvPr>
                <p14:cNvContentPartPr/>
                <p14:nvPr/>
              </p14:nvContentPartPr>
              <p14:xfrm>
                <a:off x="4563842" y="5200603"/>
                <a:ext cx="137880" cy="1116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DD65426-9C27-465C-8C08-50E0C65976A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545842" y="5182603"/>
                  <a:ext cx="173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304E492-8F51-4FCB-9B2F-DE3AB365DE72}"/>
                    </a:ext>
                  </a:extLst>
                </p14:cNvPr>
                <p14:cNvContentPartPr/>
                <p14:nvPr/>
              </p14:nvContentPartPr>
              <p14:xfrm>
                <a:off x="4707842" y="5069203"/>
                <a:ext cx="389520" cy="2077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304E492-8F51-4FCB-9B2F-DE3AB365DE7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689842" y="5051172"/>
                  <a:ext cx="425160" cy="24342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DB3D2AA0-0BB4-47AD-AFB4-B0826EF88C31}"/>
              </a:ext>
            </a:extLst>
          </p:cNvPr>
          <p:cNvGrpSpPr/>
          <p:nvPr/>
        </p:nvGrpSpPr>
        <p:grpSpPr>
          <a:xfrm>
            <a:off x="5377082" y="5039323"/>
            <a:ext cx="1261800" cy="317520"/>
            <a:chOff x="5377082" y="5039323"/>
            <a:chExt cx="1261800" cy="31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D4837AA-2027-4647-A165-2308C89EA894}"/>
                    </a:ext>
                  </a:extLst>
                </p14:cNvPr>
                <p14:cNvContentPartPr/>
                <p14:nvPr/>
              </p14:nvContentPartPr>
              <p14:xfrm>
                <a:off x="5377082" y="5107003"/>
                <a:ext cx="186480" cy="2041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D4837AA-2027-4647-A165-2308C89EA894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359117" y="5088971"/>
                  <a:ext cx="222051" cy="2398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5E13AB-E645-4C5A-802E-C3EC8C09F515}"/>
                    </a:ext>
                  </a:extLst>
                </p14:cNvPr>
                <p14:cNvContentPartPr/>
                <p14:nvPr/>
              </p14:nvContentPartPr>
              <p14:xfrm>
                <a:off x="5603522" y="5182243"/>
                <a:ext cx="123120" cy="159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5E13AB-E645-4C5A-802E-C3EC8C09F51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85522" y="5164243"/>
                  <a:ext cx="158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D6D8324-CD35-44B2-8312-970EAE306338}"/>
                    </a:ext>
                  </a:extLst>
                </p14:cNvPr>
                <p14:cNvContentPartPr/>
                <p14:nvPr/>
              </p14:nvContentPartPr>
              <p14:xfrm>
                <a:off x="5758682" y="5039323"/>
                <a:ext cx="304200" cy="2768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D6D8324-CD35-44B2-8312-970EAE30633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740682" y="5021323"/>
                  <a:ext cx="3398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AABD5AD-5DC5-454A-B859-87CE331E50C1}"/>
                    </a:ext>
                  </a:extLst>
                </p14:cNvPr>
                <p14:cNvContentPartPr/>
                <p14:nvPr/>
              </p14:nvContentPartPr>
              <p14:xfrm>
                <a:off x="6002402" y="5155963"/>
                <a:ext cx="295560" cy="1537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AABD5AD-5DC5-454A-B859-87CE331E50C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84402" y="5137963"/>
                  <a:ext cx="331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9AE2182-C2E0-4181-8D16-0F6810CC74F9}"/>
                    </a:ext>
                  </a:extLst>
                </p14:cNvPr>
                <p14:cNvContentPartPr/>
                <p14:nvPr/>
              </p14:nvContentPartPr>
              <p14:xfrm>
                <a:off x="6332162" y="5148763"/>
                <a:ext cx="306720" cy="2080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9AE2182-C2E0-4181-8D16-0F6810CC74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14162" y="5130732"/>
                  <a:ext cx="342360" cy="24378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1841F3C5-8E76-4EA9-B7AE-3CD0A3C95DD7}"/>
              </a:ext>
            </a:extLst>
          </p:cNvPr>
          <p:cNvGrpSpPr/>
          <p:nvPr/>
        </p:nvGrpSpPr>
        <p:grpSpPr>
          <a:xfrm>
            <a:off x="6962522" y="4691923"/>
            <a:ext cx="1892520" cy="899640"/>
            <a:chOff x="6962522" y="4691923"/>
            <a:chExt cx="1892520" cy="899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964E4FC-FB23-463F-8D3C-7430E40F6CAF}"/>
                    </a:ext>
                  </a:extLst>
                </p14:cNvPr>
                <p14:cNvContentPartPr/>
                <p14:nvPr/>
              </p14:nvContentPartPr>
              <p14:xfrm>
                <a:off x="6962522" y="5027803"/>
                <a:ext cx="186120" cy="3319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964E4FC-FB23-463F-8D3C-7430E40F6CA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44557" y="5009803"/>
                  <a:ext cx="221691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F36609C-6B08-4F40-A2F8-846AA9C89AE5}"/>
                    </a:ext>
                  </a:extLst>
                </p14:cNvPr>
                <p14:cNvContentPartPr/>
                <p14:nvPr/>
              </p14:nvContentPartPr>
              <p14:xfrm>
                <a:off x="7322882" y="5085403"/>
                <a:ext cx="75960" cy="2714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F36609C-6B08-4F40-A2F8-846AA9C89AE5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04882" y="5067403"/>
                  <a:ext cx="1116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D99ACCE-45B3-46F2-80B0-19583B882213}"/>
                    </a:ext>
                  </a:extLst>
                </p14:cNvPr>
                <p14:cNvContentPartPr/>
                <p14:nvPr/>
              </p14:nvContentPartPr>
              <p14:xfrm>
                <a:off x="7519442" y="5116363"/>
                <a:ext cx="54720" cy="2707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D99ACCE-45B3-46F2-80B0-19583B88221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501560" y="5098363"/>
                  <a:ext cx="90127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F58FE95-B073-4BA2-B65F-5203A0AF315A}"/>
                    </a:ext>
                  </a:extLst>
                </p14:cNvPr>
                <p14:cNvContentPartPr/>
                <p14:nvPr/>
              </p14:nvContentPartPr>
              <p14:xfrm>
                <a:off x="7411442" y="5250283"/>
                <a:ext cx="205920" cy="5580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F58FE95-B073-4BA2-B65F-5203A0AF31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393442" y="5232166"/>
                  <a:ext cx="241560" cy="9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0DB1F75-7746-4121-84F8-364E72216545}"/>
                    </a:ext>
                  </a:extLst>
                </p14:cNvPr>
                <p14:cNvContentPartPr/>
                <p14:nvPr/>
              </p14:nvContentPartPr>
              <p14:xfrm>
                <a:off x="7696202" y="5193403"/>
                <a:ext cx="259200" cy="2210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0DB1F75-7746-4121-84F8-364E7221654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678177" y="5175403"/>
                  <a:ext cx="29489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D643F21-BEEA-4994-9685-314BA06BFFB2}"/>
                    </a:ext>
                  </a:extLst>
                </p14:cNvPr>
                <p14:cNvContentPartPr/>
                <p14:nvPr/>
              </p14:nvContentPartPr>
              <p14:xfrm>
                <a:off x="7975562" y="5148763"/>
                <a:ext cx="38520" cy="2422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D643F21-BEEA-4994-9685-314BA06BFFB2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957392" y="5130763"/>
                  <a:ext cx="74496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9DA43BB-6C82-4216-8DAC-E6661ED6E7FE}"/>
                    </a:ext>
                  </a:extLst>
                </p14:cNvPr>
                <p14:cNvContentPartPr/>
                <p14:nvPr/>
              </p14:nvContentPartPr>
              <p14:xfrm>
                <a:off x="8083202" y="5208883"/>
                <a:ext cx="215280" cy="1872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9DA43BB-6C82-4216-8DAC-E6661ED6E7F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65172" y="5190883"/>
                  <a:ext cx="2509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144F237-2CA5-48ED-B123-57DE899899AC}"/>
                    </a:ext>
                  </a:extLst>
                </p14:cNvPr>
                <p14:cNvContentPartPr/>
                <p14:nvPr/>
              </p14:nvContentPartPr>
              <p14:xfrm>
                <a:off x="8351762" y="5295283"/>
                <a:ext cx="184320" cy="178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144F237-2CA5-48ED-B123-57DE899899A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333762" y="5277283"/>
                  <a:ext cx="219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804F81D-7D26-4830-9EF6-3AE2580CB68C}"/>
                    </a:ext>
                  </a:extLst>
                </p14:cNvPr>
                <p14:cNvContentPartPr/>
                <p14:nvPr/>
              </p14:nvContentPartPr>
              <p14:xfrm>
                <a:off x="7833002" y="4836283"/>
                <a:ext cx="148320" cy="163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804F81D-7D26-4830-9EF6-3AE2580CB68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814958" y="4818283"/>
                  <a:ext cx="184047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C1AAC8E-D115-4735-9C6A-227B6D91CBEB}"/>
                    </a:ext>
                  </a:extLst>
                </p14:cNvPr>
                <p14:cNvContentPartPr/>
                <p14:nvPr/>
              </p14:nvContentPartPr>
              <p14:xfrm>
                <a:off x="7859642" y="4691923"/>
                <a:ext cx="149400" cy="1548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C1AAC8E-D115-4735-9C6A-227B6D91CBE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841642" y="4673923"/>
                  <a:ext cx="185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F487DFD-AD9E-480E-B08E-73282DF080A2}"/>
                    </a:ext>
                  </a:extLst>
                </p14:cNvPr>
                <p14:cNvContentPartPr/>
                <p14:nvPr/>
              </p14:nvContentPartPr>
              <p14:xfrm>
                <a:off x="8148002" y="4788403"/>
                <a:ext cx="159840" cy="17100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F487DFD-AD9E-480E-B08E-73282DF080A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130002" y="4770403"/>
                  <a:ext cx="1954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7D4EE28-5F5B-4D5C-8454-FC59FFF9C251}"/>
                    </a:ext>
                  </a:extLst>
                </p14:cNvPr>
                <p14:cNvContentPartPr/>
                <p14:nvPr/>
              </p14:nvContentPartPr>
              <p14:xfrm>
                <a:off x="8558762" y="4891003"/>
                <a:ext cx="296280" cy="700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7D4EE28-5F5B-4D5C-8454-FC59FFF9C251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540762" y="4873003"/>
                  <a:ext cx="331920" cy="73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140F6B1A-843E-4042-BAFE-EF596784B3B0}"/>
              </a:ext>
            </a:extLst>
          </p:cNvPr>
          <p:cNvGrpSpPr/>
          <p:nvPr/>
        </p:nvGrpSpPr>
        <p:grpSpPr>
          <a:xfrm>
            <a:off x="9427802" y="4965523"/>
            <a:ext cx="1711440" cy="653400"/>
            <a:chOff x="9427802" y="4965523"/>
            <a:chExt cx="1711440" cy="65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2C88C5E-4943-4AA8-93DE-DC27F376746A}"/>
                    </a:ext>
                  </a:extLst>
                </p14:cNvPr>
                <p14:cNvContentPartPr/>
                <p14:nvPr/>
              </p14:nvContentPartPr>
              <p14:xfrm>
                <a:off x="9427802" y="4965523"/>
                <a:ext cx="344520" cy="338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C88C5E-4943-4AA8-93DE-DC27F376746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409802" y="4947523"/>
                  <a:ext cx="3801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87AED1C-9572-4718-8676-D9B806A2ABAE}"/>
                    </a:ext>
                  </a:extLst>
                </p14:cNvPr>
                <p14:cNvContentPartPr/>
                <p14:nvPr/>
              </p14:nvContentPartPr>
              <p14:xfrm>
                <a:off x="9854402" y="5196283"/>
                <a:ext cx="193680" cy="1292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87AED1C-9572-4718-8676-D9B806A2ABA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36402" y="5178283"/>
                  <a:ext cx="2293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A9DD17B-456A-4E1F-8792-D357D0A1AB47}"/>
                    </a:ext>
                  </a:extLst>
                </p14:cNvPr>
                <p14:cNvContentPartPr/>
                <p14:nvPr/>
              </p14:nvContentPartPr>
              <p14:xfrm>
                <a:off x="10128362" y="5216443"/>
                <a:ext cx="1010880" cy="4024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A9DD17B-456A-4E1F-8792-D357D0A1AB4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10362" y="5198443"/>
                  <a:ext cx="104652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5940A7F0-BD45-442B-8236-2233C6A68AF3}"/>
                    </a:ext>
                  </a:extLst>
                </p14:cNvPr>
                <p14:cNvContentPartPr/>
                <p14:nvPr/>
              </p14:nvContentPartPr>
              <p14:xfrm>
                <a:off x="10475402" y="5060563"/>
                <a:ext cx="51120" cy="137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5940A7F0-BD45-442B-8236-2233C6A68AF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457402" y="5042516"/>
                  <a:ext cx="86760" cy="172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2DD9895-24C8-4D54-8064-F582AD8DC0FA}"/>
                    </a:ext>
                  </a:extLst>
                </p14:cNvPr>
                <p14:cNvContentPartPr/>
                <p14:nvPr/>
              </p14:nvContentPartPr>
              <p14:xfrm>
                <a:off x="10575122" y="5108803"/>
                <a:ext cx="18720" cy="1432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2DD9895-24C8-4D54-8064-F582AD8DC0F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557122" y="5090803"/>
                  <a:ext cx="543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F85D5DC5-5C79-4209-B8DC-4281A5A3F8B4}"/>
              </a:ext>
            </a:extLst>
          </p:cNvPr>
          <p:cNvGrpSpPr/>
          <p:nvPr/>
        </p:nvGrpSpPr>
        <p:grpSpPr>
          <a:xfrm>
            <a:off x="535442" y="5676523"/>
            <a:ext cx="1558800" cy="657360"/>
            <a:chOff x="535442" y="5676523"/>
            <a:chExt cx="1558800" cy="65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33E75E-936B-448C-84E8-9D6824A5ADFF}"/>
                    </a:ext>
                  </a:extLst>
                </p14:cNvPr>
                <p14:cNvContentPartPr/>
                <p14:nvPr/>
              </p14:nvContentPartPr>
              <p14:xfrm>
                <a:off x="535442" y="5676523"/>
                <a:ext cx="182520" cy="4363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33E75E-936B-448C-84E8-9D6824A5ADF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17442" y="5658523"/>
                  <a:ext cx="21816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E20F99C6-5EE7-4604-8D07-38896871D4DB}"/>
                    </a:ext>
                  </a:extLst>
                </p14:cNvPr>
                <p14:cNvContentPartPr/>
                <p14:nvPr/>
              </p14:nvContentPartPr>
              <p14:xfrm>
                <a:off x="831722" y="5926003"/>
                <a:ext cx="147600" cy="2170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E20F99C6-5EE7-4604-8D07-38896871D4D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13722" y="5908003"/>
                  <a:ext cx="183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0ED9E5E-C6B9-4897-9C31-CFF0F7EC0CFF}"/>
                    </a:ext>
                  </a:extLst>
                </p14:cNvPr>
                <p14:cNvContentPartPr/>
                <p14:nvPr/>
              </p14:nvContentPartPr>
              <p14:xfrm>
                <a:off x="1077602" y="5973163"/>
                <a:ext cx="278640" cy="214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0ED9E5E-C6B9-4897-9C31-CFF0F7EC0CF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59602" y="5955163"/>
                  <a:ext cx="3142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4F16534-EC29-4CEE-991C-CCA40AFEF414}"/>
                    </a:ext>
                  </a:extLst>
                </p14:cNvPr>
                <p14:cNvContentPartPr/>
                <p14:nvPr/>
              </p14:nvContentPartPr>
              <p14:xfrm>
                <a:off x="1398362" y="6108163"/>
                <a:ext cx="250560" cy="1407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4F16534-EC29-4CEE-991C-CCA40AFEF41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380362" y="6090163"/>
                  <a:ext cx="2862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E784DB2-79E8-47F4-8698-5D0B5616F68A}"/>
                    </a:ext>
                  </a:extLst>
                </p14:cNvPr>
                <p14:cNvContentPartPr/>
                <p14:nvPr/>
              </p14:nvContentPartPr>
              <p14:xfrm>
                <a:off x="1703642" y="6153523"/>
                <a:ext cx="74880" cy="11052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E784DB2-79E8-47F4-8698-5D0B5616F68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685642" y="6135581"/>
                  <a:ext cx="110520" cy="1460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199A64C-1C57-49E5-8570-23A5026F367B}"/>
                    </a:ext>
                  </a:extLst>
                </p14:cNvPr>
                <p14:cNvContentPartPr/>
                <p14:nvPr/>
              </p14:nvContentPartPr>
              <p14:xfrm>
                <a:off x="1839002" y="6191683"/>
                <a:ext cx="255240" cy="1422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199A64C-1C57-49E5-8570-23A5026F367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821027" y="6173683"/>
                  <a:ext cx="29083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8111A5BD-CC21-4809-A2AF-B78153DFFE4F}"/>
              </a:ext>
            </a:extLst>
          </p:cNvPr>
          <p:cNvGrpSpPr/>
          <p:nvPr/>
        </p:nvGrpSpPr>
        <p:grpSpPr>
          <a:xfrm>
            <a:off x="2691842" y="5815843"/>
            <a:ext cx="529200" cy="477000"/>
            <a:chOff x="2691842" y="5815843"/>
            <a:chExt cx="529200" cy="47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28E085F-79E1-4ED2-8E09-AA1B83D4216A}"/>
                    </a:ext>
                  </a:extLst>
                </p14:cNvPr>
                <p14:cNvContentPartPr/>
                <p14:nvPr/>
              </p14:nvContentPartPr>
              <p14:xfrm>
                <a:off x="2691842" y="5815843"/>
                <a:ext cx="52920" cy="4003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28E085F-79E1-4ED2-8E09-AA1B83D4216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673842" y="5797843"/>
                  <a:ext cx="8856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BE1D181-3184-4D46-B047-34B3D8C00440}"/>
                    </a:ext>
                  </a:extLst>
                </p14:cNvPr>
                <p14:cNvContentPartPr/>
                <p14:nvPr/>
              </p14:nvContentPartPr>
              <p14:xfrm>
                <a:off x="2748722" y="5909083"/>
                <a:ext cx="255960" cy="26532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BE1D181-3184-4D46-B047-34B3D8C0044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730722" y="5891083"/>
                  <a:ext cx="2916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3B8BC75D-73CA-4DC9-94CF-DB7F8E7882A5}"/>
                    </a:ext>
                  </a:extLst>
                </p14:cNvPr>
                <p14:cNvContentPartPr/>
                <p14:nvPr/>
              </p14:nvContentPartPr>
              <p14:xfrm>
                <a:off x="3039242" y="6025363"/>
                <a:ext cx="181800" cy="26748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3B8BC75D-73CA-4DC9-94CF-DB7F8E7882A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021242" y="6007363"/>
                  <a:ext cx="217440" cy="30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C08D22E-192E-4225-AEAB-F37C74083B2A}"/>
              </a:ext>
            </a:extLst>
          </p:cNvPr>
          <p:cNvGrpSpPr/>
          <p:nvPr/>
        </p:nvGrpSpPr>
        <p:grpSpPr>
          <a:xfrm>
            <a:off x="3649082" y="5817643"/>
            <a:ext cx="897840" cy="465120"/>
            <a:chOff x="3649082" y="5817643"/>
            <a:chExt cx="897840" cy="46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A62D79A-B609-4D31-8A68-10101E82C2FB}"/>
                    </a:ext>
                  </a:extLst>
                </p14:cNvPr>
                <p14:cNvContentPartPr/>
                <p14:nvPr/>
              </p14:nvContentPartPr>
              <p14:xfrm>
                <a:off x="3649082" y="5817643"/>
                <a:ext cx="119520" cy="435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A62D79A-B609-4D31-8A68-10101E82C2F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631136" y="5799658"/>
                  <a:ext cx="155053" cy="4708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14F06EE-13D5-43D1-BD23-C09D5906A244}"/>
                    </a:ext>
                  </a:extLst>
                </p14:cNvPr>
                <p14:cNvContentPartPr/>
                <p14:nvPr/>
              </p14:nvContentPartPr>
              <p14:xfrm>
                <a:off x="3870842" y="5955523"/>
                <a:ext cx="171360" cy="3272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14F06EE-13D5-43D1-BD23-C09D5906A24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852842" y="5937523"/>
                  <a:ext cx="20700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5252E4C5-E42F-41A6-9BBF-A4AC53080DDB}"/>
                    </a:ext>
                  </a:extLst>
                </p14:cNvPr>
                <p14:cNvContentPartPr/>
                <p14:nvPr/>
              </p14:nvContentPartPr>
              <p14:xfrm>
                <a:off x="4069922" y="6076843"/>
                <a:ext cx="148680" cy="2012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5252E4C5-E42F-41A6-9BBF-A4AC53080DD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51922" y="6058811"/>
                  <a:ext cx="184320" cy="236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CA740368-CBE9-44BE-9EC3-E78FCE5584C4}"/>
                    </a:ext>
                  </a:extLst>
                </p14:cNvPr>
                <p14:cNvContentPartPr/>
                <p14:nvPr/>
              </p14:nvContentPartPr>
              <p14:xfrm>
                <a:off x="4268642" y="6091603"/>
                <a:ext cx="278280" cy="1796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CA740368-CBE9-44BE-9EC3-E78FCE5584C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250642" y="6073567"/>
                  <a:ext cx="313920" cy="21535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2AEF3866-84BD-433B-B601-28769338DAB7}"/>
              </a:ext>
            </a:extLst>
          </p:cNvPr>
          <p:cNvGrpSpPr/>
          <p:nvPr/>
        </p:nvGrpSpPr>
        <p:grpSpPr>
          <a:xfrm>
            <a:off x="4876682" y="5884243"/>
            <a:ext cx="4052520" cy="587880"/>
            <a:chOff x="4876682" y="5884243"/>
            <a:chExt cx="4052520" cy="58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EE2FB47-B3DA-42C5-827A-4F5BE57B233C}"/>
                    </a:ext>
                  </a:extLst>
                </p14:cNvPr>
                <p14:cNvContentPartPr/>
                <p14:nvPr/>
              </p14:nvContentPartPr>
              <p14:xfrm>
                <a:off x="4876682" y="6080443"/>
                <a:ext cx="21600" cy="17100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EE2FB47-B3DA-42C5-827A-4F5BE57B233C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58977" y="6062443"/>
                  <a:ext cx="56656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C050DA9-154B-4DAD-9FCF-258539681CE3}"/>
                    </a:ext>
                  </a:extLst>
                </p14:cNvPr>
                <p14:cNvContentPartPr/>
                <p14:nvPr/>
              </p14:nvContentPartPr>
              <p14:xfrm>
                <a:off x="4893242" y="6039403"/>
                <a:ext cx="672840" cy="4327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C050DA9-154B-4DAD-9FCF-258539681CE3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875242" y="6021403"/>
                  <a:ext cx="7084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EB4886-57C5-40A9-9C6B-4F8DB0BAC56E}"/>
                    </a:ext>
                  </a:extLst>
                </p14:cNvPr>
                <p14:cNvContentPartPr/>
                <p14:nvPr/>
              </p14:nvContentPartPr>
              <p14:xfrm>
                <a:off x="5608562" y="6039763"/>
                <a:ext cx="113760" cy="24336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EB4886-57C5-40A9-9C6B-4F8DB0BAC56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590562" y="6021790"/>
                  <a:ext cx="149400" cy="2789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E781FF3B-105D-4919-BAA5-3E5BAA654F67}"/>
                    </a:ext>
                  </a:extLst>
                </p14:cNvPr>
                <p14:cNvContentPartPr/>
                <p14:nvPr/>
              </p14:nvContentPartPr>
              <p14:xfrm>
                <a:off x="5734202" y="6133003"/>
                <a:ext cx="235800" cy="1458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E781FF3B-105D-4919-BAA5-3E5BAA654F6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716202" y="6115003"/>
                  <a:ext cx="271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A52F017-9CCC-44BA-AD3E-5383A0009019}"/>
                    </a:ext>
                  </a:extLst>
                </p14:cNvPr>
                <p14:cNvContentPartPr/>
                <p14:nvPr/>
              </p14:nvContentPartPr>
              <p14:xfrm>
                <a:off x="5993402" y="6126523"/>
                <a:ext cx="146160" cy="2214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A52F017-9CCC-44BA-AD3E-5383A000901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975402" y="6108523"/>
                  <a:ext cx="181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829E049-5296-42E2-AA58-719F81A298E4}"/>
                    </a:ext>
                  </a:extLst>
                </p14:cNvPr>
                <p14:cNvContentPartPr/>
                <p14:nvPr/>
              </p14:nvContentPartPr>
              <p14:xfrm>
                <a:off x="6225962" y="6170083"/>
                <a:ext cx="768960" cy="1706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829E049-5296-42E2-AA58-719F81A298E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207970" y="6152045"/>
                  <a:ext cx="804583" cy="206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263669B-40B5-49DC-B8A5-E65D84EB6F5D}"/>
                    </a:ext>
                  </a:extLst>
                </p14:cNvPr>
                <p14:cNvContentPartPr/>
                <p14:nvPr/>
              </p14:nvContentPartPr>
              <p14:xfrm>
                <a:off x="7136402" y="6043003"/>
                <a:ext cx="133200" cy="2030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263669B-40B5-49DC-B8A5-E65D84EB6F5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118402" y="6025003"/>
                  <a:ext cx="168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11BD12CA-468D-4A0C-8722-1119CD5A78BE}"/>
                    </a:ext>
                  </a:extLst>
                </p14:cNvPr>
                <p14:cNvContentPartPr/>
                <p14:nvPr/>
              </p14:nvContentPartPr>
              <p14:xfrm>
                <a:off x="7313162" y="6151363"/>
                <a:ext cx="69120" cy="874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11BD12CA-468D-4A0C-8722-1119CD5A78BE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295162" y="6133363"/>
                  <a:ext cx="104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B07BCFE-DAC7-4817-8C24-90F3CCE4746F}"/>
                    </a:ext>
                  </a:extLst>
                </p14:cNvPr>
                <p14:cNvContentPartPr/>
                <p14:nvPr/>
              </p14:nvContentPartPr>
              <p14:xfrm>
                <a:off x="6760202" y="5935363"/>
                <a:ext cx="135360" cy="5169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B07BCFE-DAC7-4817-8C24-90F3CCE4746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742202" y="5917363"/>
                  <a:ext cx="17100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33C14BF-0182-4EF3-8D01-3C21D9FE59CE}"/>
                    </a:ext>
                  </a:extLst>
                </p14:cNvPr>
                <p14:cNvContentPartPr/>
                <p14:nvPr/>
              </p14:nvContentPartPr>
              <p14:xfrm>
                <a:off x="7285802" y="6085843"/>
                <a:ext cx="202320" cy="1994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33C14BF-0182-4EF3-8D01-3C21D9FE59C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267802" y="6067843"/>
                  <a:ext cx="237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EE74F48-5E35-4E72-AA64-84A36EF7C31D}"/>
                    </a:ext>
                  </a:extLst>
                </p14:cNvPr>
                <p14:cNvContentPartPr/>
                <p14:nvPr/>
              </p14:nvContentPartPr>
              <p14:xfrm>
                <a:off x="7556162" y="6031843"/>
                <a:ext cx="215280" cy="2300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EE74F48-5E35-4E72-AA64-84A36EF7C31D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538162" y="6013843"/>
                  <a:ext cx="2509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9EFB574-8888-4511-A4B8-4F53E2F0DD53}"/>
                    </a:ext>
                  </a:extLst>
                </p14:cNvPr>
                <p14:cNvContentPartPr/>
                <p14:nvPr/>
              </p14:nvContentPartPr>
              <p14:xfrm>
                <a:off x="7807442" y="6003403"/>
                <a:ext cx="477360" cy="2926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9EFB574-8888-4511-A4B8-4F53E2F0DD5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789456" y="5985403"/>
                  <a:ext cx="512973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FE2D5ED-EAA0-42BD-A270-61099B7F8B3D}"/>
                    </a:ext>
                  </a:extLst>
                </p14:cNvPr>
                <p14:cNvContentPartPr/>
                <p14:nvPr/>
              </p14:nvContentPartPr>
              <p14:xfrm>
                <a:off x="8411522" y="6053803"/>
                <a:ext cx="161640" cy="3528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FE2D5ED-EAA0-42BD-A270-61099B7F8B3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93522" y="6035803"/>
                  <a:ext cx="197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922415FD-76B3-448F-B89B-96B181057EC2}"/>
                    </a:ext>
                  </a:extLst>
                </p14:cNvPr>
                <p14:cNvContentPartPr/>
                <p14:nvPr/>
              </p14:nvContentPartPr>
              <p14:xfrm>
                <a:off x="8443202" y="6112843"/>
                <a:ext cx="215280" cy="565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922415FD-76B3-448F-B89B-96B181057EC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425202" y="6094728"/>
                  <a:ext cx="250920" cy="92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68B1B5C-0A6E-4551-997F-BA2114058DFA}"/>
                    </a:ext>
                  </a:extLst>
                </p14:cNvPr>
                <p14:cNvContentPartPr/>
                <p14:nvPr/>
              </p14:nvContentPartPr>
              <p14:xfrm>
                <a:off x="8738042" y="5884243"/>
                <a:ext cx="191160" cy="4208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68B1B5C-0A6E-4551-997F-BA2114058DF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720042" y="5866243"/>
                  <a:ext cx="226800" cy="45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DC309BE3-E977-40D1-9096-192C051BD7B2}"/>
              </a:ext>
            </a:extLst>
          </p:cNvPr>
          <p:cNvGrpSpPr/>
          <p:nvPr/>
        </p:nvGrpSpPr>
        <p:grpSpPr>
          <a:xfrm>
            <a:off x="920642" y="6443323"/>
            <a:ext cx="905400" cy="324000"/>
            <a:chOff x="920642" y="6443323"/>
            <a:chExt cx="905400" cy="32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79390985-9F49-4067-80DD-EAE9E3CAF950}"/>
                    </a:ext>
                  </a:extLst>
                </p14:cNvPr>
                <p14:cNvContentPartPr/>
                <p14:nvPr/>
              </p14:nvContentPartPr>
              <p14:xfrm>
                <a:off x="920642" y="6450883"/>
                <a:ext cx="21600" cy="27864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79390985-9F49-4067-80DD-EAE9E3CAF950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02642" y="6432860"/>
                  <a:ext cx="57240" cy="314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879A5C5-DED1-4D54-90E7-9E0DDAF872BE}"/>
                    </a:ext>
                  </a:extLst>
                </p14:cNvPr>
                <p14:cNvContentPartPr/>
                <p14:nvPr/>
              </p14:nvContentPartPr>
              <p14:xfrm>
                <a:off x="984722" y="6443323"/>
                <a:ext cx="124920" cy="242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879A5C5-DED1-4D54-90E7-9E0DDAF872B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66670" y="6425323"/>
                  <a:ext cx="160663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13B332B-E5DE-4715-A875-D18ED7538FDB}"/>
                    </a:ext>
                  </a:extLst>
                </p14:cNvPr>
                <p14:cNvContentPartPr/>
                <p14:nvPr/>
              </p14:nvContentPartPr>
              <p14:xfrm>
                <a:off x="1167242" y="6598483"/>
                <a:ext cx="90000" cy="15624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13B332B-E5DE-4715-A875-D18ED7538FD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49314" y="6580524"/>
                  <a:ext cx="125498" cy="191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69F3665D-970A-4949-8CEB-5BE0FE094393}"/>
                    </a:ext>
                  </a:extLst>
                </p14:cNvPr>
                <p14:cNvContentPartPr/>
                <p14:nvPr/>
              </p14:nvContentPartPr>
              <p14:xfrm>
                <a:off x="1304402" y="6646363"/>
                <a:ext cx="166320" cy="12096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69F3665D-970A-4949-8CEB-5BE0FE09439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286402" y="6628363"/>
                  <a:ext cx="201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8B17DF4-FCC1-42B4-B8FC-74DA8D8A3FDE}"/>
                    </a:ext>
                  </a:extLst>
                </p14:cNvPr>
                <p14:cNvContentPartPr/>
                <p14:nvPr/>
              </p14:nvContentPartPr>
              <p14:xfrm>
                <a:off x="1676282" y="6599563"/>
                <a:ext cx="119160" cy="2880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8B17DF4-FCC1-42B4-B8FC-74DA8D8A3FD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58282" y="6581563"/>
                  <a:ext cx="1548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CBBECD4D-B471-4E61-A47E-5DB183B8C98A}"/>
                    </a:ext>
                  </a:extLst>
                </p14:cNvPr>
                <p14:cNvContentPartPr/>
                <p14:nvPr/>
              </p14:nvContentPartPr>
              <p14:xfrm>
                <a:off x="1669442" y="6683443"/>
                <a:ext cx="156600" cy="3348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CBBECD4D-B471-4E61-A47E-5DB183B8C98A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651442" y="6665247"/>
                  <a:ext cx="192240" cy="695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935A1D9-04F7-4965-8836-6FEF6E48CD89}"/>
              </a:ext>
            </a:extLst>
          </p:cNvPr>
          <p:cNvGrpSpPr/>
          <p:nvPr/>
        </p:nvGrpSpPr>
        <p:grpSpPr>
          <a:xfrm>
            <a:off x="2076242" y="6452323"/>
            <a:ext cx="1000440" cy="323280"/>
            <a:chOff x="2076242" y="6452323"/>
            <a:chExt cx="1000440" cy="32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681B6371-5365-4F7C-91DE-BA052D885FB3}"/>
                    </a:ext>
                  </a:extLst>
                </p14:cNvPr>
                <p14:cNvContentPartPr/>
                <p14:nvPr/>
              </p14:nvContentPartPr>
              <p14:xfrm>
                <a:off x="2076242" y="6615403"/>
                <a:ext cx="96480" cy="1602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681B6371-5365-4F7C-91DE-BA052D885FB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058242" y="6597362"/>
                  <a:ext cx="132120" cy="1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47085B11-D999-4002-9FE1-E2D033156F29}"/>
                    </a:ext>
                  </a:extLst>
                </p14:cNvPr>
                <p14:cNvContentPartPr/>
                <p14:nvPr/>
              </p14:nvContentPartPr>
              <p14:xfrm>
                <a:off x="2311322" y="6629083"/>
                <a:ext cx="128160" cy="12420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47085B11-D999-4002-9FE1-E2D033156F2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293322" y="6611083"/>
                  <a:ext cx="16380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0390FAA-B324-463F-A9FA-F272FA276E6E}"/>
                    </a:ext>
                  </a:extLst>
                </p14:cNvPr>
                <p14:cNvContentPartPr/>
                <p14:nvPr/>
              </p14:nvContentPartPr>
              <p14:xfrm>
                <a:off x="2475482" y="6633763"/>
                <a:ext cx="197280" cy="1274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0390FAA-B324-463F-A9FA-F272FA276E6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457515" y="6615763"/>
                  <a:ext cx="232855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474BB62-9F15-4C5B-B055-652FDFF935B5}"/>
                    </a:ext>
                  </a:extLst>
                </p14:cNvPr>
                <p14:cNvContentPartPr/>
                <p14:nvPr/>
              </p14:nvContentPartPr>
              <p14:xfrm>
                <a:off x="2633522" y="6624763"/>
                <a:ext cx="171000" cy="1288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474BB62-9F15-4C5B-B055-652FDFF935B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615522" y="6606713"/>
                  <a:ext cx="206640" cy="1646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FB96C7A-CB1C-4A53-915B-0187362369EB}"/>
                    </a:ext>
                  </a:extLst>
                </p14:cNvPr>
                <p14:cNvContentPartPr/>
                <p14:nvPr/>
              </p14:nvContentPartPr>
              <p14:xfrm>
                <a:off x="2776082" y="6492283"/>
                <a:ext cx="94320" cy="187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FB96C7A-CB1C-4A53-915B-0187362369EB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758082" y="6474283"/>
                  <a:ext cx="1299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FD9390C-DB2F-439F-A76C-DD4438C0D654}"/>
                    </a:ext>
                  </a:extLst>
                </p14:cNvPr>
                <p14:cNvContentPartPr/>
                <p14:nvPr/>
              </p14:nvContentPartPr>
              <p14:xfrm>
                <a:off x="2886962" y="6452323"/>
                <a:ext cx="14040" cy="1324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FD9390C-DB2F-439F-A76C-DD4438C0D654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868962" y="6434323"/>
                  <a:ext cx="49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CBF7A9CA-14A7-4D08-B1C4-D8158B35B9FC}"/>
                    </a:ext>
                  </a:extLst>
                </p14:cNvPr>
                <p14:cNvContentPartPr/>
                <p14:nvPr/>
              </p14:nvContentPartPr>
              <p14:xfrm>
                <a:off x="2981282" y="6461323"/>
                <a:ext cx="95400" cy="210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CBF7A9CA-14A7-4D08-B1C4-D8158B35B9FC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963350" y="6443323"/>
                  <a:ext cx="130906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F72AD8F-F039-4B57-A5FB-0A533F0A6D8C}"/>
              </a:ext>
            </a:extLst>
          </p:cNvPr>
          <p:cNvGrpSpPr/>
          <p:nvPr/>
        </p:nvGrpSpPr>
        <p:grpSpPr>
          <a:xfrm>
            <a:off x="3383402" y="6551323"/>
            <a:ext cx="833040" cy="246960"/>
            <a:chOff x="3383402" y="6551323"/>
            <a:chExt cx="833040" cy="24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6EA8CAB-7102-4C21-901D-9BA3A4DE0158}"/>
                    </a:ext>
                  </a:extLst>
                </p14:cNvPr>
                <p14:cNvContentPartPr/>
                <p14:nvPr/>
              </p14:nvContentPartPr>
              <p14:xfrm>
                <a:off x="3394922" y="6633403"/>
                <a:ext cx="147960" cy="144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6EA8CAB-7102-4C21-901D-9BA3A4DE015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376922" y="6615403"/>
                  <a:ext cx="183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455FCC3-CADE-4662-A9A3-A99981E46B63}"/>
                    </a:ext>
                  </a:extLst>
                </p14:cNvPr>
                <p14:cNvContentPartPr/>
                <p14:nvPr/>
              </p14:nvContentPartPr>
              <p14:xfrm>
                <a:off x="3383402" y="6701443"/>
                <a:ext cx="181440" cy="241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455FCC3-CADE-4662-A9A3-A99981E46B6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365366" y="6683443"/>
                  <a:ext cx="217151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1C749E2-DA78-4E6C-BD0B-D566C1AD7A0B}"/>
                    </a:ext>
                  </a:extLst>
                </p14:cNvPr>
                <p14:cNvContentPartPr/>
                <p14:nvPr/>
              </p14:nvContentPartPr>
              <p14:xfrm>
                <a:off x="3730442" y="6561403"/>
                <a:ext cx="55080" cy="18144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1C749E2-DA78-4E6C-BD0B-D566C1AD7A0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712559" y="6543403"/>
                  <a:ext cx="90489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AAC087C-A17E-4ACE-A07F-5982879AC43E}"/>
                    </a:ext>
                  </a:extLst>
                </p14:cNvPr>
                <p14:cNvContentPartPr/>
                <p14:nvPr/>
              </p14:nvContentPartPr>
              <p14:xfrm>
                <a:off x="3823682" y="6551323"/>
                <a:ext cx="137520" cy="20304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AAC087C-A17E-4ACE-A07F-5982879AC43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805682" y="6533323"/>
                  <a:ext cx="1731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BD08D22-A7BB-4C6C-995B-0B08CFA05A6C}"/>
                    </a:ext>
                  </a:extLst>
                </p14:cNvPr>
                <p14:cNvContentPartPr/>
                <p14:nvPr/>
              </p14:nvContentPartPr>
              <p14:xfrm>
                <a:off x="4070642" y="6690643"/>
                <a:ext cx="145800" cy="1076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BD08D22-A7BB-4C6C-995B-0B08CFA05A6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52642" y="6672643"/>
                  <a:ext cx="181440" cy="14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44AC78A-C60A-47F9-A435-D99205756130}"/>
              </a:ext>
            </a:extLst>
          </p:cNvPr>
          <p:cNvGrpSpPr/>
          <p:nvPr/>
        </p:nvGrpSpPr>
        <p:grpSpPr>
          <a:xfrm>
            <a:off x="4429202" y="6637003"/>
            <a:ext cx="1276200" cy="227007"/>
            <a:chOff x="4429202" y="6637003"/>
            <a:chExt cx="1276200" cy="227007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621DE48-2FB4-472A-8553-E91E00041ADE}"/>
                    </a:ext>
                  </a:extLst>
                </p14:cNvPr>
                <p14:cNvContentPartPr/>
                <p14:nvPr/>
              </p14:nvContentPartPr>
              <p14:xfrm>
                <a:off x="4429202" y="6642763"/>
                <a:ext cx="133560" cy="1749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621DE48-2FB4-472A-8553-E91E00041AD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11202" y="6624763"/>
                  <a:ext cx="1692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541CCCB-E151-4B48-9D2E-AC1C16D52E0A}"/>
                    </a:ext>
                  </a:extLst>
                </p14:cNvPr>
                <p14:cNvContentPartPr/>
                <p14:nvPr/>
              </p14:nvContentPartPr>
              <p14:xfrm>
                <a:off x="4455122" y="6637003"/>
                <a:ext cx="422640" cy="20880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541CCCB-E151-4B48-9D2E-AC1C16D52E0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37137" y="6619003"/>
                  <a:ext cx="45825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728B535C-E551-4B0D-BF51-9C6F214C09F9}"/>
                    </a:ext>
                  </a:extLst>
                </p14:cNvPr>
                <p14:cNvContentPartPr/>
                <p14:nvPr/>
              </p14:nvContentPartPr>
              <p14:xfrm>
                <a:off x="4890002" y="6664570"/>
                <a:ext cx="179640" cy="19944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728B535C-E551-4B0D-BF51-9C6F214C09F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872002" y="6646570"/>
                  <a:ext cx="215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113594E-5F9D-4AED-A4F3-3059CFF87976}"/>
                    </a:ext>
                  </a:extLst>
                </p14:cNvPr>
                <p14:cNvContentPartPr/>
                <p14:nvPr/>
              </p14:nvContentPartPr>
              <p14:xfrm>
                <a:off x="5162882" y="6693370"/>
                <a:ext cx="111600" cy="1706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113594E-5F9D-4AED-A4F3-3059CFF8797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5144882" y="6675408"/>
                  <a:ext cx="147240" cy="206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2AB8709-CAC2-48A0-A9E7-D8A9556BD78C}"/>
                    </a:ext>
                  </a:extLst>
                </p14:cNvPr>
                <p14:cNvContentPartPr/>
                <p14:nvPr/>
              </p14:nvContentPartPr>
              <p14:xfrm>
                <a:off x="5488682" y="6687970"/>
                <a:ext cx="136080" cy="576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2AB8709-CAC2-48A0-A9E7-D8A9556BD78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470682" y="6671029"/>
                  <a:ext cx="171720" cy="39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8A11934-A6F3-4D09-B506-B3B0C1703114}"/>
                    </a:ext>
                  </a:extLst>
                </p14:cNvPr>
                <p14:cNvContentPartPr/>
                <p14:nvPr/>
              </p14:nvContentPartPr>
              <p14:xfrm>
                <a:off x="5474282" y="6758170"/>
                <a:ext cx="231120" cy="280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8A11934-A6F3-4D09-B506-B3B0C170311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456282" y="6739936"/>
                  <a:ext cx="266760" cy="6418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44EAC88-1741-4121-AA60-36D9B3902680}"/>
              </a:ext>
            </a:extLst>
          </p:cNvPr>
          <p:cNvGrpSpPr/>
          <p:nvPr/>
        </p:nvGrpSpPr>
        <p:grpSpPr>
          <a:xfrm>
            <a:off x="5963162" y="6526330"/>
            <a:ext cx="836640" cy="305280"/>
            <a:chOff x="5963162" y="6526330"/>
            <a:chExt cx="836640" cy="30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48ADF63-9FAA-436E-AB55-B854C82ED7A7}"/>
                    </a:ext>
                  </a:extLst>
                </p14:cNvPr>
                <p14:cNvContentPartPr/>
                <p14:nvPr/>
              </p14:nvContentPartPr>
              <p14:xfrm>
                <a:off x="5963162" y="6623890"/>
                <a:ext cx="28800" cy="19332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48ADF63-9FAA-436E-AB55-B854C82ED7A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945162" y="6605890"/>
                  <a:ext cx="644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3E3795C-0FD5-46A2-BE1E-17244B07602D}"/>
                    </a:ext>
                  </a:extLst>
                </p14:cNvPr>
                <p14:cNvContentPartPr/>
                <p14:nvPr/>
              </p14:nvContentPartPr>
              <p14:xfrm>
                <a:off x="6083042" y="6650890"/>
                <a:ext cx="159480" cy="12996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3E3795C-0FD5-46A2-BE1E-17244B07602D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065042" y="6632890"/>
                  <a:ext cx="1951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244D02E-9C13-4E29-9610-3C28E0B25381}"/>
                    </a:ext>
                  </a:extLst>
                </p14:cNvPr>
                <p14:cNvContentPartPr/>
                <p14:nvPr/>
              </p14:nvContentPartPr>
              <p14:xfrm>
                <a:off x="6178442" y="6550450"/>
                <a:ext cx="132120" cy="194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244D02E-9C13-4E29-9610-3C28E0B2538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6160442" y="6532450"/>
                  <a:ext cx="1677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1CD094C-DF0E-459A-B26A-028DB484E3BA}"/>
                    </a:ext>
                  </a:extLst>
                </p14:cNvPr>
                <p14:cNvContentPartPr/>
                <p14:nvPr/>
              </p14:nvContentPartPr>
              <p14:xfrm>
                <a:off x="6363842" y="6526330"/>
                <a:ext cx="139680" cy="21132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1CD094C-DF0E-459A-B26A-028DB484E3BA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6345842" y="6508330"/>
                  <a:ext cx="1753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E77111E-E634-4B4C-ADB2-F1FBF31B2949}"/>
                    </a:ext>
                  </a:extLst>
                </p14:cNvPr>
                <p14:cNvContentPartPr/>
                <p14:nvPr/>
              </p14:nvContentPartPr>
              <p14:xfrm>
                <a:off x="6652202" y="6677890"/>
                <a:ext cx="126720" cy="15372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E77111E-E634-4B4C-ADB2-F1FBF31B294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6634202" y="6659890"/>
                  <a:ext cx="162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2FC00636-835C-4AB8-A622-0F43B6CE33FA}"/>
                    </a:ext>
                  </a:extLst>
                </p14:cNvPr>
                <p14:cNvContentPartPr/>
                <p14:nvPr/>
              </p14:nvContentPartPr>
              <p14:xfrm>
                <a:off x="6674882" y="6711010"/>
                <a:ext cx="124920" cy="824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2FC00636-835C-4AB8-A622-0F43B6CE33FA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6656830" y="6693010"/>
                  <a:ext cx="160663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E22B2AD9-3A85-4E58-BD2A-751AFBD10468}"/>
              </a:ext>
            </a:extLst>
          </p:cNvPr>
          <p:cNvGrpSpPr/>
          <p:nvPr/>
        </p:nvGrpSpPr>
        <p:grpSpPr>
          <a:xfrm>
            <a:off x="7127762" y="6516970"/>
            <a:ext cx="938520" cy="290880"/>
            <a:chOff x="7127762" y="6516970"/>
            <a:chExt cx="938520" cy="290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7D7F383-CCF4-43F4-8255-C3973A42BBDF}"/>
                    </a:ext>
                  </a:extLst>
                </p14:cNvPr>
                <p14:cNvContentPartPr/>
                <p14:nvPr/>
              </p14:nvContentPartPr>
              <p14:xfrm>
                <a:off x="7127762" y="6516970"/>
                <a:ext cx="30960" cy="2541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7D7F383-CCF4-43F4-8255-C3973A42BBD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109762" y="6498970"/>
                  <a:ext cx="66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35C50D0-5327-4A54-A22A-BDD17918087E}"/>
                    </a:ext>
                  </a:extLst>
                </p14:cNvPr>
                <p14:cNvContentPartPr/>
                <p14:nvPr/>
              </p14:nvContentPartPr>
              <p14:xfrm>
                <a:off x="7134962" y="6544330"/>
                <a:ext cx="224640" cy="22356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35C50D0-5327-4A54-A22A-BDD17918087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116962" y="6526330"/>
                  <a:ext cx="2602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78D81E5-D77B-4429-ABBD-43F92D0FF0D5}"/>
                    </a:ext>
                  </a:extLst>
                </p14:cNvPr>
                <p14:cNvContentPartPr/>
                <p14:nvPr/>
              </p14:nvContentPartPr>
              <p14:xfrm>
                <a:off x="7419002" y="6646210"/>
                <a:ext cx="136440" cy="1483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78D81E5-D77B-4429-ABBD-43F92D0FF0D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7400954" y="6628210"/>
                  <a:ext cx="172174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EE0B3710-B1CB-4B59-AB15-F40EF10DD01F}"/>
                    </a:ext>
                  </a:extLst>
                </p14:cNvPr>
                <p14:cNvContentPartPr/>
                <p14:nvPr/>
              </p14:nvContentPartPr>
              <p14:xfrm>
                <a:off x="7737962" y="6659170"/>
                <a:ext cx="169560" cy="136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EE0B3710-B1CB-4B59-AB15-F40EF10DD01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719962" y="6641170"/>
                  <a:ext cx="205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DBCB3110-FE19-4687-B3BD-1147F61B3283}"/>
                    </a:ext>
                  </a:extLst>
                </p14:cNvPr>
                <p14:cNvContentPartPr/>
                <p14:nvPr/>
              </p14:nvContentPartPr>
              <p14:xfrm>
                <a:off x="7721402" y="6740530"/>
                <a:ext cx="270720" cy="2376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DBCB3110-FE19-4687-B3BD-1147F61B3283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703402" y="6722530"/>
                  <a:ext cx="306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A233477-D370-4654-8067-2B169080544E}"/>
                    </a:ext>
                  </a:extLst>
                </p14:cNvPr>
                <p14:cNvContentPartPr/>
                <p14:nvPr/>
              </p14:nvContentPartPr>
              <p14:xfrm>
                <a:off x="7874402" y="6609850"/>
                <a:ext cx="191880" cy="19800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A233477-D370-4654-8067-2B169080544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7856402" y="6591850"/>
                  <a:ext cx="227520" cy="23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60055E0-7CC3-4FB4-9B6C-F6CBED72C766}"/>
                  </a:ext>
                </a:extLst>
              </p14:cNvPr>
              <p14:cNvContentPartPr/>
              <p14:nvPr/>
            </p14:nvContentPartPr>
            <p14:xfrm>
              <a:off x="8317562" y="6463690"/>
              <a:ext cx="60120" cy="202320"/>
            </p14:xfrm>
          </p:contentPart>
        </mc:Choice>
        <mc:Fallback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60055E0-7CC3-4FB4-9B6C-F6CBED72C766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8299562" y="6445690"/>
                <a:ext cx="957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DBF4A0FE-E595-48F6-B0BC-6EE2C773EC28}"/>
                  </a:ext>
                </a:extLst>
              </p14:cNvPr>
              <p14:cNvContentPartPr/>
              <p14:nvPr/>
            </p14:nvContentPartPr>
            <p14:xfrm>
              <a:off x="8371922" y="6422650"/>
              <a:ext cx="230040" cy="222480"/>
            </p14:xfrm>
          </p:contentPart>
        </mc:Choice>
        <mc:Fallback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DBF4A0FE-E595-48F6-B0BC-6EE2C773EC28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353922" y="6404679"/>
                <a:ext cx="265680" cy="258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1C7EE293-EA33-4E0C-870D-3C51943399CA}"/>
                  </a:ext>
                </a:extLst>
              </p14:cNvPr>
              <p14:cNvContentPartPr/>
              <p14:nvPr/>
            </p14:nvContentPartPr>
            <p14:xfrm>
              <a:off x="8653082" y="6554050"/>
              <a:ext cx="140040" cy="157680"/>
            </p14:xfrm>
          </p:contentPart>
        </mc:Choice>
        <mc:Fallback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1C7EE293-EA33-4E0C-870D-3C51943399CA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635082" y="6536050"/>
                <a:ext cx="175680" cy="19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91F046E-1B55-4971-9AE7-08C02CBEB756}"/>
              </a:ext>
            </a:extLst>
          </p:cNvPr>
          <p:cNvGrpSpPr/>
          <p:nvPr/>
        </p:nvGrpSpPr>
        <p:grpSpPr>
          <a:xfrm>
            <a:off x="9016322" y="5992810"/>
            <a:ext cx="2050200" cy="811080"/>
            <a:chOff x="9016322" y="5992810"/>
            <a:chExt cx="2050200" cy="81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3F7C3D9E-AB96-415E-8CEC-31271652B9D7}"/>
                    </a:ext>
                  </a:extLst>
                </p14:cNvPr>
                <p14:cNvContentPartPr/>
                <p14:nvPr/>
              </p14:nvContentPartPr>
              <p14:xfrm>
                <a:off x="9016682" y="6520210"/>
                <a:ext cx="159120" cy="226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3F7C3D9E-AB96-415E-8CEC-31271652B9D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998723" y="6502210"/>
                  <a:ext cx="1946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C24A7636-7C30-4826-A383-B571DCE02CE2}"/>
                    </a:ext>
                  </a:extLst>
                </p14:cNvPr>
                <p14:cNvContentPartPr/>
                <p14:nvPr/>
              </p14:nvContentPartPr>
              <p14:xfrm>
                <a:off x="9016322" y="6561250"/>
                <a:ext cx="147240" cy="5292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C24A7636-7C30-4826-A383-B571DCE02CE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998278" y="6543250"/>
                  <a:ext cx="182967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BDA5246-9836-4A1E-8560-13625DB0881B}"/>
                    </a:ext>
                  </a:extLst>
                </p14:cNvPr>
                <p14:cNvContentPartPr/>
                <p14:nvPr/>
              </p14:nvContentPartPr>
              <p14:xfrm>
                <a:off x="9450842" y="6209170"/>
                <a:ext cx="34200" cy="25740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BDA5246-9836-4A1E-8560-13625DB0881B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9432651" y="6191170"/>
                  <a:ext cx="70219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43B0C8B-529D-4D3E-98D6-79130F46780A}"/>
                    </a:ext>
                  </a:extLst>
                </p14:cNvPr>
                <p14:cNvContentPartPr/>
                <p14:nvPr/>
              </p14:nvContentPartPr>
              <p14:xfrm>
                <a:off x="9554882" y="6277930"/>
                <a:ext cx="26280" cy="15948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43B0C8B-529D-4D3E-98D6-79130F46780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536882" y="6259930"/>
                  <a:ext cx="61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6BCBEF85-0281-4D08-BD54-4D20C0333198}"/>
                    </a:ext>
                  </a:extLst>
                </p14:cNvPr>
                <p14:cNvContentPartPr/>
                <p14:nvPr/>
              </p14:nvContentPartPr>
              <p14:xfrm>
                <a:off x="9566402" y="6225370"/>
                <a:ext cx="174240" cy="22896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6BCBEF85-0281-4D08-BD54-4D20C033319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548402" y="6207370"/>
                  <a:ext cx="2098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FD553DC2-3B25-4A4C-AAA8-B3D8A8876A62}"/>
                    </a:ext>
                  </a:extLst>
                </p14:cNvPr>
                <p14:cNvContentPartPr/>
                <p14:nvPr/>
              </p14:nvContentPartPr>
              <p14:xfrm>
                <a:off x="9687722" y="6092530"/>
                <a:ext cx="140760" cy="248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FD553DC2-3B25-4A4C-AAA8-B3D8A8876A6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669722" y="6074530"/>
                  <a:ext cx="1764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AC65FCB-7300-4CC5-8EDF-83A480AC9415}"/>
                    </a:ext>
                  </a:extLst>
                </p14:cNvPr>
                <p14:cNvContentPartPr/>
                <p14:nvPr/>
              </p14:nvContentPartPr>
              <p14:xfrm>
                <a:off x="9878522" y="5992810"/>
                <a:ext cx="38880" cy="25164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AC65FCB-7300-4CC5-8EDF-83A480AC941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860522" y="5974810"/>
                  <a:ext cx="745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AB6ED56-5C33-49CD-8962-CAE0725DB938}"/>
                    </a:ext>
                  </a:extLst>
                </p14:cNvPr>
                <p14:cNvContentPartPr/>
                <p14:nvPr/>
              </p14:nvContentPartPr>
              <p14:xfrm>
                <a:off x="9991562" y="6047170"/>
                <a:ext cx="111600" cy="1789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AB6ED56-5C33-49CD-8962-CAE0725DB93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973562" y="6029170"/>
                  <a:ext cx="147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C95E969-A6AA-409C-8957-8B9285E737D1}"/>
                    </a:ext>
                  </a:extLst>
                </p14:cNvPr>
                <p14:cNvContentPartPr/>
                <p14:nvPr/>
              </p14:nvContentPartPr>
              <p14:xfrm>
                <a:off x="9959882" y="6126370"/>
                <a:ext cx="131040" cy="309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C95E969-A6AA-409C-8957-8B9285E737D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941832" y="6108370"/>
                  <a:ext cx="166778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6413478-FB95-4F5B-967A-2A19F6394DBA}"/>
                    </a:ext>
                  </a:extLst>
                </p14:cNvPr>
                <p14:cNvContentPartPr/>
                <p14:nvPr/>
              </p14:nvContentPartPr>
              <p14:xfrm>
                <a:off x="9858002" y="6298450"/>
                <a:ext cx="372240" cy="4028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6413478-FB95-4F5B-967A-2A19F6394DB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840002" y="6280434"/>
                  <a:ext cx="407880" cy="4385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88BF8A2-5449-44D6-A2A4-9C6D3531C5F7}"/>
                    </a:ext>
                  </a:extLst>
                </p14:cNvPr>
                <p14:cNvContentPartPr/>
                <p14:nvPr/>
              </p14:nvContentPartPr>
              <p14:xfrm>
                <a:off x="10123682" y="6466210"/>
                <a:ext cx="32040" cy="2599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88BF8A2-5449-44D6-A2A4-9C6D3531C5F7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0105882" y="6448210"/>
                  <a:ext cx="67284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6E01C136-77C0-4D9A-B437-C448FFF801D6}"/>
                    </a:ext>
                  </a:extLst>
                </p14:cNvPr>
                <p14:cNvContentPartPr/>
                <p14:nvPr/>
              </p14:nvContentPartPr>
              <p14:xfrm>
                <a:off x="10212602" y="6540730"/>
                <a:ext cx="173160" cy="2185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6E01C136-77C0-4D9A-B437-C448FFF801D6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0194602" y="6522700"/>
                  <a:ext cx="208800" cy="254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5ACED70D-D656-451E-8794-19E64F4338D8}"/>
                    </a:ext>
                  </a:extLst>
                </p14:cNvPr>
                <p14:cNvContentPartPr/>
                <p14:nvPr/>
              </p14:nvContentPartPr>
              <p14:xfrm>
                <a:off x="10383602" y="6442090"/>
                <a:ext cx="96480" cy="1008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5ACED70D-D656-451E-8794-19E64F4338D8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0365602" y="6423423"/>
                  <a:ext cx="132120" cy="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49668407-E7C2-43DC-9134-9FA549BF8531}"/>
                    </a:ext>
                  </a:extLst>
                </p14:cNvPr>
                <p14:cNvContentPartPr/>
                <p14:nvPr/>
              </p14:nvContentPartPr>
              <p14:xfrm>
                <a:off x="10522562" y="6398530"/>
                <a:ext cx="113760" cy="2509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49668407-E7C2-43DC-9134-9FA549BF853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504562" y="6380530"/>
                  <a:ext cx="14940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FF369071-9824-443E-A080-FA227E9B668B}"/>
                    </a:ext>
                  </a:extLst>
                </p14:cNvPr>
                <p14:cNvContentPartPr/>
                <p14:nvPr/>
              </p14:nvContentPartPr>
              <p14:xfrm>
                <a:off x="10660442" y="6176770"/>
                <a:ext cx="114840" cy="62712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FF369071-9824-443E-A080-FA227E9B668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642442" y="6158780"/>
                  <a:ext cx="150480" cy="6627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587360D-6CD0-49A3-A48E-F11A65CA60DF}"/>
                    </a:ext>
                  </a:extLst>
                </p14:cNvPr>
                <p14:cNvContentPartPr/>
                <p14:nvPr/>
              </p14:nvContentPartPr>
              <p14:xfrm>
                <a:off x="9266882" y="6159130"/>
                <a:ext cx="200520" cy="6224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587360D-6CD0-49A3-A48E-F11A65CA60D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248882" y="6141130"/>
                  <a:ext cx="236160" cy="65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98A991E1-C321-45FF-A604-45D647D425D1}"/>
                    </a:ext>
                  </a:extLst>
                </p14:cNvPr>
                <p14:cNvContentPartPr/>
                <p14:nvPr/>
              </p14:nvContentPartPr>
              <p14:xfrm>
                <a:off x="10872842" y="6364690"/>
                <a:ext cx="193680" cy="432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98A991E1-C321-45FF-A604-45D647D425D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854842" y="6346690"/>
                  <a:ext cx="229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1D419510-41FB-402E-B148-E27087238D40}"/>
                    </a:ext>
                  </a:extLst>
                </p14:cNvPr>
                <p14:cNvContentPartPr/>
                <p14:nvPr/>
              </p14:nvContentPartPr>
              <p14:xfrm>
                <a:off x="10914242" y="6458290"/>
                <a:ext cx="105480" cy="900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1D419510-41FB-402E-B148-E27087238D4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896242" y="6439540"/>
                  <a:ext cx="141120" cy="4612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oup 296">
            <a:extLst>
              <a:ext uri="{FF2B5EF4-FFF2-40B4-BE49-F238E27FC236}">
                <a16:creationId xmlns:a16="http://schemas.microsoft.com/office/drawing/2014/main" id="{B38B8EF2-2990-459A-9F6D-F83BE45448D9}"/>
              </a:ext>
            </a:extLst>
          </p:cNvPr>
          <p:cNvGrpSpPr/>
          <p:nvPr/>
        </p:nvGrpSpPr>
        <p:grpSpPr>
          <a:xfrm>
            <a:off x="11318522" y="5922610"/>
            <a:ext cx="666000" cy="603000"/>
            <a:chOff x="11318522" y="5922610"/>
            <a:chExt cx="666000" cy="60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998CF4FB-12DA-4ED6-ABF2-8E693758B52E}"/>
                    </a:ext>
                  </a:extLst>
                </p14:cNvPr>
                <p14:cNvContentPartPr/>
                <p14:nvPr/>
              </p14:nvContentPartPr>
              <p14:xfrm>
                <a:off x="11318522" y="6253450"/>
                <a:ext cx="12240" cy="2721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998CF4FB-12DA-4ED6-ABF2-8E693758B52E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1299977" y="6235450"/>
                  <a:ext cx="4896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92786D1-9812-460B-B66E-62640EB7EC93}"/>
                    </a:ext>
                  </a:extLst>
                </p14:cNvPr>
                <p14:cNvContentPartPr/>
                <p14:nvPr/>
              </p14:nvContentPartPr>
              <p14:xfrm>
                <a:off x="11399882" y="6275770"/>
                <a:ext cx="208800" cy="2448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92786D1-9812-460B-B66E-62640EB7EC9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381882" y="6257770"/>
                  <a:ext cx="2444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2ACC9F78-57DA-4932-B654-82749136EFE7}"/>
                    </a:ext>
                  </a:extLst>
                </p14:cNvPr>
                <p14:cNvContentPartPr/>
                <p14:nvPr/>
              </p14:nvContentPartPr>
              <p14:xfrm>
                <a:off x="11516162" y="5982730"/>
                <a:ext cx="179280" cy="511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2ACC9F78-57DA-4932-B654-82749136EFE7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1498162" y="5964730"/>
                  <a:ext cx="2149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3D250E83-2821-4B55-B63D-12682D0CFEB9}"/>
                    </a:ext>
                  </a:extLst>
                </p14:cNvPr>
                <p14:cNvContentPartPr/>
                <p14:nvPr/>
              </p14:nvContentPartPr>
              <p14:xfrm>
                <a:off x="11712362" y="5922610"/>
                <a:ext cx="84600" cy="2455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3D250E83-2821-4B55-B63D-12682D0CFEB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1694362" y="5904610"/>
                  <a:ext cx="120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EFB1C3F8-0F65-430D-9F54-503F3B6A626D}"/>
                    </a:ext>
                  </a:extLst>
                </p14:cNvPr>
                <p14:cNvContentPartPr/>
                <p14:nvPr/>
              </p14:nvContentPartPr>
              <p14:xfrm>
                <a:off x="11816042" y="5984530"/>
                <a:ext cx="155880" cy="14724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EFB1C3F8-0F65-430D-9F54-503F3B6A626D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798042" y="5966530"/>
                  <a:ext cx="191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5087F6F-8165-483A-9B16-E0AFB0E942AC}"/>
                    </a:ext>
                  </a:extLst>
                </p14:cNvPr>
                <p14:cNvContentPartPr/>
                <p14:nvPr/>
              </p14:nvContentPartPr>
              <p14:xfrm>
                <a:off x="11756642" y="6199090"/>
                <a:ext cx="227880" cy="1303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5087F6F-8165-483A-9B16-E0AFB0E942A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738670" y="6181040"/>
                  <a:ext cx="263464" cy="16605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5067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B3FA2-F25D-4930-8952-5BF0F9B3F7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Kimyasal</a:t>
            </a:r>
            <a:r>
              <a:rPr lang="en-US" dirty="0"/>
              <a:t> </a:t>
            </a:r>
            <a:r>
              <a:rPr lang="en-US" dirty="0" err="1"/>
              <a:t>Denge</a:t>
            </a:r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6C43B-0C23-4D66-810F-D9CA87A082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Analitik</a:t>
            </a:r>
            <a:r>
              <a:rPr lang="en-US" dirty="0"/>
              <a:t> </a:t>
            </a:r>
            <a:r>
              <a:rPr lang="en-US" dirty="0" err="1"/>
              <a:t>Kimya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sunum</a:t>
            </a:r>
            <a:r>
              <a:rPr lang="en-US" dirty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6470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1BE4-7221-41EE-8C90-89D53AEA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2</a:t>
            </a:fld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7178F03-59C3-4DF1-91D8-94B3FB305845}"/>
                  </a:ext>
                </a:extLst>
              </p14:cNvPr>
              <p14:cNvContentPartPr/>
              <p14:nvPr/>
            </p14:nvContentPartPr>
            <p14:xfrm>
              <a:off x="318362" y="1010923"/>
              <a:ext cx="6480" cy="57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7178F03-59C3-4DF1-91D8-94B3FB30584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0362" y="992923"/>
                <a:ext cx="421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656DA3DB-D54F-4B55-974A-1328F891C15D}"/>
              </a:ext>
            </a:extLst>
          </p:cNvPr>
          <p:cNvGrpSpPr/>
          <p:nvPr/>
        </p:nvGrpSpPr>
        <p:grpSpPr>
          <a:xfrm>
            <a:off x="2472242" y="263563"/>
            <a:ext cx="3759840" cy="655920"/>
            <a:chOff x="2472242" y="263563"/>
            <a:chExt cx="3759840" cy="65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0982C56-56C6-4813-B113-1B2D1A5C0C0F}"/>
                    </a:ext>
                  </a:extLst>
                </p14:cNvPr>
                <p14:cNvContentPartPr/>
                <p14:nvPr/>
              </p14:nvContentPartPr>
              <p14:xfrm>
                <a:off x="2472242" y="263563"/>
                <a:ext cx="54360" cy="3438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0982C56-56C6-4813-B113-1B2D1A5C0C0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454242" y="245563"/>
                  <a:ext cx="9000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61D97E4-3C0B-4AEE-A1D2-55DC5558E968}"/>
                    </a:ext>
                  </a:extLst>
                </p14:cNvPr>
                <p14:cNvContentPartPr/>
                <p14:nvPr/>
              </p14:nvContentPartPr>
              <p14:xfrm>
                <a:off x="2526602" y="374443"/>
                <a:ext cx="1128600" cy="491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61D97E4-3C0B-4AEE-A1D2-55DC5558E96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08596" y="356443"/>
                  <a:ext cx="1164251" cy="52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7A22881-7B57-4BC3-8068-C6DF241CFD69}"/>
                    </a:ext>
                  </a:extLst>
                </p14:cNvPr>
                <p14:cNvContentPartPr/>
                <p14:nvPr/>
              </p14:nvContentPartPr>
              <p14:xfrm>
                <a:off x="3717842" y="482803"/>
                <a:ext cx="107640" cy="1620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7A22881-7B57-4BC3-8068-C6DF241CFD6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699842" y="464763"/>
                  <a:ext cx="143280" cy="197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50367D1-5B6C-4EBC-9950-7B834FB6D6D8}"/>
                    </a:ext>
                  </a:extLst>
                </p14:cNvPr>
                <p14:cNvContentPartPr/>
                <p14:nvPr/>
              </p14:nvContentPartPr>
              <p14:xfrm>
                <a:off x="3881642" y="360403"/>
                <a:ext cx="435960" cy="287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50367D1-5B6C-4EBC-9950-7B834FB6D6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63642" y="342403"/>
                  <a:ext cx="4716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0D35475-07E6-423A-A7A8-B5BFFAD1CD40}"/>
                    </a:ext>
                  </a:extLst>
                </p14:cNvPr>
                <p14:cNvContentPartPr/>
                <p14:nvPr/>
              </p14:nvContentPartPr>
              <p14:xfrm>
                <a:off x="4685522" y="325843"/>
                <a:ext cx="1222200" cy="59364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0D35475-07E6-423A-A7A8-B5BFFAD1CD4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667522" y="307843"/>
                  <a:ext cx="125784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8AC06A0-E945-472C-9985-EDFC51A7C7F4}"/>
                    </a:ext>
                  </a:extLst>
                </p14:cNvPr>
                <p14:cNvContentPartPr/>
                <p14:nvPr/>
              </p14:nvContentPartPr>
              <p14:xfrm>
                <a:off x="6196442" y="565963"/>
                <a:ext cx="6480" cy="61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8AC06A0-E945-472C-9985-EDFC51A7C7F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78442" y="547963"/>
                  <a:ext cx="42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C1EB0A-883C-4F5B-8E07-890D8D4325FC}"/>
                    </a:ext>
                  </a:extLst>
                </p14:cNvPr>
                <p14:cNvContentPartPr/>
                <p14:nvPr/>
              </p14:nvContentPartPr>
              <p14:xfrm>
                <a:off x="6192842" y="660283"/>
                <a:ext cx="39240" cy="446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C1EB0A-883C-4F5B-8E07-890D8D4325F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74842" y="642283"/>
                  <a:ext cx="7488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5B03C8C-58D7-4B12-8C19-B9D10579E325}"/>
              </a:ext>
            </a:extLst>
          </p:cNvPr>
          <p:cNvGrpSpPr/>
          <p:nvPr/>
        </p:nvGrpSpPr>
        <p:grpSpPr>
          <a:xfrm>
            <a:off x="6668762" y="466243"/>
            <a:ext cx="2494800" cy="360360"/>
            <a:chOff x="6668762" y="466243"/>
            <a:chExt cx="2494800" cy="36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CA6254-D772-44D6-B9D1-36686ABAEBF2}"/>
                    </a:ext>
                  </a:extLst>
                </p14:cNvPr>
                <p14:cNvContentPartPr/>
                <p14:nvPr/>
              </p14:nvContentPartPr>
              <p14:xfrm>
                <a:off x="6668762" y="466243"/>
                <a:ext cx="238680" cy="2714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CA6254-D772-44D6-B9D1-36686ABAEB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650762" y="448243"/>
                  <a:ext cx="2743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5EE9092-AD80-4CAE-B95C-73171627B015}"/>
                    </a:ext>
                  </a:extLst>
                </p14:cNvPr>
                <p14:cNvContentPartPr/>
                <p14:nvPr/>
              </p14:nvContentPartPr>
              <p14:xfrm>
                <a:off x="6916442" y="482083"/>
                <a:ext cx="758160" cy="324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5EE9092-AD80-4CAE-B95C-73171627B01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898442" y="464083"/>
                  <a:ext cx="79380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BC55797-E10E-4F00-986C-E0CB81C244C5}"/>
                    </a:ext>
                  </a:extLst>
                </p14:cNvPr>
                <p14:cNvContentPartPr/>
                <p14:nvPr/>
              </p14:nvContentPartPr>
              <p14:xfrm>
                <a:off x="7845602" y="542563"/>
                <a:ext cx="331920" cy="2455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BC55797-E10E-4F00-986C-E0CB81C244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27602" y="524563"/>
                  <a:ext cx="3675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D7B292-1772-4753-9BCA-C21690FC2C8A}"/>
                    </a:ext>
                  </a:extLst>
                </p14:cNvPr>
                <p14:cNvContentPartPr/>
                <p14:nvPr/>
              </p14:nvContentPartPr>
              <p14:xfrm>
                <a:off x="8154482" y="678283"/>
                <a:ext cx="148320" cy="982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D7B292-1772-4753-9BCA-C21690FC2C8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136482" y="660283"/>
                  <a:ext cx="1839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A043F0A-7862-4FBF-A53E-81A1842DEAFB}"/>
                    </a:ext>
                  </a:extLst>
                </p14:cNvPr>
                <p14:cNvContentPartPr/>
                <p14:nvPr/>
              </p14:nvContentPartPr>
              <p14:xfrm>
                <a:off x="8193002" y="551923"/>
                <a:ext cx="39600" cy="1216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A043F0A-7862-4FBF-A53E-81A1842DEA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175002" y="533870"/>
                  <a:ext cx="75240" cy="157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BFFAE15-DF56-4D47-9C9E-DA98E246BEAA}"/>
                    </a:ext>
                  </a:extLst>
                </p14:cNvPr>
                <p14:cNvContentPartPr/>
                <p14:nvPr/>
              </p14:nvContentPartPr>
              <p14:xfrm>
                <a:off x="8250242" y="569203"/>
                <a:ext cx="55440" cy="130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BFFAE15-DF56-4D47-9C9E-DA98E246BE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232124" y="551203"/>
                  <a:ext cx="91313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5A9AE6-B6B5-4EAC-87AE-C29AA00C5845}"/>
                    </a:ext>
                  </a:extLst>
                </p14:cNvPr>
                <p14:cNvContentPartPr/>
                <p14:nvPr/>
              </p14:nvContentPartPr>
              <p14:xfrm>
                <a:off x="8368682" y="533203"/>
                <a:ext cx="794880" cy="29340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5A9AE6-B6B5-4EAC-87AE-C29AA00C584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50674" y="515203"/>
                  <a:ext cx="830536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22A875-7F69-439C-AB3D-7550C0ED2B1F}"/>
              </a:ext>
            </a:extLst>
          </p:cNvPr>
          <p:cNvGrpSpPr/>
          <p:nvPr/>
        </p:nvGrpSpPr>
        <p:grpSpPr>
          <a:xfrm>
            <a:off x="9540842" y="598723"/>
            <a:ext cx="1521360" cy="540360"/>
            <a:chOff x="9540842" y="598723"/>
            <a:chExt cx="1521360" cy="54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42D02A-C516-4729-8201-EFB90CB79B1A}"/>
                    </a:ext>
                  </a:extLst>
                </p14:cNvPr>
                <p14:cNvContentPartPr/>
                <p14:nvPr/>
              </p14:nvContentPartPr>
              <p14:xfrm>
                <a:off x="9540842" y="598723"/>
                <a:ext cx="811080" cy="2646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42D02A-C516-4729-8201-EFB90CB79B1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522850" y="580723"/>
                  <a:ext cx="846704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77A8EB-6025-4DC5-AA19-CB95A7DAE327}"/>
                    </a:ext>
                  </a:extLst>
                </p14:cNvPr>
                <p14:cNvContentPartPr/>
                <p14:nvPr/>
              </p14:nvContentPartPr>
              <p14:xfrm>
                <a:off x="10343282" y="715363"/>
                <a:ext cx="393120" cy="4237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277A8EB-6025-4DC5-AA19-CB95A7DAE327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25298" y="697348"/>
                  <a:ext cx="428727" cy="459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15C71AE-0948-4DE2-82AB-3C0E1043B1A6}"/>
                    </a:ext>
                  </a:extLst>
                </p14:cNvPr>
                <p14:cNvContentPartPr/>
                <p14:nvPr/>
              </p14:nvContentPartPr>
              <p14:xfrm>
                <a:off x="10754402" y="713923"/>
                <a:ext cx="100080" cy="1774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15C71AE-0948-4DE2-82AB-3C0E1043B1A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736337" y="695886"/>
                  <a:ext cx="135849" cy="2131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08BA2D2-9C6D-4C8D-B606-E15013C7E1F4}"/>
                    </a:ext>
                  </a:extLst>
                </p14:cNvPr>
                <p14:cNvContentPartPr/>
                <p14:nvPr/>
              </p14:nvContentPartPr>
              <p14:xfrm>
                <a:off x="10962842" y="743083"/>
                <a:ext cx="52920" cy="158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08BA2D2-9C6D-4C8D-B606-E15013C7E1F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944842" y="725083"/>
                  <a:ext cx="88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C51ADC-3881-4545-84FF-EDE2DD601E45}"/>
                    </a:ext>
                  </a:extLst>
                </p14:cNvPr>
                <p14:cNvContentPartPr/>
                <p14:nvPr/>
              </p14:nvContentPartPr>
              <p14:xfrm>
                <a:off x="11044922" y="703843"/>
                <a:ext cx="17280" cy="5688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C51ADC-3881-4545-84FF-EDE2DD601E4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027289" y="685956"/>
                  <a:ext cx="52193" cy="922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94ACFC9-99A5-425A-8576-C9CD56CB992A}"/>
                  </a:ext>
                </a:extLst>
              </p14:cNvPr>
              <p14:cNvContentPartPr/>
              <p14:nvPr/>
            </p14:nvContentPartPr>
            <p14:xfrm>
              <a:off x="9834242" y="531763"/>
              <a:ext cx="44280" cy="2988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94ACFC9-99A5-425A-8576-C9CD56CB992A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816242" y="513977"/>
                <a:ext cx="79920" cy="65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C8E9241-D703-479A-A1AF-5BF7E74B1486}"/>
                  </a:ext>
                </a:extLst>
              </p14:cNvPr>
              <p14:cNvContentPartPr/>
              <p14:nvPr/>
            </p14:nvContentPartPr>
            <p14:xfrm>
              <a:off x="190562" y="1136563"/>
              <a:ext cx="1440" cy="3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C8E9241-D703-479A-A1AF-5BF7E74B1486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2562" y="1118563"/>
                <a:ext cx="3708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F5B0D74-50BB-4EFB-936A-DD73B341585F}"/>
              </a:ext>
            </a:extLst>
          </p:cNvPr>
          <p:cNvGrpSpPr/>
          <p:nvPr/>
        </p:nvGrpSpPr>
        <p:grpSpPr>
          <a:xfrm>
            <a:off x="536882" y="1500883"/>
            <a:ext cx="4867200" cy="613800"/>
            <a:chOff x="536882" y="1500883"/>
            <a:chExt cx="4867200" cy="61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66DB5E9-8C0E-4B1A-9C51-4829A3095825}"/>
                    </a:ext>
                  </a:extLst>
                </p14:cNvPr>
                <p14:cNvContentPartPr/>
                <p14:nvPr/>
              </p14:nvContentPartPr>
              <p14:xfrm>
                <a:off x="541922" y="1500883"/>
                <a:ext cx="34560" cy="360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66DB5E9-8C0E-4B1A-9C51-4829A309582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23922" y="1482883"/>
                  <a:ext cx="702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22A4D42-4F3A-47EC-B6BC-B173251AD83C}"/>
                    </a:ext>
                  </a:extLst>
                </p14:cNvPr>
                <p14:cNvContentPartPr/>
                <p14:nvPr/>
              </p14:nvContentPartPr>
              <p14:xfrm>
                <a:off x="536882" y="1557403"/>
                <a:ext cx="182880" cy="3348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22A4D42-4F3A-47EC-B6BC-B173251AD83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18882" y="1539403"/>
                  <a:ext cx="2185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82556A3-6B05-4F37-90E5-FC1242677ED2}"/>
                    </a:ext>
                  </a:extLst>
                </p14:cNvPr>
                <p14:cNvContentPartPr/>
                <p14:nvPr/>
              </p14:nvContentPartPr>
              <p14:xfrm>
                <a:off x="780962" y="1732723"/>
                <a:ext cx="548280" cy="191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82556A3-6B05-4F37-90E5-FC1242677ED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2962" y="1714723"/>
                  <a:ext cx="5839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21329F3-E1E2-44FB-875A-201DA9AE4BDE}"/>
                    </a:ext>
                  </a:extLst>
                </p14:cNvPr>
                <p14:cNvContentPartPr/>
                <p14:nvPr/>
              </p14:nvContentPartPr>
              <p14:xfrm>
                <a:off x="1387922" y="1783123"/>
                <a:ext cx="455040" cy="2595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21329F3-E1E2-44FB-875A-201DA9AE4BD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369936" y="1765123"/>
                  <a:ext cx="490652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2B8A35-42F5-481C-BF71-E0EE02F5CEA4}"/>
                    </a:ext>
                  </a:extLst>
                </p14:cNvPr>
                <p14:cNvContentPartPr/>
                <p14:nvPr/>
              </p14:nvContentPartPr>
              <p14:xfrm>
                <a:off x="1977962" y="1777003"/>
                <a:ext cx="106560" cy="11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2B8A35-42F5-481C-BF71-E0EE02F5CE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59962" y="1758403"/>
                  <a:ext cx="142200" cy="479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AA50E68-D459-483A-9A2E-4961F978B471}"/>
                    </a:ext>
                  </a:extLst>
                </p14:cNvPr>
                <p14:cNvContentPartPr/>
                <p14:nvPr/>
              </p14:nvContentPartPr>
              <p14:xfrm>
                <a:off x="1943042" y="1859443"/>
                <a:ext cx="176040" cy="262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AA50E68-D459-483A-9A2E-4961F978B47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25042" y="1841443"/>
                  <a:ext cx="211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4E45C09-FB4D-4809-8F84-3BD59BA4056F}"/>
                    </a:ext>
                  </a:extLst>
                </p14:cNvPr>
                <p14:cNvContentPartPr/>
                <p14:nvPr/>
              </p14:nvContentPartPr>
              <p14:xfrm>
                <a:off x="2472242" y="1657123"/>
                <a:ext cx="35280" cy="2588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4E45C09-FB4D-4809-8F84-3BD59BA405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454242" y="1639123"/>
                  <a:ext cx="70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4B1B600-6B7F-4604-8B1F-F7EA173D1502}"/>
                    </a:ext>
                  </a:extLst>
                </p14:cNvPr>
                <p14:cNvContentPartPr/>
                <p14:nvPr/>
              </p14:nvContentPartPr>
              <p14:xfrm>
                <a:off x="2408162" y="1606723"/>
                <a:ext cx="277200" cy="295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4B1B600-6B7F-4604-8B1F-F7EA173D15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90185" y="1588723"/>
                  <a:ext cx="312794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256EF6A-5EF1-4A0F-A683-4D3FBB41AEBF}"/>
                    </a:ext>
                  </a:extLst>
                </p14:cNvPr>
                <p14:cNvContentPartPr/>
                <p14:nvPr/>
              </p14:nvContentPartPr>
              <p14:xfrm>
                <a:off x="2795522" y="1748923"/>
                <a:ext cx="443160" cy="179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256EF6A-5EF1-4A0F-A683-4D3FBB41AE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777522" y="1730923"/>
                  <a:ext cx="4788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7CE7D66-7D3F-41CD-B916-E2ADC1C15D4B}"/>
                    </a:ext>
                  </a:extLst>
                </p14:cNvPr>
                <p14:cNvContentPartPr/>
                <p14:nvPr/>
              </p14:nvContentPartPr>
              <p14:xfrm>
                <a:off x="3385202" y="1692403"/>
                <a:ext cx="30600" cy="2408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7CE7D66-7D3F-41CD-B916-E2ADC1C15D4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367202" y="1674403"/>
                  <a:ext cx="662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933901A-B55A-4C62-9AA4-9E93B9215EDF}"/>
                    </a:ext>
                  </a:extLst>
                </p14:cNvPr>
                <p14:cNvContentPartPr/>
                <p14:nvPr/>
              </p14:nvContentPartPr>
              <p14:xfrm>
                <a:off x="3366842" y="1805803"/>
                <a:ext cx="524160" cy="3088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933901A-B55A-4C62-9AA4-9E93B9215ED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348842" y="1787782"/>
                  <a:ext cx="559800" cy="3445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630D59B-38D1-49F5-A65A-9F45ED5DAA97}"/>
                    </a:ext>
                  </a:extLst>
                </p14:cNvPr>
                <p14:cNvContentPartPr/>
                <p14:nvPr/>
              </p14:nvContentPartPr>
              <p14:xfrm>
                <a:off x="3943922" y="1708963"/>
                <a:ext cx="1460160" cy="2494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630D59B-38D1-49F5-A65A-9F45ED5DAA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925922" y="1690963"/>
                  <a:ext cx="1495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129A9D9-62C9-40A1-964A-CC0042599160}"/>
                    </a:ext>
                  </a:extLst>
                </p14:cNvPr>
                <p14:cNvContentPartPr/>
                <p14:nvPr/>
              </p14:nvContentPartPr>
              <p14:xfrm>
                <a:off x="4407962" y="1582243"/>
                <a:ext cx="32040" cy="432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129A9D9-62C9-40A1-964A-CC00425991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89962" y="1564392"/>
                  <a:ext cx="67680" cy="785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03812FD-46F8-4E89-A636-C9234A9B7394}"/>
              </a:ext>
            </a:extLst>
          </p:cNvPr>
          <p:cNvGrpSpPr/>
          <p:nvPr/>
        </p:nvGrpSpPr>
        <p:grpSpPr>
          <a:xfrm>
            <a:off x="5921402" y="1603843"/>
            <a:ext cx="1815480" cy="563760"/>
            <a:chOff x="5921402" y="1603843"/>
            <a:chExt cx="1815480" cy="56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D28C859-FE6E-4EFE-8E55-D575EB06E141}"/>
                    </a:ext>
                  </a:extLst>
                </p14:cNvPr>
                <p14:cNvContentPartPr/>
                <p14:nvPr/>
              </p14:nvContentPartPr>
              <p14:xfrm>
                <a:off x="5952722" y="1603843"/>
                <a:ext cx="39240" cy="3826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D28C859-FE6E-4EFE-8E55-D575EB06E14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934722" y="1585860"/>
                  <a:ext cx="74880" cy="41828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ED4D31-8907-4428-B96F-0B7655C6A33F}"/>
                    </a:ext>
                  </a:extLst>
                </p14:cNvPr>
                <p14:cNvContentPartPr/>
                <p14:nvPr/>
              </p14:nvContentPartPr>
              <p14:xfrm>
                <a:off x="5921402" y="1794283"/>
                <a:ext cx="537840" cy="373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ED4D31-8907-4428-B96F-0B7655C6A33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03414" y="1776283"/>
                  <a:ext cx="573456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2589F41-09D8-4FE3-BBD2-4409DA656E01}"/>
                    </a:ext>
                  </a:extLst>
                </p14:cNvPr>
                <p14:cNvContentPartPr/>
                <p14:nvPr/>
              </p14:nvContentPartPr>
              <p14:xfrm>
                <a:off x="6562562" y="1743883"/>
                <a:ext cx="246960" cy="263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2589F41-09D8-4FE3-BBD2-4409DA656E0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544562" y="1725883"/>
                  <a:ext cx="282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16825C6-D6D3-4715-8A56-7BDBD2953438}"/>
                    </a:ext>
                  </a:extLst>
                </p14:cNvPr>
                <p14:cNvContentPartPr/>
                <p14:nvPr/>
              </p14:nvContentPartPr>
              <p14:xfrm>
                <a:off x="6776402" y="1889683"/>
                <a:ext cx="327240" cy="141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16825C6-D6D3-4715-8A56-7BDBD295343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758382" y="1871683"/>
                  <a:ext cx="362919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31353B-E8E4-4121-935C-E6E404483860}"/>
                    </a:ext>
                  </a:extLst>
                </p14:cNvPr>
                <p14:cNvContentPartPr/>
                <p14:nvPr/>
              </p14:nvContentPartPr>
              <p14:xfrm>
                <a:off x="7181402" y="1770883"/>
                <a:ext cx="555480" cy="2581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31353B-E8E4-4121-935C-E6E40448386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163414" y="1752883"/>
                  <a:ext cx="591097" cy="29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812122-62A2-4F74-A91B-C14870DE1E42}"/>
              </a:ext>
            </a:extLst>
          </p:cNvPr>
          <p:cNvGrpSpPr/>
          <p:nvPr/>
        </p:nvGrpSpPr>
        <p:grpSpPr>
          <a:xfrm>
            <a:off x="8094002" y="1558483"/>
            <a:ext cx="2793960" cy="504360"/>
            <a:chOff x="8094002" y="1558483"/>
            <a:chExt cx="2793960" cy="50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C529B98-B953-4C40-8F96-B1C1CA99D918}"/>
                    </a:ext>
                  </a:extLst>
                </p14:cNvPr>
                <p14:cNvContentPartPr/>
                <p14:nvPr/>
              </p14:nvContentPartPr>
              <p14:xfrm>
                <a:off x="8094002" y="1822363"/>
                <a:ext cx="553320" cy="238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C529B98-B953-4C40-8F96-B1C1CA99D91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075990" y="1804363"/>
                  <a:ext cx="588983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4C37556-2709-4A42-95B2-BAD89F07DFA5}"/>
                    </a:ext>
                  </a:extLst>
                </p14:cNvPr>
                <p14:cNvContentPartPr/>
                <p14:nvPr/>
              </p14:nvContentPartPr>
              <p14:xfrm>
                <a:off x="8959442" y="1783123"/>
                <a:ext cx="233280" cy="249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4C37556-2709-4A42-95B2-BAD89F07DFA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941470" y="1765123"/>
                  <a:ext cx="268865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D82F3AD-BCAC-451C-A8E9-BD7D9856DD46}"/>
                    </a:ext>
                  </a:extLst>
                </p14:cNvPr>
                <p14:cNvContentPartPr/>
                <p14:nvPr/>
              </p14:nvContentPartPr>
              <p14:xfrm>
                <a:off x="9251042" y="1788523"/>
                <a:ext cx="1276920" cy="274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D82F3AD-BCAC-451C-A8E9-BD7D9856DD4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33042" y="1770523"/>
                  <a:ext cx="1312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49D3ED-8D23-446B-A138-5DA2C047CFD5}"/>
                    </a:ext>
                  </a:extLst>
                </p14:cNvPr>
                <p14:cNvContentPartPr/>
                <p14:nvPr/>
              </p14:nvContentPartPr>
              <p14:xfrm>
                <a:off x="10520042" y="1824163"/>
                <a:ext cx="367920" cy="17064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49D3ED-8D23-446B-A138-5DA2C047CFD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02042" y="1806163"/>
                  <a:ext cx="403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F66925D-D12E-4A22-91A1-B389C60784A9}"/>
                    </a:ext>
                  </a:extLst>
                </p14:cNvPr>
                <p14:cNvContentPartPr/>
                <p14:nvPr/>
              </p14:nvContentPartPr>
              <p14:xfrm>
                <a:off x="9382442" y="1558483"/>
                <a:ext cx="22680" cy="122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F66925D-D12E-4A22-91A1-B389C60784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364442" y="1540483"/>
                  <a:ext cx="58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ACCF385-C178-4EF8-929E-3C7BD5170B48}"/>
                    </a:ext>
                  </a:extLst>
                </p14:cNvPr>
                <p14:cNvContentPartPr/>
                <p14:nvPr/>
              </p14:nvContentPartPr>
              <p14:xfrm>
                <a:off x="9459482" y="1633363"/>
                <a:ext cx="12600" cy="972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ACCF385-C178-4EF8-929E-3C7BD5170B4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41482" y="1615363"/>
                  <a:ext cx="482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FD0F281-E78B-42EF-8348-92169BEA1E37}"/>
                    </a:ext>
                  </a:extLst>
                </p14:cNvPr>
                <p14:cNvContentPartPr/>
                <p14:nvPr/>
              </p14:nvContentPartPr>
              <p14:xfrm>
                <a:off x="8916242" y="1588723"/>
                <a:ext cx="52920" cy="117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FD0F281-E78B-42EF-8348-92169BEA1E3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898242" y="1570723"/>
                  <a:ext cx="8856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AB31F44-416B-46B1-B749-3732AABA2629}"/>
              </a:ext>
            </a:extLst>
          </p:cNvPr>
          <p:cNvGrpSpPr/>
          <p:nvPr/>
        </p:nvGrpSpPr>
        <p:grpSpPr>
          <a:xfrm>
            <a:off x="570002" y="2272723"/>
            <a:ext cx="4453200" cy="776520"/>
            <a:chOff x="570002" y="2272723"/>
            <a:chExt cx="4453200" cy="77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809858B-A961-4E98-9461-F7C78B4ED356}"/>
                    </a:ext>
                  </a:extLst>
                </p14:cNvPr>
                <p14:cNvContentPartPr/>
                <p14:nvPr/>
              </p14:nvContentPartPr>
              <p14:xfrm>
                <a:off x="570002" y="2272723"/>
                <a:ext cx="812880" cy="4438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809858B-A961-4E98-9461-F7C78B4ED35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52002" y="2254723"/>
                  <a:ext cx="848520" cy="4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54D18C9-438F-4231-B765-0F7BD98B5B9A}"/>
                    </a:ext>
                  </a:extLst>
                </p14:cNvPr>
                <p14:cNvContentPartPr/>
                <p14:nvPr/>
              </p14:nvContentPartPr>
              <p14:xfrm>
                <a:off x="1377842" y="2547763"/>
                <a:ext cx="110880" cy="1796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54D18C9-438F-4231-B765-0F7BD98B5B9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59842" y="2529763"/>
                  <a:ext cx="1465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D85CA55-A675-44B5-B7DE-391B9AC44DF8}"/>
                    </a:ext>
                  </a:extLst>
                </p14:cNvPr>
                <p14:cNvContentPartPr/>
                <p14:nvPr/>
              </p14:nvContentPartPr>
              <p14:xfrm>
                <a:off x="1564322" y="2538763"/>
                <a:ext cx="598320" cy="208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D85CA55-A675-44B5-B7DE-391B9AC44DF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546322" y="2520763"/>
                  <a:ext cx="6339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1A56F0-9B92-49F1-9F40-7D1797D4B79D}"/>
                    </a:ext>
                  </a:extLst>
                </p14:cNvPr>
                <p14:cNvContentPartPr/>
                <p14:nvPr/>
              </p14:nvContentPartPr>
              <p14:xfrm>
                <a:off x="2107562" y="2623723"/>
                <a:ext cx="680040" cy="161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1A56F0-9B92-49F1-9F40-7D1797D4B79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089552" y="2605723"/>
                  <a:ext cx="715699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89D2589-3DAE-420B-A075-858EDACA8F0F}"/>
                    </a:ext>
                  </a:extLst>
                </p14:cNvPr>
                <p14:cNvContentPartPr/>
                <p14:nvPr/>
              </p14:nvContentPartPr>
              <p14:xfrm>
                <a:off x="2809922" y="2635603"/>
                <a:ext cx="109080" cy="121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89D2589-3DAE-420B-A075-858EDACA8F0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791922" y="2617603"/>
                  <a:ext cx="1447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D0F2392-69F2-477F-B488-DC356B429003}"/>
                    </a:ext>
                  </a:extLst>
                </p14:cNvPr>
                <p14:cNvContentPartPr/>
                <p14:nvPr/>
              </p14:nvContentPartPr>
              <p14:xfrm>
                <a:off x="2932322" y="2614723"/>
                <a:ext cx="726480" cy="4345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D0F2392-69F2-477F-B488-DC356B42900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914313" y="2596723"/>
                  <a:ext cx="762138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12BAAF-5B16-479F-AD75-812CAC8CEF8B}"/>
                    </a:ext>
                  </a:extLst>
                </p14:cNvPr>
                <p14:cNvContentPartPr/>
                <p14:nvPr/>
              </p14:nvContentPartPr>
              <p14:xfrm>
                <a:off x="3806042" y="2503123"/>
                <a:ext cx="95760" cy="3268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12BAAF-5B16-479F-AD75-812CAC8CEF8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88042" y="2485123"/>
                  <a:ext cx="13140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B84B97A-0B88-45A4-85CD-847D063395AC}"/>
                    </a:ext>
                  </a:extLst>
                </p14:cNvPr>
                <p14:cNvContentPartPr/>
                <p14:nvPr/>
              </p14:nvContentPartPr>
              <p14:xfrm>
                <a:off x="3932042" y="2664043"/>
                <a:ext cx="501480" cy="1447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B84B97A-0B88-45A4-85CD-847D063395A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914042" y="2646043"/>
                  <a:ext cx="5371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3ECBEC3-C4C1-47BE-B3FA-3890ED952D81}"/>
                    </a:ext>
                  </a:extLst>
                </p14:cNvPr>
                <p14:cNvContentPartPr/>
                <p14:nvPr/>
              </p14:nvContentPartPr>
              <p14:xfrm>
                <a:off x="4476362" y="2694643"/>
                <a:ext cx="171000" cy="146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3ECBEC3-C4C1-47BE-B3FA-3890ED952D8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458362" y="2676643"/>
                  <a:ext cx="2066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549AF3A-C334-4D44-941C-68BDF4A2D8B4}"/>
                    </a:ext>
                  </a:extLst>
                </p14:cNvPr>
                <p14:cNvContentPartPr/>
                <p14:nvPr/>
              </p14:nvContentPartPr>
              <p14:xfrm>
                <a:off x="4673642" y="2764843"/>
                <a:ext cx="71280" cy="914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549AF3A-C334-4D44-941C-68BDF4A2D8B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55551" y="2746843"/>
                  <a:ext cx="107101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2EB6F4E-B189-467C-ABBD-BC19109E4E4B}"/>
                    </a:ext>
                  </a:extLst>
                </p14:cNvPr>
                <p14:cNvContentPartPr/>
                <p14:nvPr/>
              </p14:nvContentPartPr>
              <p14:xfrm>
                <a:off x="4782362" y="2722723"/>
                <a:ext cx="240840" cy="1422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2EB6F4E-B189-467C-ABBD-BC19109E4E4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764362" y="2704723"/>
                  <a:ext cx="276480" cy="17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4A353D8-D34A-4B96-9587-D0623BBB324F}"/>
              </a:ext>
            </a:extLst>
          </p:cNvPr>
          <p:cNvGrpSpPr/>
          <p:nvPr/>
        </p:nvGrpSpPr>
        <p:grpSpPr>
          <a:xfrm>
            <a:off x="5388602" y="2599243"/>
            <a:ext cx="4431240" cy="518400"/>
            <a:chOff x="5388602" y="2599243"/>
            <a:chExt cx="4431240" cy="5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6EBC36D-31B2-43B6-9639-EBC54DA19E88}"/>
                    </a:ext>
                  </a:extLst>
                </p14:cNvPr>
                <p14:cNvContentPartPr/>
                <p14:nvPr/>
              </p14:nvContentPartPr>
              <p14:xfrm>
                <a:off x="5388602" y="2599243"/>
                <a:ext cx="731880" cy="4140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6EBC36D-31B2-43B6-9639-EBC54DA19E8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70602" y="2581243"/>
                  <a:ext cx="7675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E903312-29D9-4269-9C9B-16C8454F6DAB}"/>
                    </a:ext>
                  </a:extLst>
                </p14:cNvPr>
                <p14:cNvContentPartPr/>
                <p14:nvPr/>
              </p14:nvContentPartPr>
              <p14:xfrm>
                <a:off x="6006362" y="2634883"/>
                <a:ext cx="406800" cy="232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E903312-29D9-4269-9C9B-16C8454F6DA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88362" y="2616855"/>
                  <a:ext cx="442440" cy="2678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F8334A9-5E55-4517-86F2-2E7C06859F24}"/>
                    </a:ext>
                  </a:extLst>
                </p14:cNvPr>
                <p14:cNvContentPartPr/>
                <p14:nvPr/>
              </p14:nvContentPartPr>
              <p14:xfrm>
                <a:off x="6510362" y="2732443"/>
                <a:ext cx="114480" cy="170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F8334A9-5E55-4517-86F2-2E7C06859F2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92362" y="2714443"/>
                  <a:ext cx="150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9F317E-3CF4-48C3-A4F7-6909628EFBFD}"/>
                    </a:ext>
                  </a:extLst>
                </p14:cNvPr>
                <p14:cNvContentPartPr/>
                <p14:nvPr/>
              </p14:nvContentPartPr>
              <p14:xfrm>
                <a:off x="6733202" y="2736403"/>
                <a:ext cx="1310040" cy="213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9F317E-3CF4-48C3-A4F7-6909628EFB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715207" y="2718373"/>
                  <a:ext cx="1345670" cy="2488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3199A4F5-3D90-4D03-B0A5-CDFA3DB927A2}"/>
                    </a:ext>
                  </a:extLst>
                </p14:cNvPr>
                <p14:cNvContentPartPr/>
                <p14:nvPr/>
              </p14:nvContentPartPr>
              <p14:xfrm>
                <a:off x="8349242" y="2601403"/>
                <a:ext cx="656640" cy="3510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3199A4F5-3D90-4D03-B0A5-CDFA3DB927A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31242" y="2583385"/>
                  <a:ext cx="692280" cy="386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5BB6042-DA8E-4A0C-B22F-9BD029717915}"/>
                    </a:ext>
                  </a:extLst>
                </p14:cNvPr>
                <p14:cNvContentPartPr/>
                <p14:nvPr/>
              </p14:nvContentPartPr>
              <p14:xfrm>
                <a:off x="9041162" y="2791123"/>
                <a:ext cx="568080" cy="3265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5BB6042-DA8E-4A0C-B22F-9BD02971791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23162" y="2773123"/>
                  <a:ext cx="60372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8EF8A2F-4DD0-4EA8-8D20-BA6D9E1D534D}"/>
                    </a:ext>
                  </a:extLst>
                </p14:cNvPr>
                <p14:cNvContentPartPr/>
                <p14:nvPr/>
              </p14:nvContentPartPr>
              <p14:xfrm>
                <a:off x="9409442" y="2840443"/>
                <a:ext cx="410400" cy="1652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8EF8A2F-4DD0-4EA8-8D20-BA6D9E1D534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391442" y="2822443"/>
                  <a:ext cx="44604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C8C0B85-55A4-4FE8-A56D-481680A9F137}"/>
              </a:ext>
            </a:extLst>
          </p:cNvPr>
          <p:cNvGrpSpPr/>
          <p:nvPr/>
        </p:nvGrpSpPr>
        <p:grpSpPr>
          <a:xfrm>
            <a:off x="10164722" y="2605363"/>
            <a:ext cx="1254960" cy="407160"/>
            <a:chOff x="10164722" y="2605363"/>
            <a:chExt cx="125496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B4F53EF-4502-452D-8928-BE7391ACBAE7}"/>
                    </a:ext>
                  </a:extLst>
                </p14:cNvPr>
                <p14:cNvContentPartPr/>
                <p14:nvPr/>
              </p14:nvContentPartPr>
              <p14:xfrm>
                <a:off x="10164722" y="2605363"/>
                <a:ext cx="822960" cy="3938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B4F53EF-4502-452D-8928-BE7391ACBAE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46730" y="2587347"/>
                  <a:ext cx="858584" cy="429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4D937F-7FDD-43D8-B8A8-329FEC50587F}"/>
                    </a:ext>
                  </a:extLst>
                </p14:cNvPr>
                <p14:cNvContentPartPr/>
                <p14:nvPr/>
              </p14:nvContentPartPr>
              <p14:xfrm>
                <a:off x="11012882" y="2848363"/>
                <a:ext cx="239400" cy="164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4D937F-7FDD-43D8-B8A8-329FEC5058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994882" y="2830363"/>
                  <a:ext cx="2750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238CB36-3FD3-44C6-A612-46677A897F23}"/>
                    </a:ext>
                  </a:extLst>
                </p14:cNvPr>
                <p14:cNvContentPartPr/>
                <p14:nvPr/>
              </p14:nvContentPartPr>
              <p14:xfrm>
                <a:off x="11397362" y="2916403"/>
                <a:ext cx="22320" cy="385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238CB36-3FD3-44C6-A612-46677A897F23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379362" y="2898403"/>
                  <a:ext cx="57960" cy="7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294F018-47D7-4E42-8EEA-0FAA6E06919A}"/>
                  </a:ext>
                </a:extLst>
              </p14:cNvPr>
              <p14:cNvContentPartPr/>
              <p14:nvPr/>
            </p14:nvContentPartPr>
            <p14:xfrm>
              <a:off x="6927602" y="3207643"/>
              <a:ext cx="190440" cy="81252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294F018-47D7-4E42-8EEA-0FAA6E06919A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909636" y="3189643"/>
                <a:ext cx="226013" cy="84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EA13F72E-56B4-4895-B53A-268064883055}"/>
              </a:ext>
            </a:extLst>
          </p:cNvPr>
          <p:cNvGrpSpPr/>
          <p:nvPr/>
        </p:nvGrpSpPr>
        <p:grpSpPr>
          <a:xfrm>
            <a:off x="7506122" y="3438403"/>
            <a:ext cx="3898080" cy="514800"/>
            <a:chOff x="7506122" y="3438403"/>
            <a:chExt cx="3898080" cy="51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F94F297-5BEC-410F-AE04-BFF09C73C096}"/>
                    </a:ext>
                  </a:extLst>
                </p14:cNvPr>
                <p14:cNvContentPartPr/>
                <p14:nvPr/>
              </p14:nvContentPartPr>
              <p14:xfrm>
                <a:off x="7526642" y="3438403"/>
                <a:ext cx="28440" cy="345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F94F297-5BEC-410F-AE04-BFF09C73C09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508642" y="3420422"/>
                  <a:ext cx="64080" cy="381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D18ACF8-EC43-45B4-A61D-063C6C8D276C}"/>
                    </a:ext>
                  </a:extLst>
                </p14:cNvPr>
                <p14:cNvContentPartPr/>
                <p14:nvPr/>
              </p14:nvContentPartPr>
              <p14:xfrm>
                <a:off x="7506122" y="3501043"/>
                <a:ext cx="248040" cy="271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D18ACF8-EC43-45B4-A61D-063C6C8D276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488122" y="3483043"/>
                  <a:ext cx="2836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0E32292-D844-4B48-B675-A79DAA54E0D9}"/>
                    </a:ext>
                  </a:extLst>
                </p14:cNvPr>
                <p14:cNvContentPartPr/>
                <p14:nvPr/>
              </p14:nvContentPartPr>
              <p14:xfrm>
                <a:off x="7779722" y="3687523"/>
                <a:ext cx="191520" cy="265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0E32292-D844-4B48-B675-A79DAA54E0D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761722" y="3669523"/>
                  <a:ext cx="2271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14B151E-1479-47B4-BF1E-C8DB072DE687}"/>
                    </a:ext>
                  </a:extLst>
                </p14:cNvPr>
                <p14:cNvContentPartPr/>
                <p14:nvPr/>
              </p14:nvContentPartPr>
              <p14:xfrm>
                <a:off x="8182202" y="3679603"/>
                <a:ext cx="102600" cy="3204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14B151E-1479-47B4-BF1E-C8DB072DE68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64202" y="3661603"/>
                  <a:ext cx="1382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89A3DCD-4C6C-4F3E-B3A8-C6E2D4961517}"/>
                    </a:ext>
                  </a:extLst>
                </p14:cNvPr>
                <p14:cNvContentPartPr/>
                <p14:nvPr/>
              </p14:nvContentPartPr>
              <p14:xfrm>
                <a:off x="8172842" y="3714883"/>
                <a:ext cx="261000" cy="561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89A3DCD-4C6C-4F3E-B3A8-C6E2D496151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154842" y="3696883"/>
                  <a:ext cx="296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C83F6A0-08AE-42B7-90B8-32989232DC46}"/>
                    </a:ext>
                  </a:extLst>
                </p14:cNvPr>
                <p14:cNvContentPartPr/>
                <p14:nvPr/>
              </p14:nvContentPartPr>
              <p14:xfrm>
                <a:off x="8660282" y="3538483"/>
                <a:ext cx="37080" cy="262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C83F6A0-08AE-42B7-90B8-32989232DC4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642106" y="3520483"/>
                  <a:ext cx="73069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339CD98-E2C8-4CB1-A111-A9C038925BED}"/>
                    </a:ext>
                  </a:extLst>
                </p14:cNvPr>
                <p14:cNvContentPartPr/>
                <p14:nvPr/>
              </p14:nvContentPartPr>
              <p14:xfrm>
                <a:off x="8576402" y="3481963"/>
                <a:ext cx="669960" cy="316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339CD98-E2C8-4CB1-A111-A9C038925BE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558412" y="3463963"/>
                  <a:ext cx="705581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B4A837B-B180-48F8-B2B5-AC2E8FE78CCE}"/>
                    </a:ext>
                  </a:extLst>
                </p14:cNvPr>
                <p14:cNvContentPartPr/>
                <p14:nvPr/>
              </p14:nvContentPartPr>
              <p14:xfrm>
                <a:off x="9320882" y="3673123"/>
                <a:ext cx="486000" cy="243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B4A837B-B180-48F8-B2B5-AC2E8FE78CC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02882" y="3655123"/>
                  <a:ext cx="5216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704F010-8A6A-481C-99FF-6F631664343B}"/>
                    </a:ext>
                  </a:extLst>
                </p14:cNvPr>
                <p14:cNvContentPartPr/>
                <p14:nvPr/>
              </p14:nvContentPartPr>
              <p14:xfrm>
                <a:off x="9916322" y="3579523"/>
                <a:ext cx="217080" cy="187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704F010-8A6A-481C-99FF-6F631664343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98322" y="3561557"/>
                  <a:ext cx="252720" cy="223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98C09F7-BFB8-4AFA-9FFC-2DF265C31CC7}"/>
                    </a:ext>
                  </a:extLst>
                </p14:cNvPr>
                <p14:cNvContentPartPr/>
                <p14:nvPr/>
              </p14:nvContentPartPr>
              <p14:xfrm>
                <a:off x="10202882" y="3667723"/>
                <a:ext cx="204120" cy="1256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98C09F7-BFB8-4AFA-9FFC-2DF265C31CC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84882" y="3649723"/>
                  <a:ext cx="2397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6CF1CF8-1F39-4491-89B6-2D683A8601F0}"/>
                    </a:ext>
                  </a:extLst>
                </p14:cNvPr>
                <p14:cNvContentPartPr/>
                <p14:nvPr/>
              </p14:nvContentPartPr>
              <p14:xfrm>
                <a:off x="10462082" y="3572683"/>
                <a:ext cx="774720" cy="261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6CF1CF8-1F39-4491-89B6-2D683A8601F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444082" y="3554683"/>
                  <a:ext cx="8103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D901AB0-469E-4713-B135-0DBA4850FB64}"/>
                    </a:ext>
                  </a:extLst>
                </p14:cNvPr>
                <p14:cNvContentPartPr/>
                <p14:nvPr/>
              </p14:nvContentPartPr>
              <p14:xfrm>
                <a:off x="11370722" y="3737563"/>
                <a:ext cx="33480" cy="259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D901AB0-469E-4713-B135-0DBA4850FB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52722" y="3719810"/>
                  <a:ext cx="69120" cy="6107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86335E6-E49F-44FE-A2A7-E4027A1FD4D6}"/>
              </a:ext>
            </a:extLst>
          </p:cNvPr>
          <p:cNvGrpSpPr/>
          <p:nvPr/>
        </p:nvGrpSpPr>
        <p:grpSpPr>
          <a:xfrm>
            <a:off x="612842" y="4238323"/>
            <a:ext cx="3032280" cy="526320"/>
            <a:chOff x="612842" y="4238323"/>
            <a:chExt cx="303228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EC2379C-9285-4746-99A8-FC7C600F6CA5}"/>
                    </a:ext>
                  </a:extLst>
                </p14:cNvPr>
                <p14:cNvContentPartPr/>
                <p14:nvPr/>
              </p14:nvContentPartPr>
              <p14:xfrm>
                <a:off x="658922" y="4238323"/>
                <a:ext cx="30960" cy="4003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EC2379C-9285-4746-99A8-FC7C600F6CA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40922" y="4220323"/>
                  <a:ext cx="666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ED29ACC-E1CA-47DF-A9CC-96DCF9001C10}"/>
                    </a:ext>
                  </a:extLst>
                </p14:cNvPr>
                <p14:cNvContentPartPr/>
                <p14:nvPr/>
              </p14:nvContentPartPr>
              <p14:xfrm>
                <a:off x="612842" y="4268563"/>
                <a:ext cx="205560" cy="3034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ED29ACC-E1CA-47DF-A9CC-96DCF9001C1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94873" y="4250563"/>
                  <a:ext cx="241138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899E06F-0819-4E16-A3D3-7799ECE03BBC}"/>
                    </a:ext>
                  </a:extLst>
                </p14:cNvPr>
                <p14:cNvContentPartPr/>
                <p14:nvPr/>
              </p14:nvContentPartPr>
              <p14:xfrm>
                <a:off x="836042" y="4365763"/>
                <a:ext cx="498240" cy="217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899E06F-0819-4E16-A3D3-7799ECE03BB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18042" y="4347763"/>
                  <a:ext cx="53388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3D3CD68-333F-48D9-9E90-81E6BF38D0BD}"/>
                    </a:ext>
                  </a:extLst>
                </p14:cNvPr>
                <p14:cNvContentPartPr/>
                <p14:nvPr/>
              </p14:nvContentPartPr>
              <p14:xfrm>
                <a:off x="1446242" y="4453603"/>
                <a:ext cx="495720" cy="3110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3D3CD68-333F-48D9-9E90-81E6BF38D0B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428229" y="4435603"/>
                  <a:ext cx="531386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791A80E-D772-4203-9929-65C51347F17A}"/>
                    </a:ext>
                  </a:extLst>
                </p14:cNvPr>
                <p14:cNvContentPartPr/>
                <p14:nvPr/>
              </p14:nvContentPartPr>
              <p14:xfrm>
                <a:off x="2231762" y="4367923"/>
                <a:ext cx="162360" cy="2311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791A80E-D772-4203-9929-65C51347F17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213762" y="4349923"/>
                  <a:ext cx="198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067FC58-98BE-4DF4-9B55-A2BD853FB167}"/>
                    </a:ext>
                  </a:extLst>
                </p14:cNvPr>
                <p14:cNvContentPartPr/>
                <p14:nvPr/>
              </p14:nvContentPartPr>
              <p14:xfrm>
                <a:off x="2439482" y="4456123"/>
                <a:ext cx="369000" cy="179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067FC58-98BE-4DF4-9B55-A2BD853FB16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421482" y="4438123"/>
                  <a:ext cx="4046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6B33E92-AC34-4A60-885B-913EB8A1E208}"/>
                    </a:ext>
                  </a:extLst>
                </p14:cNvPr>
                <p14:cNvContentPartPr/>
                <p14:nvPr/>
              </p14:nvContentPartPr>
              <p14:xfrm>
                <a:off x="2866082" y="4421923"/>
                <a:ext cx="229680" cy="241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6B33E92-AC34-4A60-885B-913EB8A1E2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848082" y="4403950"/>
                  <a:ext cx="265320" cy="277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B378EE08-9E5F-4702-BE3A-036619EC5AB8}"/>
                    </a:ext>
                  </a:extLst>
                </p14:cNvPr>
                <p14:cNvContentPartPr/>
                <p14:nvPr/>
              </p14:nvContentPartPr>
              <p14:xfrm>
                <a:off x="3156962" y="4542163"/>
                <a:ext cx="82080" cy="993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B378EE08-9E5F-4702-BE3A-036619EC5AB8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138962" y="4524228"/>
                  <a:ext cx="117720" cy="1348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F32BCA6-4926-4FEC-99A1-DFF3522EBF1E}"/>
                    </a:ext>
                  </a:extLst>
                </p14:cNvPr>
                <p14:cNvContentPartPr/>
                <p14:nvPr/>
              </p14:nvContentPartPr>
              <p14:xfrm>
                <a:off x="3238682" y="4385203"/>
                <a:ext cx="202680" cy="250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F32BCA6-4926-4FEC-99A1-DFF3522EBF1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220682" y="4367229"/>
                  <a:ext cx="238320" cy="285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39AD9D8-248B-451A-9314-9D4071781D15}"/>
                    </a:ext>
                  </a:extLst>
                </p14:cNvPr>
                <p14:cNvContentPartPr/>
                <p14:nvPr/>
              </p14:nvContentPartPr>
              <p14:xfrm>
                <a:off x="3373322" y="4536043"/>
                <a:ext cx="271800" cy="921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39AD9D8-248B-451A-9314-9D4071781D1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355322" y="4518043"/>
                  <a:ext cx="307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5FAE2EB-01FC-4FEE-A495-DB4B7B6AD2B9}"/>
                    </a:ext>
                  </a:extLst>
                </p14:cNvPr>
                <p14:cNvContentPartPr/>
                <p14:nvPr/>
              </p14:nvContentPartPr>
              <p14:xfrm>
                <a:off x="3596162" y="4421563"/>
                <a:ext cx="15120" cy="9180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5FAE2EB-01FC-4FEE-A495-DB4B7B6AD2B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577723" y="4403633"/>
                  <a:ext cx="51629" cy="12730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2378D28-3045-4197-836C-2D84E654BC1A}"/>
              </a:ext>
            </a:extLst>
          </p:cNvPr>
          <p:cNvGrpSpPr/>
          <p:nvPr/>
        </p:nvGrpSpPr>
        <p:grpSpPr>
          <a:xfrm>
            <a:off x="4113482" y="4310323"/>
            <a:ext cx="2128680" cy="594000"/>
            <a:chOff x="4113482" y="4310323"/>
            <a:chExt cx="2128680" cy="59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0C48FD8-9E77-4443-9F51-089C459EB4F6}"/>
                    </a:ext>
                  </a:extLst>
                </p14:cNvPr>
                <p14:cNvContentPartPr/>
                <p14:nvPr/>
              </p14:nvContentPartPr>
              <p14:xfrm>
                <a:off x="4113482" y="4310323"/>
                <a:ext cx="275400" cy="417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0C48FD8-9E77-4443-9F51-089C459EB4F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095482" y="4292323"/>
                  <a:ext cx="3110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CBB1AF0-25E0-42E4-B7A1-DB4C548A7438}"/>
                    </a:ext>
                  </a:extLst>
                </p14:cNvPr>
                <p14:cNvContentPartPr/>
                <p14:nvPr/>
              </p14:nvContentPartPr>
              <p14:xfrm>
                <a:off x="4279802" y="4330483"/>
                <a:ext cx="61200" cy="3330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CBB1AF0-25E0-42E4-B7A1-DB4C548A743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61802" y="4312483"/>
                  <a:ext cx="968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7932FE9-3D24-4C5F-AA7B-AE87542E7681}"/>
                    </a:ext>
                  </a:extLst>
                </p14:cNvPr>
                <p14:cNvContentPartPr/>
                <p14:nvPr/>
              </p14:nvContentPartPr>
              <p14:xfrm>
                <a:off x="4481042" y="4515523"/>
                <a:ext cx="336960" cy="3888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7932FE9-3D24-4C5F-AA7B-AE87542E768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463042" y="4497506"/>
                  <a:ext cx="372600" cy="424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EDFFA61-89B2-40C9-B810-294DA19CDC90}"/>
                    </a:ext>
                  </a:extLst>
                </p14:cNvPr>
                <p14:cNvContentPartPr/>
                <p14:nvPr/>
              </p14:nvContentPartPr>
              <p14:xfrm>
                <a:off x="4966682" y="4436323"/>
                <a:ext cx="617760" cy="2916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EDFFA61-89B2-40C9-B810-294DA19CDC9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948682" y="4418323"/>
                  <a:ext cx="6534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A35BE970-DCE1-48BF-9549-5F5CB222D051}"/>
                    </a:ext>
                  </a:extLst>
                </p14:cNvPr>
                <p14:cNvContentPartPr/>
                <p14:nvPr/>
              </p14:nvContentPartPr>
              <p14:xfrm>
                <a:off x="5773082" y="4566643"/>
                <a:ext cx="469080" cy="2422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A35BE970-DCE1-48BF-9549-5F5CB222D05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55068" y="4548616"/>
                  <a:ext cx="504747" cy="2779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63BB20C-57E2-4FF3-853E-964F14C5C546}"/>
              </a:ext>
            </a:extLst>
          </p:cNvPr>
          <p:cNvGrpSpPr/>
          <p:nvPr/>
        </p:nvGrpSpPr>
        <p:grpSpPr>
          <a:xfrm>
            <a:off x="6629162" y="4325803"/>
            <a:ext cx="1798920" cy="516240"/>
            <a:chOff x="6629162" y="4325803"/>
            <a:chExt cx="1798920" cy="5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783DF88-0257-412C-B422-0F247C318C3D}"/>
                    </a:ext>
                  </a:extLst>
                </p14:cNvPr>
                <p14:cNvContentPartPr/>
                <p14:nvPr/>
              </p14:nvContentPartPr>
              <p14:xfrm>
                <a:off x="6629162" y="4594723"/>
                <a:ext cx="224280" cy="1627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783DF88-0257-412C-B422-0F247C318C3D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611162" y="4576763"/>
                  <a:ext cx="259920" cy="198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0C51B96-AFCC-4D09-B58E-8C8363B4CCF5}"/>
                    </a:ext>
                  </a:extLst>
                </p14:cNvPr>
                <p14:cNvContentPartPr/>
                <p14:nvPr/>
              </p14:nvContentPartPr>
              <p14:xfrm>
                <a:off x="6908162" y="4626763"/>
                <a:ext cx="618840" cy="1836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0C51B96-AFCC-4D09-B58E-8C8363B4CCF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890162" y="4608763"/>
                  <a:ext cx="654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E56BF7A-C598-460C-BA6C-627A4227A85B}"/>
                    </a:ext>
                  </a:extLst>
                </p14:cNvPr>
                <p14:cNvContentPartPr/>
                <p14:nvPr/>
              </p14:nvContentPartPr>
              <p14:xfrm>
                <a:off x="7598642" y="4621723"/>
                <a:ext cx="829440" cy="22032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E56BF7A-C598-460C-BA6C-627A4227A8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580642" y="4603723"/>
                  <a:ext cx="8650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EB287CC-96A6-4141-B30E-573B1A780C79}"/>
                    </a:ext>
                  </a:extLst>
                </p14:cNvPr>
                <p14:cNvContentPartPr/>
                <p14:nvPr/>
              </p14:nvContentPartPr>
              <p14:xfrm>
                <a:off x="7124162" y="4394203"/>
                <a:ext cx="17280" cy="1659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EB287CC-96A6-4141-B30E-573B1A780C7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7106529" y="4376203"/>
                  <a:ext cx="52193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104BDA8-699F-47D4-8E4A-FEF483C0FD3E}"/>
                    </a:ext>
                  </a:extLst>
                </p14:cNvPr>
                <p14:cNvContentPartPr/>
                <p14:nvPr/>
              </p14:nvContentPartPr>
              <p14:xfrm>
                <a:off x="7209482" y="4442443"/>
                <a:ext cx="15120" cy="1274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104BDA8-699F-47D4-8E4A-FEF483C0FD3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191482" y="4424443"/>
                  <a:ext cx="507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E5131B8-169E-4AF8-BAA2-341216D49287}"/>
                    </a:ext>
                  </a:extLst>
                </p14:cNvPr>
                <p14:cNvContentPartPr/>
                <p14:nvPr/>
              </p14:nvContentPartPr>
              <p14:xfrm>
                <a:off x="6678482" y="4325803"/>
                <a:ext cx="126000" cy="1731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E5131B8-169E-4AF8-BAA2-341216D49287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660482" y="4307765"/>
                  <a:ext cx="161640" cy="20887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FBFF83E-88E6-4948-87A2-1402BF3DA11E}"/>
              </a:ext>
            </a:extLst>
          </p:cNvPr>
          <p:cNvGrpSpPr/>
          <p:nvPr/>
        </p:nvGrpSpPr>
        <p:grpSpPr>
          <a:xfrm>
            <a:off x="8816522" y="4528843"/>
            <a:ext cx="2342160" cy="331920"/>
            <a:chOff x="8816522" y="4528843"/>
            <a:chExt cx="2342160" cy="33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62116E6-C077-4CA5-AB4C-7134666474EF}"/>
                    </a:ext>
                  </a:extLst>
                </p14:cNvPr>
                <p14:cNvContentPartPr/>
                <p14:nvPr/>
              </p14:nvContentPartPr>
              <p14:xfrm>
                <a:off x="8816522" y="4593643"/>
                <a:ext cx="678960" cy="1850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62116E6-C077-4CA5-AB4C-7134666474E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798512" y="4575678"/>
                  <a:ext cx="714619" cy="220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9E9676E-D235-447B-9E00-7CAC9C4EA9F1}"/>
                    </a:ext>
                  </a:extLst>
                </p14:cNvPr>
                <p14:cNvContentPartPr/>
                <p14:nvPr/>
              </p14:nvContentPartPr>
              <p14:xfrm>
                <a:off x="9576842" y="4639723"/>
                <a:ext cx="117720" cy="1522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9E9676E-D235-447B-9E00-7CAC9C4EA9F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558842" y="4621723"/>
                  <a:ext cx="153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333AB91-0AEB-43AA-BF7D-ADD65EC6CA6D}"/>
                    </a:ext>
                  </a:extLst>
                </p14:cNvPr>
                <p14:cNvContentPartPr/>
                <p14:nvPr/>
              </p14:nvContentPartPr>
              <p14:xfrm>
                <a:off x="9755042" y="4650883"/>
                <a:ext cx="89280" cy="1238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333AB91-0AEB-43AA-BF7D-ADD65EC6CA6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737114" y="4632883"/>
                  <a:ext cx="124777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24AE129-B5A6-4F8D-9E4F-BBA6FFECC346}"/>
                    </a:ext>
                  </a:extLst>
                </p14:cNvPr>
                <p14:cNvContentPartPr/>
                <p14:nvPr/>
              </p14:nvContentPartPr>
              <p14:xfrm>
                <a:off x="9895442" y="4710283"/>
                <a:ext cx="226080" cy="14076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24AE129-B5A6-4F8D-9E4F-BBA6FFECC346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877442" y="4692283"/>
                  <a:ext cx="2617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97DD1F4-4262-4619-8AB3-EA0C2234BB6C}"/>
                    </a:ext>
                  </a:extLst>
                </p14:cNvPr>
                <p14:cNvContentPartPr/>
                <p14:nvPr/>
              </p14:nvContentPartPr>
              <p14:xfrm>
                <a:off x="10195322" y="4727563"/>
                <a:ext cx="124920" cy="979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97DD1F4-4262-4619-8AB3-EA0C2234BB6C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177322" y="4709563"/>
                  <a:ext cx="160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0D5E69C-6DF9-4735-B57F-609D682C7C32}"/>
                    </a:ext>
                  </a:extLst>
                </p14:cNvPr>
                <p14:cNvContentPartPr/>
                <p14:nvPr/>
              </p14:nvContentPartPr>
              <p14:xfrm>
                <a:off x="10274882" y="4613083"/>
                <a:ext cx="168840" cy="2073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0D5E69C-6DF9-4735-B57F-609D682C7C3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56882" y="4595083"/>
                  <a:ext cx="204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56B31DD0-8E0F-40FF-87B1-4EDAFCC4F397}"/>
                    </a:ext>
                  </a:extLst>
                </p14:cNvPr>
                <p14:cNvContentPartPr/>
                <p14:nvPr/>
              </p14:nvContentPartPr>
              <p14:xfrm>
                <a:off x="10467842" y="4698403"/>
                <a:ext cx="239040" cy="1386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56B31DD0-8E0F-40FF-87B1-4EDAFCC4F39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449842" y="4680403"/>
                  <a:ext cx="274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A50C6D0-D19A-450A-82FF-6081D7747DCA}"/>
                    </a:ext>
                  </a:extLst>
                </p14:cNvPr>
                <p14:cNvContentPartPr/>
                <p14:nvPr/>
              </p14:nvContentPartPr>
              <p14:xfrm>
                <a:off x="10744682" y="4633243"/>
                <a:ext cx="414000" cy="227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A50C6D0-D19A-450A-82FF-6081D7747DCA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726682" y="4615243"/>
                  <a:ext cx="4496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DA3E9DF-CF89-4F96-B0D8-49ADF79F8F79}"/>
                    </a:ext>
                  </a:extLst>
                </p14:cNvPr>
                <p14:cNvContentPartPr/>
                <p14:nvPr/>
              </p14:nvContentPartPr>
              <p14:xfrm>
                <a:off x="11132762" y="4528843"/>
                <a:ext cx="16200" cy="1004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DA3E9DF-CF89-4F96-B0D8-49ADF79F8F7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114762" y="4510907"/>
                  <a:ext cx="51840" cy="1359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55261FF-8F50-424A-8B92-51165EB07FA4}"/>
              </a:ext>
            </a:extLst>
          </p:cNvPr>
          <p:cNvGrpSpPr/>
          <p:nvPr/>
        </p:nvGrpSpPr>
        <p:grpSpPr>
          <a:xfrm>
            <a:off x="685202" y="5128243"/>
            <a:ext cx="2943360" cy="356760"/>
            <a:chOff x="685202" y="5128243"/>
            <a:chExt cx="2943360" cy="35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D62D8AD-B35F-4D75-8134-03A694B98227}"/>
                    </a:ext>
                  </a:extLst>
                </p14:cNvPr>
                <p14:cNvContentPartPr/>
                <p14:nvPr/>
              </p14:nvContentPartPr>
              <p14:xfrm>
                <a:off x="685202" y="5136883"/>
                <a:ext cx="363600" cy="23472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D62D8AD-B35F-4D75-8134-03A694B9822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7202" y="5118883"/>
                  <a:ext cx="3992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7BA172C-AB28-4B15-811F-3EEBB2E12F83}"/>
                    </a:ext>
                  </a:extLst>
                </p14:cNvPr>
                <p14:cNvContentPartPr/>
                <p14:nvPr/>
              </p14:nvContentPartPr>
              <p14:xfrm>
                <a:off x="1098122" y="5244163"/>
                <a:ext cx="205200" cy="1418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7BA172C-AB28-4B15-811F-3EEBB2E12F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80122" y="5226209"/>
                  <a:ext cx="240840" cy="1773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B6669FC-BBA8-4024-86ED-769811B7D70C}"/>
                    </a:ext>
                  </a:extLst>
                </p14:cNvPr>
                <p14:cNvContentPartPr/>
                <p14:nvPr/>
              </p14:nvContentPartPr>
              <p14:xfrm>
                <a:off x="1420322" y="5128243"/>
                <a:ext cx="1167840" cy="341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B6669FC-BBA8-4024-86ED-769811B7D70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402322" y="5110262"/>
                  <a:ext cx="1203480" cy="376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55B9918-C0DA-4F54-985A-DCA876764C60}"/>
                    </a:ext>
                  </a:extLst>
                </p14:cNvPr>
                <p14:cNvContentPartPr/>
                <p14:nvPr/>
              </p14:nvContentPartPr>
              <p14:xfrm>
                <a:off x="2534162" y="5188363"/>
                <a:ext cx="570600" cy="277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55B9918-C0DA-4F54-985A-DCA876764C6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516173" y="5170363"/>
                  <a:ext cx="606218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B9B084A-A435-4CF2-BCAF-C26F8A8E5E5B}"/>
                    </a:ext>
                  </a:extLst>
                </p14:cNvPr>
                <p14:cNvContentPartPr/>
                <p14:nvPr/>
              </p14:nvContentPartPr>
              <p14:xfrm>
                <a:off x="3106922" y="5237323"/>
                <a:ext cx="521640" cy="24768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B9B084A-A435-4CF2-BCAF-C26F8A8E5E5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088922" y="5219323"/>
                  <a:ext cx="5572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C760DA09-CA87-4ADF-9FA0-91A4AA63BC42}"/>
                    </a:ext>
                  </a:extLst>
                </p14:cNvPr>
                <p14:cNvContentPartPr/>
                <p14:nvPr/>
              </p14:nvContentPartPr>
              <p14:xfrm>
                <a:off x="2655482" y="5132923"/>
                <a:ext cx="40680" cy="1908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C760DA09-CA87-4ADF-9FA0-91A4AA63BC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637482" y="5114923"/>
                  <a:ext cx="76320" cy="5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4806361F-47DF-4246-A589-D676EDB16820}"/>
              </a:ext>
            </a:extLst>
          </p:cNvPr>
          <p:cNvGrpSpPr/>
          <p:nvPr/>
        </p:nvGrpSpPr>
        <p:grpSpPr>
          <a:xfrm>
            <a:off x="9584042" y="5308243"/>
            <a:ext cx="1574640" cy="237240"/>
            <a:chOff x="9584042" y="5308243"/>
            <a:chExt cx="157464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8B19265-5313-499C-A23D-570D83476B6F}"/>
                    </a:ext>
                  </a:extLst>
                </p14:cNvPr>
                <p14:cNvContentPartPr/>
                <p14:nvPr/>
              </p14:nvContentPartPr>
              <p14:xfrm>
                <a:off x="9584042" y="5402203"/>
                <a:ext cx="148320" cy="1432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8B19265-5313-499C-A23D-570D83476B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66042" y="5384203"/>
                  <a:ext cx="1839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12CAD9C-FB9C-4ACA-95E1-6FEE8CF141D5}"/>
                    </a:ext>
                  </a:extLst>
                </p14:cNvPr>
                <p14:cNvContentPartPr/>
                <p14:nvPr/>
              </p14:nvContentPartPr>
              <p14:xfrm>
                <a:off x="9765842" y="5308243"/>
                <a:ext cx="145440" cy="1879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12CAD9C-FB9C-4ACA-95E1-6FEE8CF141D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47842" y="5290243"/>
                  <a:ext cx="1810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C4296D0-5687-4922-8FA3-F02B05047C67}"/>
                    </a:ext>
                  </a:extLst>
                </p14:cNvPr>
                <p14:cNvContentPartPr/>
                <p14:nvPr/>
              </p14:nvContentPartPr>
              <p14:xfrm>
                <a:off x="9968882" y="5333083"/>
                <a:ext cx="1189800" cy="1947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C4296D0-5687-4922-8FA3-F02B05047C67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50882" y="5315083"/>
                  <a:ext cx="122544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D032831E-567E-4EEA-8515-132FF4044CC5}"/>
              </a:ext>
            </a:extLst>
          </p:cNvPr>
          <p:cNvGrpSpPr/>
          <p:nvPr/>
        </p:nvGrpSpPr>
        <p:grpSpPr>
          <a:xfrm>
            <a:off x="738482" y="5720803"/>
            <a:ext cx="2573640" cy="381960"/>
            <a:chOff x="738482" y="5720803"/>
            <a:chExt cx="2573640" cy="38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541BFC6-8C87-46DE-BB06-B570FFA65469}"/>
                    </a:ext>
                  </a:extLst>
                </p14:cNvPr>
                <p14:cNvContentPartPr/>
                <p14:nvPr/>
              </p14:nvContentPartPr>
              <p14:xfrm>
                <a:off x="738482" y="5785243"/>
                <a:ext cx="23400" cy="22392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541BFC6-8C87-46DE-BB06-B570FFA6546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0482" y="5767243"/>
                  <a:ext cx="5904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3876DA2-8029-45AB-B3BD-04BFBA6C7988}"/>
                    </a:ext>
                  </a:extLst>
                </p14:cNvPr>
                <p14:cNvContentPartPr/>
                <p14:nvPr/>
              </p14:nvContentPartPr>
              <p14:xfrm>
                <a:off x="766202" y="5739883"/>
                <a:ext cx="10080" cy="7560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3876DA2-8029-45AB-B3BD-04BFBA6C798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48202" y="5721797"/>
                  <a:ext cx="45720" cy="1114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4715A30F-1128-4463-AC50-BE2B8FF230FB}"/>
                    </a:ext>
                  </a:extLst>
                </p14:cNvPr>
                <p14:cNvContentPartPr/>
                <p14:nvPr/>
              </p14:nvContentPartPr>
              <p14:xfrm>
                <a:off x="911642" y="5720803"/>
                <a:ext cx="362520" cy="38196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4715A30F-1128-4463-AC50-BE2B8FF230FB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93642" y="5702803"/>
                  <a:ext cx="39816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DAE55B1-9F7C-4983-82BA-59D055A5D689}"/>
                    </a:ext>
                  </a:extLst>
                </p14:cNvPr>
                <p14:cNvContentPartPr/>
                <p14:nvPr/>
              </p14:nvContentPartPr>
              <p14:xfrm>
                <a:off x="1325282" y="5834203"/>
                <a:ext cx="611640" cy="194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DAE55B1-9F7C-4983-82BA-59D055A5D68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07293" y="5816203"/>
                  <a:ext cx="647259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7573A1A-2EE0-42BA-9310-A045E79C9DF2}"/>
                    </a:ext>
                  </a:extLst>
                </p14:cNvPr>
                <p14:cNvContentPartPr/>
                <p14:nvPr/>
              </p14:nvContentPartPr>
              <p14:xfrm>
                <a:off x="2209082" y="5848243"/>
                <a:ext cx="153720" cy="177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7573A1A-2EE0-42BA-9310-A045E79C9DF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91124" y="5830279"/>
                  <a:ext cx="189277" cy="2130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B57B26FF-952E-4578-80C0-FE1100C91505}"/>
                    </a:ext>
                  </a:extLst>
                </p14:cNvPr>
                <p14:cNvContentPartPr/>
                <p14:nvPr/>
              </p14:nvContentPartPr>
              <p14:xfrm>
                <a:off x="2419682" y="5824483"/>
                <a:ext cx="770400" cy="20772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B57B26FF-952E-4578-80C0-FE1100C9150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401682" y="5806483"/>
                  <a:ext cx="8060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BFA3EE67-369F-4881-AFD0-8894FCD53646}"/>
                    </a:ext>
                  </a:extLst>
                </p14:cNvPr>
                <p14:cNvContentPartPr/>
                <p14:nvPr/>
              </p14:nvContentPartPr>
              <p14:xfrm>
                <a:off x="3265322" y="5963803"/>
                <a:ext cx="46800" cy="10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BFA3EE67-369F-4881-AFD0-8894FCD5364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247322" y="5945803"/>
                  <a:ext cx="8244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8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4D46CBFC-0B02-4A69-B1F9-1EF2D940B01B}"/>
                  </a:ext>
                </a:extLst>
              </p14:cNvPr>
              <p14:cNvContentPartPr/>
              <p14:nvPr/>
            </p14:nvContentPartPr>
            <p14:xfrm>
              <a:off x="504842" y="4821523"/>
              <a:ext cx="3130920" cy="1375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4D46CBFC-0B02-4A69-B1F9-1EF2D940B01B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86842" y="4803570"/>
                <a:ext cx="3166560" cy="173067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5D3D7CDA-4EBF-4194-A6DF-631C49036AD7}"/>
              </a:ext>
            </a:extLst>
          </p:cNvPr>
          <p:cNvGrpSpPr/>
          <p:nvPr/>
        </p:nvGrpSpPr>
        <p:grpSpPr>
          <a:xfrm>
            <a:off x="4071002" y="5218243"/>
            <a:ext cx="5064480" cy="1467000"/>
            <a:chOff x="4071002" y="5218243"/>
            <a:chExt cx="5064480" cy="146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29342CB-DEC4-46DD-97B7-096D1F48E388}"/>
                    </a:ext>
                  </a:extLst>
                </p14:cNvPr>
                <p14:cNvContentPartPr/>
                <p14:nvPr/>
              </p14:nvContentPartPr>
              <p14:xfrm>
                <a:off x="4075682" y="5354323"/>
                <a:ext cx="41760" cy="133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29342CB-DEC4-46DD-97B7-096D1F48E38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057682" y="5336323"/>
                  <a:ext cx="77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BB2B476-86FA-4520-BE3A-DF7BC847AAB5}"/>
                    </a:ext>
                  </a:extLst>
                </p14:cNvPr>
                <p14:cNvContentPartPr/>
                <p14:nvPr/>
              </p14:nvContentPartPr>
              <p14:xfrm>
                <a:off x="4071002" y="5273323"/>
                <a:ext cx="22320" cy="1051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B2B476-86FA-4520-BE3A-DF7BC847AAB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053002" y="5255323"/>
                  <a:ext cx="57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C9A0144F-1C75-42E6-B8B4-2374D176D259}"/>
                    </a:ext>
                  </a:extLst>
                </p14:cNvPr>
                <p14:cNvContentPartPr/>
                <p14:nvPr/>
              </p14:nvContentPartPr>
              <p14:xfrm>
                <a:off x="4195202" y="5218243"/>
                <a:ext cx="304200" cy="288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C9A0144F-1C75-42E6-B8B4-2374D176D259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77202" y="5200243"/>
                  <a:ext cx="3398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839128F-29A6-4B40-A981-28B5E300AC78}"/>
                    </a:ext>
                  </a:extLst>
                </p14:cNvPr>
                <p14:cNvContentPartPr/>
                <p14:nvPr/>
              </p14:nvContentPartPr>
              <p14:xfrm>
                <a:off x="4462682" y="5254243"/>
                <a:ext cx="41760" cy="5436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839128F-29A6-4B40-A981-28B5E300AC7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444836" y="5236243"/>
                  <a:ext cx="77095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C9333C5-3153-44D6-B3DB-16BAD7B972DF}"/>
                    </a:ext>
                  </a:extLst>
                </p14:cNvPr>
                <p14:cNvContentPartPr/>
                <p14:nvPr/>
              </p14:nvContentPartPr>
              <p14:xfrm>
                <a:off x="4598762" y="5316883"/>
                <a:ext cx="141840" cy="2221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C9333C5-3153-44D6-B3DB-16BAD7B972D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580716" y="5298854"/>
                  <a:ext cx="177571" cy="257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D30AABA-CB59-4FCA-B76D-8C43D54904B5}"/>
                    </a:ext>
                  </a:extLst>
                </p14:cNvPr>
                <p14:cNvContentPartPr/>
                <p14:nvPr/>
              </p14:nvContentPartPr>
              <p14:xfrm>
                <a:off x="4803602" y="5283763"/>
                <a:ext cx="702720" cy="4129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D30AABA-CB59-4FCA-B76D-8C43D54904B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785602" y="5265763"/>
                  <a:ext cx="7383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B98078C-0546-4B34-BEC8-74D2831A582B}"/>
                    </a:ext>
                  </a:extLst>
                </p14:cNvPr>
                <p14:cNvContentPartPr/>
                <p14:nvPr/>
              </p14:nvContentPartPr>
              <p14:xfrm>
                <a:off x="5904842" y="5427043"/>
                <a:ext cx="422640" cy="254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B98078C-0546-4B34-BEC8-74D2831A582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886842" y="5409043"/>
                  <a:ext cx="45828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8A32DCB-FCF8-41DF-9DAE-55F1F24E1F3E}"/>
                    </a:ext>
                  </a:extLst>
                </p14:cNvPr>
                <p14:cNvContentPartPr/>
                <p14:nvPr/>
              </p14:nvContentPartPr>
              <p14:xfrm>
                <a:off x="6164762" y="5321563"/>
                <a:ext cx="91800" cy="1576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8A32DCB-FCF8-41DF-9DAE-55F1F24E1F3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146762" y="5303604"/>
                  <a:ext cx="127440" cy="1932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9B1629D-9273-441F-B6F5-512DA9569330}"/>
                    </a:ext>
                  </a:extLst>
                </p14:cNvPr>
                <p14:cNvContentPartPr/>
                <p14:nvPr/>
              </p14:nvContentPartPr>
              <p14:xfrm>
                <a:off x="6355202" y="5419123"/>
                <a:ext cx="115920" cy="1767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9B1629D-9273-441F-B6F5-512DA956933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337202" y="5401123"/>
                  <a:ext cx="1515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B517B69A-5D11-4A1E-AE3D-2A43E56B1213}"/>
                    </a:ext>
                  </a:extLst>
                </p14:cNvPr>
                <p14:cNvContentPartPr/>
                <p14:nvPr/>
              </p14:nvContentPartPr>
              <p14:xfrm>
                <a:off x="6493082" y="5349643"/>
                <a:ext cx="81360" cy="2350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B517B69A-5D11-4A1E-AE3D-2A43E56B121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475082" y="5331671"/>
                  <a:ext cx="117000" cy="2706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93FC9A1E-DFE0-4DCD-BABA-B09214028117}"/>
                    </a:ext>
                  </a:extLst>
                </p14:cNvPr>
                <p14:cNvContentPartPr/>
                <p14:nvPr/>
              </p14:nvContentPartPr>
              <p14:xfrm>
                <a:off x="6522602" y="5406163"/>
                <a:ext cx="483480" cy="16272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93FC9A1E-DFE0-4DCD-BABA-B0921402811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504602" y="5388123"/>
                  <a:ext cx="519120" cy="198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8BA6FC2-937D-4232-92BC-42AE9B24B351}"/>
                    </a:ext>
                  </a:extLst>
                </p14:cNvPr>
                <p14:cNvContentPartPr/>
                <p14:nvPr/>
              </p14:nvContentPartPr>
              <p14:xfrm>
                <a:off x="6990962" y="5341363"/>
                <a:ext cx="54000" cy="15516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8BA6FC2-937D-4232-92BC-42AE9B24B35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972962" y="5323363"/>
                  <a:ext cx="89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E5FB54A-706E-4ACA-9206-720448AEC548}"/>
                    </a:ext>
                  </a:extLst>
                </p14:cNvPr>
                <p14:cNvContentPartPr/>
                <p14:nvPr/>
              </p14:nvContentPartPr>
              <p14:xfrm>
                <a:off x="7083842" y="5295643"/>
                <a:ext cx="271440" cy="2188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E5FB54A-706E-4ACA-9206-720448AEC54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065842" y="5277643"/>
                  <a:ext cx="307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D129698-B1E0-406E-9AEF-DE6680DE5F6F}"/>
                    </a:ext>
                  </a:extLst>
                </p14:cNvPr>
                <p14:cNvContentPartPr/>
                <p14:nvPr/>
              </p14:nvContentPartPr>
              <p14:xfrm>
                <a:off x="7393802" y="5519203"/>
                <a:ext cx="47160" cy="187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D129698-B1E0-406E-9AEF-DE6680DE5F6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375802" y="5501203"/>
                  <a:ext cx="828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61AE1B1-3B87-4FBA-852E-62A3C7C1B2D9}"/>
                    </a:ext>
                  </a:extLst>
                </p14:cNvPr>
                <p14:cNvContentPartPr/>
                <p14:nvPr/>
              </p14:nvContentPartPr>
              <p14:xfrm>
                <a:off x="7697282" y="5351443"/>
                <a:ext cx="128160" cy="166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61AE1B1-3B87-4FBA-852E-62A3C7C1B2D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679282" y="5333443"/>
                  <a:ext cx="1638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E4020A7-11AA-427D-A869-8F869F65117C}"/>
                    </a:ext>
                  </a:extLst>
                </p14:cNvPr>
                <p14:cNvContentPartPr/>
                <p14:nvPr/>
              </p14:nvContentPartPr>
              <p14:xfrm>
                <a:off x="7910762" y="5360083"/>
                <a:ext cx="211680" cy="1350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E4020A7-11AA-427D-A869-8F869F65117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892762" y="5342083"/>
                  <a:ext cx="247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03AAE72-6348-4167-9820-E3EC329F0752}"/>
                    </a:ext>
                  </a:extLst>
                </p14:cNvPr>
                <p14:cNvContentPartPr/>
                <p14:nvPr/>
              </p14:nvContentPartPr>
              <p14:xfrm>
                <a:off x="8164922" y="5378803"/>
                <a:ext cx="412920" cy="3495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03AAE72-6348-4167-9820-E3EC329F075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146922" y="5360803"/>
                  <a:ext cx="4485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1723704-14CF-478B-A6A6-AD2C69DE09E0}"/>
                    </a:ext>
                  </a:extLst>
                </p14:cNvPr>
                <p14:cNvContentPartPr/>
                <p14:nvPr/>
              </p14:nvContentPartPr>
              <p14:xfrm>
                <a:off x="8635082" y="5375563"/>
                <a:ext cx="93960" cy="1767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1723704-14CF-478B-A6A6-AD2C69DE09E0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17082" y="5357526"/>
                  <a:ext cx="129600" cy="212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1D6A021-FF19-4CC8-84D9-5D9E7EFD1446}"/>
                    </a:ext>
                  </a:extLst>
                </p14:cNvPr>
                <p14:cNvContentPartPr/>
                <p14:nvPr/>
              </p14:nvContentPartPr>
              <p14:xfrm>
                <a:off x="8807522" y="5361883"/>
                <a:ext cx="327960" cy="227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1D6A021-FF19-4CC8-84D9-5D9E7EFD144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789522" y="5343883"/>
                  <a:ext cx="3636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00B0F323-71B7-44AF-967B-4B4888C45AFC}"/>
                    </a:ext>
                  </a:extLst>
                </p14:cNvPr>
                <p14:cNvContentPartPr/>
                <p14:nvPr/>
              </p14:nvContentPartPr>
              <p14:xfrm>
                <a:off x="4672562" y="5920243"/>
                <a:ext cx="66240" cy="3783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00B0F323-71B7-44AF-967B-4B4888C45AF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654562" y="5902243"/>
                  <a:ext cx="10188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0D55D0D5-0093-4055-854C-5DB3BFE889E6}"/>
                    </a:ext>
                  </a:extLst>
                </p14:cNvPr>
                <p14:cNvContentPartPr/>
                <p14:nvPr/>
              </p14:nvContentPartPr>
              <p14:xfrm>
                <a:off x="4719362" y="5989363"/>
                <a:ext cx="208440" cy="245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0D55D0D5-0093-4055-854C-5DB3BFE889E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701393" y="5971363"/>
                  <a:ext cx="244019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AB91FADB-6D86-4FF9-B1CB-D69B55BCA464}"/>
                    </a:ext>
                  </a:extLst>
                </p14:cNvPr>
                <p14:cNvContentPartPr/>
                <p14:nvPr/>
              </p14:nvContentPartPr>
              <p14:xfrm>
                <a:off x="5271962" y="6153163"/>
                <a:ext cx="259560" cy="435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AB91FADB-6D86-4FF9-B1CB-D69B55BCA46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53962" y="6135163"/>
                  <a:ext cx="295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745A2EF-9D5A-4BCE-BA81-74D3FFC6FA06}"/>
                    </a:ext>
                  </a:extLst>
                </p14:cNvPr>
                <p14:cNvContentPartPr/>
                <p14:nvPr/>
              </p14:nvContentPartPr>
              <p14:xfrm>
                <a:off x="5298962" y="6259723"/>
                <a:ext cx="209520" cy="23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745A2EF-9D5A-4BCE-BA81-74D3FFC6FA0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280962" y="6241437"/>
                  <a:ext cx="245160" cy="59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B07385F-1C2D-4073-8F92-52E451FD456B}"/>
                    </a:ext>
                  </a:extLst>
                </p14:cNvPr>
                <p14:cNvContentPartPr/>
                <p14:nvPr/>
              </p14:nvContentPartPr>
              <p14:xfrm>
                <a:off x="5751122" y="6146323"/>
                <a:ext cx="2477160" cy="392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B07385F-1C2D-4073-8F92-52E451FD456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733122" y="6128323"/>
                  <a:ext cx="25128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8D66772-E12A-4ACD-BCBD-60A66E0DE1FD}"/>
                    </a:ext>
                  </a:extLst>
                </p14:cNvPr>
                <p14:cNvContentPartPr/>
                <p14:nvPr/>
              </p14:nvContentPartPr>
              <p14:xfrm>
                <a:off x="5727722" y="5733763"/>
                <a:ext cx="204120" cy="32220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8D66772-E12A-4ACD-BCBD-60A66E0DE1F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09722" y="5715763"/>
                  <a:ext cx="2397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851CC2B-EEDA-41DC-BDA9-0DBE4CD704F9}"/>
                    </a:ext>
                  </a:extLst>
                </p14:cNvPr>
                <p14:cNvContentPartPr/>
                <p14:nvPr/>
              </p14:nvContentPartPr>
              <p14:xfrm>
                <a:off x="5981882" y="5836003"/>
                <a:ext cx="160920" cy="1681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851CC2B-EEDA-41DC-BDA9-0DBE4CD704F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963882" y="5818003"/>
                  <a:ext cx="196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7C459363-8FE5-46F1-A29D-0E06ACE122F3}"/>
                    </a:ext>
                  </a:extLst>
                </p14:cNvPr>
                <p14:cNvContentPartPr/>
                <p14:nvPr/>
              </p14:nvContentPartPr>
              <p14:xfrm>
                <a:off x="6168002" y="5750323"/>
                <a:ext cx="174600" cy="3182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7C459363-8FE5-46F1-A29D-0E06ACE122F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150039" y="5732323"/>
                  <a:ext cx="210167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B2A60C0-79DC-4250-AA6D-94016E78363D}"/>
                    </a:ext>
                  </a:extLst>
                </p14:cNvPr>
                <p14:cNvContentPartPr/>
                <p14:nvPr/>
              </p14:nvContentPartPr>
              <p14:xfrm>
                <a:off x="6436202" y="5715403"/>
                <a:ext cx="128160" cy="12240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B2A60C0-79DC-4250-AA6D-94016E78363D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18202" y="5697403"/>
                  <a:ext cx="1638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83C62EA-747A-457B-84AA-F82D63F9CD67}"/>
                    </a:ext>
                  </a:extLst>
                </p14:cNvPr>
                <p14:cNvContentPartPr/>
                <p14:nvPr/>
              </p14:nvContentPartPr>
              <p14:xfrm>
                <a:off x="6751562" y="5722243"/>
                <a:ext cx="273960" cy="3481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83C62EA-747A-457B-84AA-F82D63F9CD6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33562" y="5704243"/>
                  <a:ext cx="30960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08057457-DE56-4C3E-8DFC-E25E119B350A}"/>
                    </a:ext>
                  </a:extLst>
                </p14:cNvPr>
                <p14:cNvContentPartPr/>
                <p14:nvPr/>
              </p14:nvContentPartPr>
              <p14:xfrm>
                <a:off x="7138562" y="5826643"/>
                <a:ext cx="9720" cy="2379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08057457-DE56-4C3E-8DFC-E25E119B350A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120562" y="5808670"/>
                  <a:ext cx="45360" cy="273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7D629D0-3DC2-4CC9-80E4-353811E9F9EB}"/>
                    </a:ext>
                  </a:extLst>
                </p14:cNvPr>
                <p14:cNvContentPartPr/>
                <p14:nvPr/>
              </p14:nvContentPartPr>
              <p14:xfrm>
                <a:off x="7088882" y="5776603"/>
                <a:ext cx="209160" cy="327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7D629D0-3DC2-4CC9-80E4-353811E9F9E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070882" y="5758623"/>
                  <a:ext cx="244800" cy="362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E68E7F8-B33C-48CB-AE7E-E2D425FD11F2}"/>
                    </a:ext>
                  </a:extLst>
                </p14:cNvPr>
                <p14:cNvContentPartPr/>
                <p14:nvPr/>
              </p14:nvContentPartPr>
              <p14:xfrm>
                <a:off x="7396322" y="5756803"/>
                <a:ext cx="124920" cy="35964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E68E7F8-B33C-48CB-AE7E-E2D425FD11F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378322" y="5738803"/>
                  <a:ext cx="16056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48D7A09-BF47-4D2A-B7E7-50235865EF9D}"/>
                    </a:ext>
                  </a:extLst>
                </p14:cNvPr>
                <p14:cNvContentPartPr/>
                <p14:nvPr/>
              </p14:nvContentPartPr>
              <p14:xfrm>
                <a:off x="7602602" y="5627923"/>
                <a:ext cx="173520" cy="23472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48D7A09-BF47-4D2A-B7E7-50235865EF9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584602" y="5609923"/>
                  <a:ext cx="209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30E1A189-4F0F-4320-8F4B-607BFAE04BF7}"/>
                    </a:ext>
                  </a:extLst>
                </p14:cNvPr>
                <p14:cNvContentPartPr/>
                <p14:nvPr/>
              </p14:nvContentPartPr>
              <p14:xfrm>
                <a:off x="5875682" y="6251083"/>
                <a:ext cx="218520" cy="35460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30E1A189-4F0F-4320-8F4B-607BFAE04BF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857682" y="6233101"/>
                  <a:ext cx="254160" cy="3902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388D54D-C2D7-4A9F-AB21-544EAB969B14}"/>
                    </a:ext>
                  </a:extLst>
                </p14:cNvPr>
                <p14:cNvContentPartPr/>
                <p14:nvPr/>
              </p14:nvContentPartPr>
              <p14:xfrm>
                <a:off x="6158282" y="6348643"/>
                <a:ext cx="190440" cy="210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388D54D-C2D7-4A9F-AB21-544EAB969B1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140282" y="6330643"/>
                  <a:ext cx="226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9016F2A-BD4F-48D5-A6B6-6A35856E4EDA}"/>
                    </a:ext>
                  </a:extLst>
                </p14:cNvPr>
                <p14:cNvContentPartPr/>
                <p14:nvPr/>
              </p14:nvContentPartPr>
              <p14:xfrm>
                <a:off x="6225602" y="6449443"/>
                <a:ext cx="165240" cy="187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9016F2A-BD4F-48D5-A6B6-6A35856E4ED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207602" y="6431443"/>
                  <a:ext cx="200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8C74AACF-AA58-4681-B6E3-6ED91969BADC}"/>
                    </a:ext>
                  </a:extLst>
                </p14:cNvPr>
                <p14:cNvContentPartPr/>
                <p14:nvPr/>
              </p14:nvContentPartPr>
              <p14:xfrm>
                <a:off x="6374282" y="6303283"/>
                <a:ext cx="150120" cy="31824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8C74AACF-AA58-4681-B6E3-6ED91969BAD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356282" y="6285283"/>
                  <a:ext cx="18576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02492612-0DE0-4042-82F7-D3BF2C266C17}"/>
                    </a:ext>
                  </a:extLst>
                </p14:cNvPr>
                <p14:cNvContentPartPr/>
                <p14:nvPr/>
              </p14:nvContentPartPr>
              <p14:xfrm>
                <a:off x="6620522" y="6298963"/>
                <a:ext cx="140040" cy="1951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02492612-0DE0-4042-82F7-D3BF2C266C1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602522" y="6280963"/>
                  <a:ext cx="1756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C56B8E1-2CE1-42A1-A18F-12145695BB4D}"/>
                    </a:ext>
                  </a:extLst>
                </p14:cNvPr>
                <p14:cNvContentPartPr/>
                <p14:nvPr/>
              </p14:nvContentPartPr>
              <p14:xfrm>
                <a:off x="6972242" y="6318763"/>
                <a:ext cx="264240" cy="33732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C56B8E1-2CE1-42A1-A18F-12145695BB4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954242" y="6300763"/>
                  <a:ext cx="29988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D76A596-8750-4C6F-BED4-8B2B19FAEEE3}"/>
                    </a:ext>
                  </a:extLst>
                </p14:cNvPr>
                <p14:cNvContentPartPr/>
                <p14:nvPr/>
              </p14:nvContentPartPr>
              <p14:xfrm>
                <a:off x="7302362" y="6416683"/>
                <a:ext cx="25920" cy="2181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D76A596-8750-4C6F-BED4-8B2B19FAEEE3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7284362" y="6398683"/>
                  <a:ext cx="615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2CEFFB73-0DB3-43FE-B084-4130F325E903}"/>
                    </a:ext>
                  </a:extLst>
                </p14:cNvPr>
                <p14:cNvContentPartPr/>
                <p14:nvPr/>
              </p14:nvContentPartPr>
              <p14:xfrm>
                <a:off x="7255922" y="6394003"/>
                <a:ext cx="179640" cy="2430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2CEFFB73-0DB3-43FE-B084-4130F325E90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7237922" y="6376003"/>
                  <a:ext cx="21528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3ECA257-C324-4676-9C0E-8515E06C9C22}"/>
                    </a:ext>
                  </a:extLst>
                </p14:cNvPr>
                <p14:cNvContentPartPr/>
                <p14:nvPr/>
              </p14:nvContentPartPr>
              <p14:xfrm>
                <a:off x="7546802" y="6350803"/>
                <a:ext cx="149040" cy="334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3ECA257-C324-4676-9C0E-8515E06C9C2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528802" y="6332803"/>
                  <a:ext cx="1846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E4F92217-CE5B-4A18-9565-942FFF93C43D}"/>
                    </a:ext>
                  </a:extLst>
                </p14:cNvPr>
                <p14:cNvContentPartPr/>
                <p14:nvPr/>
              </p14:nvContentPartPr>
              <p14:xfrm>
                <a:off x="7813562" y="6227683"/>
                <a:ext cx="106920" cy="2757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E4F92217-CE5B-4A18-9565-942FFF93C43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795562" y="6209683"/>
                  <a:ext cx="142560" cy="31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87A11FA2-BA61-4C0F-826B-01C3829FDE2A}"/>
                  </a:ext>
                </a:extLst>
              </p14:cNvPr>
              <p14:cNvContentPartPr/>
              <p14:nvPr/>
            </p14:nvContentPartPr>
            <p14:xfrm>
              <a:off x="8506922" y="6139123"/>
              <a:ext cx="96480" cy="236880"/>
            </p14:xfrm>
          </p:contentPart>
        </mc:Choice>
        <mc:Fallback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87A11FA2-BA61-4C0F-826B-01C3829FDE2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8488922" y="6121123"/>
                <a:ext cx="132120" cy="27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66394FA-EBB7-457B-A467-89A1FA0D9E7A}"/>
              </a:ext>
            </a:extLst>
          </p:cNvPr>
          <p:cNvGrpSpPr/>
          <p:nvPr/>
        </p:nvGrpSpPr>
        <p:grpSpPr>
          <a:xfrm>
            <a:off x="9141962" y="5774083"/>
            <a:ext cx="2581920" cy="757800"/>
            <a:chOff x="9141962" y="5774083"/>
            <a:chExt cx="2581920" cy="75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F917E79-EFC8-4FBE-88C2-DE91DFE5947E}"/>
                    </a:ext>
                  </a:extLst>
                </p14:cNvPr>
                <p14:cNvContentPartPr/>
                <p14:nvPr/>
              </p14:nvContentPartPr>
              <p14:xfrm>
                <a:off x="9141962" y="5774083"/>
                <a:ext cx="158760" cy="3016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F917E79-EFC8-4FBE-88C2-DE91DFE5947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123962" y="5756083"/>
                  <a:ext cx="19440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63F148C-0ECF-4F76-81FC-02AE4F271BD7}"/>
                    </a:ext>
                  </a:extLst>
                </p14:cNvPr>
                <p14:cNvContentPartPr/>
                <p14:nvPr/>
              </p14:nvContentPartPr>
              <p14:xfrm>
                <a:off x="9514562" y="5802163"/>
                <a:ext cx="127800" cy="312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63F148C-0ECF-4F76-81FC-02AE4F271BD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9496511" y="5784163"/>
                  <a:ext cx="163541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4A3351AA-6254-4EE7-AD5F-02E807DBA440}"/>
                    </a:ext>
                  </a:extLst>
                </p14:cNvPr>
                <p14:cNvContentPartPr/>
                <p14:nvPr/>
              </p14:nvContentPartPr>
              <p14:xfrm>
                <a:off x="9900482" y="5980363"/>
                <a:ext cx="222480" cy="100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4A3351AA-6254-4EE7-AD5F-02E807DBA440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882482" y="5962363"/>
                  <a:ext cx="258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CD94882-CBFF-46EF-B4EC-90EB547FF72D}"/>
                    </a:ext>
                  </a:extLst>
                </p14:cNvPr>
                <p14:cNvContentPartPr/>
                <p14:nvPr/>
              </p14:nvContentPartPr>
              <p14:xfrm>
                <a:off x="10023242" y="5900083"/>
                <a:ext cx="131400" cy="16236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CD94882-CBFF-46EF-B4EC-90EB547FF72D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005242" y="5882083"/>
                  <a:ext cx="167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8226F6A-A3E2-46D2-9263-3427CBF4A309}"/>
                    </a:ext>
                  </a:extLst>
                </p14:cNvPr>
                <p14:cNvContentPartPr/>
                <p14:nvPr/>
              </p14:nvContentPartPr>
              <p14:xfrm>
                <a:off x="10300082" y="5982523"/>
                <a:ext cx="347040" cy="177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8226F6A-A3E2-46D2-9263-3427CBF4A30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82082" y="5964523"/>
                  <a:ext cx="382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BF02D57-368A-4DDB-89E1-B8590EF9A652}"/>
                    </a:ext>
                  </a:extLst>
                </p14:cNvPr>
                <p14:cNvContentPartPr/>
                <p14:nvPr/>
              </p14:nvContentPartPr>
              <p14:xfrm>
                <a:off x="10669082" y="6004483"/>
                <a:ext cx="110520" cy="1026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BF02D57-368A-4DDB-89E1-B8590EF9A65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651082" y="5986546"/>
                  <a:ext cx="146160" cy="1381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655079F-82BD-433A-9AA1-DD2770BD7588}"/>
                    </a:ext>
                  </a:extLst>
                </p14:cNvPr>
                <p14:cNvContentPartPr/>
                <p14:nvPr/>
              </p14:nvContentPartPr>
              <p14:xfrm>
                <a:off x="10887242" y="5870563"/>
                <a:ext cx="50400" cy="2646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655079F-82BD-433A-9AA1-DD2770BD758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869242" y="5852538"/>
                  <a:ext cx="86040" cy="3002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1C2CD796-A61E-49EE-95A9-87B67C4B3E33}"/>
                    </a:ext>
                  </a:extLst>
                </p14:cNvPr>
                <p14:cNvContentPartPr/>
                <p14:nvPr/>
              </p14:nvContentPartPr>
              <p14:xfrm>
                <a:off x="10990562" y="5996923"/>
                <a:ext cx="262080" cy="1245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1C2CD796-A61E-49EE-95A9-87B67C4B3E33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972562" y="5978923"/>
                  <a:ext cx="2977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09E4D3EF-ACAE-4F40-867F-FDA9C6CD6677}"/>
                    </a:ext>
                  </a:extLst>
                </p14:cNvPr>
                <p14:cNvContentPartPr/>
                <p14:nvPr/>
              </p14:nvContentPartPr>
              <p14:xfrm>
                <a:off x="11332922" y="5947243"/>
                <a:ext cx="219960" cy="1857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09E4D3EF-ACAE-4F40-867F-FDA9C6CD667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314922" y="5929243"/>
                  <a:ext cx="255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06B30E7-904C-447C-9A2B-97E1524A9342}"/>
                    </a:ext>
                  </a:extLst>
                </p14:cNvPr>
                <p14:cNvContentPartPr/>
                <p14:nvPr/>
              </p14:nvContentPartPr>
              <p14:xfrm>
                <a:off x="10284962" y="6222283"/>
                <a:ext cx="534240" cy="29448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06B30E7-904C-447C-9A2B-97E1524A934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266962" y="6204283"/>
                  <a:ext cx="56988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B50C866D-D5B5-4502-8ECC-8E75B368C10A}"/>
                    </a:ext>
                  </a:extLst>
                </p14:cNvPr>
                <p14:cNvContentPartPr/>
                <p14:nvPr/>
              </p14:nvContentPartPr>
              <p14:xfrm>
                <a:off x="10846202" y="6359443"/>
                <a:ext cx="115560" cy="16704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B50C866D-D5B5-4502-8ECC-8E75B368C10A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28202" y="6341443"/>
                  <a:ext cx="151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4C5972D-96AB-4093-9AE1-7FE42600D696}"/>
                    </a:ext>
                  </a:extLst>
                </p14:cNvPr>
                <p14:cNvContentPartPr/>
                <p14:nvPr/>
              </p14:nvContentPartPr>
              <p14:xfrm>
                <a:off x="11017922" y="6399763"/>
                <a:ext cx="399240" cy="119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4C5972D-96AB-4093-9AE1-7FE42600D69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999922" y="6381763"/>
                  <a:ext cx="434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0815003-1C00-423B-98DD-33B016F505B2}"/>
                    </a:ext>
                  </a:extLst>
                </p14:cNvPr>
                <p14:cNvContentPartPr/>
                <p14:nvPr/>
              </p14:nvContentPartPr>
              <p14:xfrm>
                <a:off x="11491322" y="6333523"/>
                <a:ext cx="46440" cy="1983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0815003-1C00-423B-98DD-33B016F505B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473322" y="6315556"/>
                  <a:ext cx="82080" cy="23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923982E-81E2-4ECC-AC42-C96C2CE046F0}"/>
                    </a:ext>
                  </a:extLst>
                </p14:cNvPr>
                <p14:cNvContentPartPr/>
                <p14:nvPr/>
              </p14:nvContentPartPr>
              <p14:xfrm>
                <a:off x="11422562" y="6424963"/>
                <a:ext cx="301320" cy="680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923982E-81E2-4ECC-AC42-C96C2CE046F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404562" y="6406963"/>
                  <a:ext cx="336960" cy="10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B5E5BFF1-D063-42CD-9103-9A34CA127F80}"/>
              </a:ext>
            </a:extLst>
          </p:cNvPr>
          <p:cNvGrpSpPr/>
          <p:nvPr/>
        </p:nvGrpSpPr>
        <p:grpSpPr>
          <a:xfrm>
            <a:off x="1485122" y="3310243"/>
            <a:ext cx="4939920" cy="698400"/>
            <a:chOff x="1485122" y="3310243"/>
            <a:chExt cx="4939920" cy="69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145CC50-5319-406A-9FAF-8B3E1AD3A8D8}"/>
                    </a:ext>
                  </a:extLst>
                </p14:cNvPr>
                <p14:cNvContentPartPr/>
                <p14:nvPr/>
              </p14:nvContentPartPr>
              <p14:xfrm>
                <a:off x="1616882" y="3310243"/>
                <a:ext cx="234360" cy="2689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145CC50-5319-406A-9FAF-8B3E1AD3A8D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598882" y="3292243"/>
                  <a:ext cx="270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A160E38-E688-46FE-A405-FFCFC6016D42}"/>
                    </a:ext>
                  </a:extLst>
                </p14:cNvPr>
                <p14:cNvContentPartPr/>
                <p14:nvPr/>
              </p14:nvContentPartPr>
              <p14:xfrm>
                <a:off x="1957442" y="3334003"/>
                <a:ext cx="228600" cy="23652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A160E38-E688-46FE-A405-FFCFC6016D4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939442" y="3316003"/>
                  <a:ext cx="264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9718921-3B04-4B26-861E-DBB46BFA246B}"/>
                    </a:ext>
                  </a:extLst>
                </p14:cNvPr>
                <p14:cNvContentPartPr/>
                <p14:nvPr/>
              </p14:nvContentPartPr>
              <p14:xfrm>
                <a:off x="2065802" y="3443443"/>
                <a:ext cx="183240" cy="154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9718921-3B04-4B26-861E-DBB46BFA246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47802" y="3425443"/>
                  <a:ext cx="218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DFBEA9E2-0942-4228-9AE6-F41E5B2C0103}"/>
                    </a:ext>
                  </a:extLst>
                </p14:cNvPr>
                <p14:cNvContentPartPr/>
                <p14:nvPr/>
              </p14:nvContentPartPr>
              <p14:xfrm>
                <a:off x="2409962" y="3371083"/>
                <a:ext cx="203760" cy="209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DFBEA9E2-0942-4228-9AE6-F41E5B2C010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391962" y="3353083"/>
                  <a:ext cx="2394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BD5B5D3-4B60-4F18-93AB-33F6A76DC2DE}"/>
                    </a:ext>
                  </a:extLst>
                </p14:cNvPr>
                <p14:cNvContentPartPr/>
                <p14:nvPr/>
              </p14:nvContentPartPr>
              <p14:xfrm>
                <a:off x="2764202" y="3342643"/>
                <a:ext cx="168480" cy="2379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BD5B5D3-4B60-4F18-93AB-33F6A76DC2DE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746202" y="3324670"/>
                  <a:ext cx="204120" cy="273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5381FEC8-A51C-4DD1-A5B6-60846DB786E6}"/>
                    </a:ext>
                  </a:extLst>
                </p14:cNvPr>
                <p14:cNvContentPartPr/>
                <p14:nvPr/>
              </p14:nvContentPartPr>
              <p14:xfrm>
                <a:off x="3044642" y="3381883"/>
                <a:ext cx="20160" cy="255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5381FEC8-A51C-4DD1-A5B6-60846DB786E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26642" y="3363883"/>
                  <a:ext cx="55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25CBFA0-A260-401B-B527-8D2CC0CA3ED7}"/>
                    </a:ext>
                  </a:extLst>
                </p14:cNvPr>
                <p14:cNvContentPartPr/>
                <p14:nvPr/>
              </p14:nvContentPartPr>
              <p14:xfrm>
                <a:off x="3010442" y="3376123"/>
                <a:ext cx="177120" cy="218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25CBFA0-A260-401B-B527-8D2CC0CA3ED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992442" y="3358093"/>
                  <a:ext cx="212760" cy="2542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0951B21-644F-49E1-88CB-E7EA896A63A1}"/>
                    </a:ext>
                  </a:extLst>
                </p14:cNvPr>
                <p14:cNvContentPartPr/>
                <p14:nvPr/>
              </p14:nvContentPartPr>
              <p14:xfrm>
                <a:off x="4312922" y="3474763"/>
                <a:ext cx="251280" cy="150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0951B21-644F-49E1-88CB-E7EA896A63A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294948" y="3456763"/>
                  <a:ext cx="286869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3749CD4-08DA-4A2F-BF9C-DE2C4F5FE7E7}"/>
                    </a:ext>
                  </a:extLst>
                </p14:cNvPr>
                <p14:cNvContentPartPr/>
                <p14:nvPr/>
              </p14:nvContentPartPr>
              <p14:xfrm>
                <a:off x="4691282" y="3374683"/>
                <a:ext cx="230400" cy="2678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3749CD4-08DA-4A2F-BF9C-DE2C4F5FE7E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673282" y="3356683"/>
                  <a:ext cx="2660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4ED6119-9BCC-4A62-B7F4-3CE24765F914}"/>
                    </a:ext>
                  </a:extLst>
                </p14:cNvPr>
                <p14:cNvContentPartPr/>
                <p14:nvPr/>
              </p14:nvContentPartPr>
              <p14:xfrm>
                <a:off x="5116442" y="3511483"/>
                <a:ext cx="219600" cy="36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4ED6119-9BCC-4A62-B7F4-3CE24765F91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098412" y="3493483"/>
                  <a:ext cx="255299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2D3D24F-05BB-40CB-BD26-DF752496A047}"/>
                    </a:ext>
                  </a:extLst>
                </p14:cNvPr>
                <p14:cNvContentPartPr/>
                <p14:nvPr/>
              </p14:nvContentPartPr>
              <p14:xfrm>
                <a:off x="5230562" y="3466483"/>
                <a:ext cx="80280" cy="2030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2D3D24F-05BB-40CB-BD26-DF752496A047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212562" y="3448483"/>
                  <a:ext cx="115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C7C06AA-6C8C-43A3-A9AD-280D2253B4B6}"/>
                    </a:ext>
                  </a:extLst>
                </p14:cNvPr>
                <p14:cNvContentPartPr/>
                <p14:nvPr/>
              </p14:nvContentPartPr>
              <p14:xfrm>
                <a:off x="5602802" y="3487723"/>
                <a:ext cx="322200" cy="239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C7C06AA-6C8C-43A3-A9AD-280D2253B4B6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584782" y="3469723"/>
                  <a:ext cx="3578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D47B27-210C-4864-B3DC-6E57E26E9779}"/>
                    </a:ext>
                  </a:extLst>
                </p14:cNvPr>
                <p14:cNvContentPartPr/>
                <p14:nvPr/>
              </p14:nvContentPartPr>
              <p14:xfrm>
                <a:off x="6228482" y="3476203"/>
                <a:ext cx="34920" cy="3096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D47B27-210C-4864-B3DC-6E57E26E977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210482" y="3458203"/>
                  <a:ext cx="7056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B2ECBF3-6738-48C1-938E-D12E41130943}"/>
                    </a:ext>
                  </a:extLst>
                </p14:cNvPr>
                <p14:cNvContentPartPr/>
                <p14:nvPr/>
              </p14:nvContentPartPr>
              <p14:xfrm>
                <a:off x="6166922" y="3505003"/>
                <a:ext cx="258120" cy="2829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B2ECBF3-6738-48C1-938E-D12E41130943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148922" y="3487003"/>
                  <a:ext cx="29376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51DFD93-556C-4403-8CCF-EFC10402F817}"/>
                    </a:ext>
                  </a:extLst>
                </p14:cNvPr>
                <p14:cNvContentPartPr/>
                <p14:nvPr/>
              </p14:nvContentPartPr>
              <p14:xfrm>
                <a:off x="3508322" y="3374323"/>
                <a:ext cx="477360" cy="975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51DFD93-556C-4403-8CCF-EFC10402F817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490322" y="3356323"/>
                  <a:ext cx="513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13884F0-BA95-488A-BD88-10A91E57F200}"/>
                    </a:ext>
                  </a:extLst>
                </p14:cNvPr>
                <p14:cNvContentPartPr/>
                <p14:nvPr/>
              </p14:nvContentPartPr>
              <p14:xfrm>
                <a:off x="3514802" y="3598963"/>
                <a:ext cx="561240" cy="741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13884F0-BA95-488A-BD88-10A91E57F20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496802" y="3580963"/>
                  <a:ext cx="596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5B3D335-0AC9-4949-AF53-07B1953D4179}"/>
                    </a:ext>
                  </a:extLst>
                </p14:cNvPr>
                <p14:cNvContentPartPr/>
                <p14:nvPr/>
              </p14:nvContentPartPr>
              <p14:xfrm>
                <a:off x="3496442" y="3592123"/>
                <a:ext cx="122040" cy="149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5B3D335-0AC9-4949-AF53-07B1953D41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478495" y="3574123"/>
                  <a:ext cx="157575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FFD41FE-50B8-4D39-A43B-29B9E7AAB6ED}"/>
                    </a:ext>
                  </a:extLst>
                </p14:cNvPr>
                <p14:cNvContentPartPr/>
                <p14:nvPr/>
              </p14:nvContentPartPr>
              <p14:xfrm>
                <a:off x="1536242" y="3631003"/>
                <a:ext cx="173160" cy="417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FFD41FE-50B8-4D39-A43B-29B9E7AAB6E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518204" y="3613003"/>
                  <a:ext cx="208874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4BE8C13-D834-458E-87D9-AB5FAF5A89AF}"/>
                    </a:ext>
                  </a:extLst>
                </p14:cNvPr>
                <p14:cNvContentPartPr/>
                <p14:nvPr/>
              </p14:nvContentPartPr>
              <p14:xfrm>
                <a:off x="1485122" y="3701923"/>
                <a:ext cx="193320" cy="1692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4BE8C13-D834-458E-87D9-AB5FAF5A89A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467122" y="3684298"/>
                  <a:ext cx="228960" cy="518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8604108-BB1B-494D-A60D-A18BAEBC5C72}"/>
                    </a:ext>
                  </a:extLst>
                </p14:cNvPr>
                <p14:cNvContentPartPr/>
                <p14:nvPr/>
              </p14:nvContentPartPr>
              <p14:xfrm>
                <a:off x="2737202" y="3713443"/>
                <a:ext cx="110520" cy="176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8604108-BB1B-494D-A60D-A18BAEBC5C7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719202" y="3695443"/>
                  <a:ext cx="1461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6E99051-C988-494E-8CD2-F415B3091D6B}"/>
                    </a:ext>
                  </a:extLst>
                </p14:cNvPr>
                <p14:cNvContentPartPr/>
                <p14:nvPr/>
              </p14:nvContentPartPr>
              <p14:xfrm>
                <a:off x="2717762" y="3799483"/>
                <a:ext cx="160200" cy="1764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6E99051-C988-494E-8CD2-F415B3091D6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699762" y="3781483"/>
                  <a:ext cx="195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FA0A202-2750-4432-887E-EA09C79151EC}"/>
                    </a:ext>
                  </a:extLst>
                </p14:cNvPr>
                <p14:cNvContentPartPr/>
                <p14:nvPr/>
              </p14:nvContentPartPr>
              <p14:xfrm>
                <a:off x="4452962" y="3804523"/>
                <a:ext cx="155160" cy="352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FA0A202-2750-4432-887E-EA09C79151E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34962" y="3786523"/>
                  <a:ext cx="1908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6252983-F733-4D6F-B063-F9030F5D4CB3}"/>
                    </a:ext>
                  </a:extLst>
                </p14:cNvPr>
                <p14:cNvContentPartPr/>
                <p14:nvPr/>
              </p14:nvContentPartPr>
              <p14:xfrm>
                <a:off x="4445402" y="3870043"/>
                <a:ext cx="143280" cy="162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6252983-F733-4D6F-B063-F9030F5D4CB3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427357" y="3852043"/>
                  <a:ext cx="17901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094072CB-39CF-4C4A-8E9E-C5D5E7EF4CE8}"/>
                    </a:ext>
                  </a:extLst>
                </p14:cNvPr>
                <p14:cNvContentPartPr/>
                <p14:nvPr/>
              </p14:nvContentPartPr>
              <p14:xfrm>
                <a:off x="5714042" y="3915043"/>
                <a:ext cx="125640" cy="266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094072CB-39CF-4C4A-8E9E-C5D5E7EF4CE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696042" y="3897043"/>
                  <a:ext cx="161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F933CD8-C5C7-4374-A19B-14600C7BF325}"/>
                    </a:ext>
                  </a:extLst>
                </p14:cNvPr>
                <p14:cNvContentPartPr/>
                <p14:nvPr/>
              </p14:nvContentPartPr>
              <p14:xfrm>
                <a:off x="5697482" y="3989203"/>
                <a:ext cx="99360" cy="1944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F933CD8-C5C7-4374-A19B-14600C7BF32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679417" y="3971203"/>
                  <a:ext cx="135130" cy="55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68154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8FF3E1-70FB-460F-831F-2806625D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3</a:t>
            </a:fld>
            <a:endParaRPr lang="tr-TR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C48C86E-5EF1-46B1-9012-4DA1682640EF}"/>
              </a:ext>
            </a:extLst>
          </p:cNvPr>
          <p:cNvGrpSpPr/>
          <p:nvPr/>
        </p:nvGrpSpPr>
        <p:grpSpPr>
          <a:xfrm>
            <a:off x="521402" y="185083"/>
            <a:ext cx="1714320" cy="427680"/>
            <a:chOff x="521402" y="185083"/>
            <a:chExt cx="1714320" cy="42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1859EEE-DAF8-496E-BDE5-A7D8BE1053BE}"/>
                    </a:ext>
                  </a:extLst>
                </p14:cNvPr>
                <p14:cNvContentPartPr/>
                <p14:nvPr/>
              </p14:nvContentPartPr>
              <p14:xfrm>
                <a:off x="521402" y="185083"/>
                <a:ext cx="290520" cy="288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1859EEE-DAF8-496E-BDE5-A7D8BE1053B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03402" y="167061"/>
                  <a:ext cx="326160" cy="3244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D1BAA0-7EB7-419D-A706-F73D4BF74D75}"/>
                    </a:ext>
                  </a:extLst>
                </p14:cNvPr>
                <p14:cNvContentPartPr/>
                <p14:nvPr/>
              </p14:nvContentPartPr>
              <p14:xfrm>
                <a:off x="642362" y="370843"/>
                <a:ext cx="189000" cy="40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D1BAA0-7EB7-419D-A706-F73D4BF74D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24362" y="352843"/>
                  <a:ext cx="224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266D74F-BCC5-43CB-B4A2-836C6A615B89}"/>
                    </a:ext>
                  </a:extLst>
                </p14:cNvPr>
                <p14:cNvContentPartPr/>
                <p14:nvPr/>
              </p14:nvContentPartPr>
              <p14:xfrm>
                <a:off x="1018922" y="376963"/>
                <a:ext cx="57600" cy="235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266D74F-BCC5-43CB-B4A2-836C6A615B8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0922" y="358990"/>
                  <a:ext cx="93240" cy="2713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82FC29D-EFE4-4D98-BDDF-60C33BF50317}"/>
                    </a:ext>
                  </a:extLst>
                </p14:cNvPr>
                <p14:cNvContentPartPr/>
                <p14:nvPr/>
              </p14:nvContentPartPr>
              <p14:xfrm>
                <a:off x="1283162" y="261403"/>
                <a:ext cx="23040" cy="2109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82FC29D-EFE4-4D98-BDDF-60C33BF5031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65162" y="243403"/>
                  <a:ext cx="58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4966E2E-D583-4CC5-9CE1-0492FC528659}"/>
                    </a:ext>
                  </a:extLst>
                </p14:cNvPr>
                <p14:cNvContentPartPr/>
                <p14:nvPr/>
              </p14:nvContentPartPr>
              <p14:xfrm>
                <a:off x="1269122" y="215323"/>
                <a:ext cx="199440" cy="2754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4966E2E-D583-4CC5-9CE1-0492FC52865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1122" y="197323"/>
                  <a:ext cx="2350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2FB1AB2-FB20-4C31-A99A-64863D94FB91}"/>
                    </a:ext>
                  </a:extLst>
                </p14:cNvPr>
                <p14:cNvContentPartPr/>
                <p14:nvPr/>
              </p14:nvContentPartPr>
              <p14:xfrm>
                <a:off x="1571882" y="416923"/>
                <a:ext cx="109080" cy="168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2FB1AB2-FB20-4C31-A99A-64863D94FB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3882" y="398923"/>
                  <a:ext cx="1447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A6FF2BF-5F99-4022-BB5C-4DB158CEAD70}"/>
                    </a:ext>
                  </a:extLst>
                </p14:cNvPr>
                <p14:cNvContentPartPr/>
                <p14:nvPr/>
              </p14:nvContentPartPr>
              <p14:xfrm>
                <a:off x="1827122" y="305683"/>
                <a:ext cx="408600" cy="27216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A6FF2BF-5F99-4022-BB5C-4DB158CEAD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09122" y="287683"/>
                  <a:ext cx="44424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451BD5-D0D8-49BE-B663-DD1D5519922C}"/>
              </a:ext>
            </a:extLst>
          </p:cNvPr>
          <p:cNvGrpSpPr/>
          <p:nvPr/>
        </p:nvGrpSpPr>
        <p:grpSpPr>
          <a:xfrm>
            <a:off x="2554322" y="239803"/>
            <a:ext cx="228960" cy="319680"/>
            <a:chOff x="2554322" y="239803"/>
            <a:chExt cx="22896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37A488B-A207-4FEE-9E65-4D4D073BB740}"/>
                    </a:ext>
                  </a:extLst>
                </p14:cNvPr>
                <p14:cNvContentPartPr/>
                <p14:nvPr/>
              </p14:nvContentPartPr>
              <p14:xfrm>
                <a:off x="2577362" y="239803"/>
                <a:ext cx="34200" cy="30096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37A488B-A207-4FEE-9E65-4D4D073BB7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59549" y="221781"/>
                  <a:ext cx="69469" cy="336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873E677-E37D-4D5B-AB32-2013B0CB6582}"/>
                    </a:ext>
                  </a:extLst>
                </p14:cNvPr>
                <p14:cNvContentPartPr/>
                <p14:nvPr/>
              </p14:nvContentPartPr>
              <p14:xfrm>
                <a:off x="2554322" y="265363"/>
                <a:ext cx="228960" cy="2941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873E677-E37D-4D5B-AB32-2013B0CB658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36294" y="247363"/>
                  <a:ext cx="264656" cy="32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1D53ACB-9B79-4873-A1C2-E652109F8A55}"/>
              </a:ext>
            </a:extLst>
          </p:cNvPr>
          <p:cNvGrpSpPr/>
          <p:nvPr/>
        </p:nvGrpSpPr>
        <p:grpSpPr>
          <a:xfrm>
            <a:off x="3367202" y="164203"/>
            <a:ext cx="1943280" cy="410040"/>
            <a:chOff x="3367202" y="164203"/>
            <a:chExt cx="1943280" cy="41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7DB310-7596-4F7A-961F-865B3CC063D4}"/>
                    </a:ext>
                  </a:extLst>
                </p14:cNvPr>
                <p14:cNvContentPartPr/>
                <p14:nvPr/>
              </p14:nvContentPartPr>
              <p14:xfrm>
                <a:off x="3367202" y="290563"/>
                <a:ext cx="207360" cy="244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7DB310-7596-4F7A-961F-865B3CC063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49202" y="272590"/>
                  <a:ext cx="243000" cy="279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39DC9D3-0167-475C-B0A3-E34A1441968E}"/>
                    </a:ext>
                  </a:extLst>
                </p14:cNvPr>
                <p14:cNvContentPartPr/>
                <p14:nvPr/>
              </p14:nvContentPartPr>
              <p14:xfrm>
                <a:off x="3624242" y="384523"/>
                <a:ext cx="160200" cy="119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39DC9D3-0167-475C-B0A3-E34A144196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06201" y="366523"/>
                  <a:ext cx="195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C1C2B1-F1BC-4034-9A1B-AC4055A8044B}"/>
                    </a:ext>
                  </a:extLst>
                </p14:cNvPr>
                <p14:cNvContentPartPr/>
                <p14:nvPr/>
              </p14:nvContentPartPr>
              <p14:xfrm>
                <a:off x="3668162" y="186883"/>
                <a:ext cx="126360" cy="185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C1C2B1-F1BC-4034-9A1B-AC4055A8044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50162" y="168883"/>
                  <a:ext cx="162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6924E71-5120-4080-9BE3-7460A03ECBC3}"/>
                    </a:ext>
                  </a:extLst>
                </p14:cNvPr>
                <p14:cNvContentPartPr/>
                <p14:nvPr/>
              </p14:nvContentPartPr>
              <p14:xfrm>
                <a:off x="3921242" y="387763"/>
                <a:ext cx="335520" cy="1011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6924E71-5120-4080-9BE3-7460A03ECBC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903242" y="369699"/>
                  <a:ext cx="371160" cy="136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8E0A47D-02B5-46DF-94BA-AD7157630A07}"/>
                    </a:ext>
                  </a:extLst>
                </p14:cNvPr>
                <p14:cNvContentPartPr/>
                <p14:nvPr/>
              </p14:nvContentPartPr>
              <p14:xfrm>
                <a:off x="4272242" y="397843"/>
                <a:ext cx="200520" cy="127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8E0A47D-02B5-46DF-94BA-AD7157630A0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54242" y="379843"/>
                  <a:ext cx="236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FD43A37-1BB4-49DA-A667-CAE053B3CC4F}"/>
                    </a:ext>
                  </a:extLst>
                </p14:cNvPr>
                <p14:cNvContentPartPr/>
                <p14:nvPr/>
              </p14:nvContentPartPr>
              <p14:xfrm>
                <a:off x="4544402" y="400363"/>
                <a:ext cx="320040" cy="134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FD43A37-1BB4-49DA-A667-CAE053B3CC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526402" y="382315"/>
                  <a:ext cx="355680" cy="1703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0F3E6E-0CC7-4431-A957-0A01FA76FD91}"/>
                    </a:ext>
                  </a:extLst>
                </p14:cNvPr>
                <p14:cNvContentPartPr/>
                <p14:nvPr/>
              </p14:nvContentPartPr>
              <p14:xfrm>
                <a:off x="4902962" y="440323"/>
                <a:ext cx="244440" cy="111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0F3E6E-0CC7-4431-A957-0A01FA76FD9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84962" y="422381"/>
                  <a:ext cx="280080" cy="147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F087AF4-05B4-4E9F-BA16-B634E212DD7B}"/>
                    </a:ext>
                  </a:extLst>
                </p14:cNvPr>
                <p14:cNvContentPartPr/>
                <p14:nvPr/>
              </p14:nvContentPartPr>
              <p14:xfrm>
                <a:off x="5204642" y="406123"/>
                <a:ext cx="105840" cy="1681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F087AF4-05B4-4E9F-BA16-B634E212DD7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86703" y="388123"/>
                  <a:ext cx="141359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C6EAAD-99E2-495B-A345-8B3FC9EFB482}"/>
                    </a:ext>
                  </a:extLst>
                </p14:cNvPr>
                <p14:cNvContentPartPr/>
                <p14:nvPr/>
              </p14:nvContentPartPr>
              <p14:xfrm>
                <a:off x="5041202" y="172843"/>
                <a:ext cx="46440" cy="1526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C6EAAD-99E2-495B-A345-8B3FC9EFB4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23340" y="154843"/>
                  <a:ext cx="81806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EFAB593-6A7E-4E00-A118-B913EA4BB4F7}"/>
                    </a:ext>
                  </a:extLst>
                </p14:cNvPr>
                <p14:cNvContentPartPr/>
                <p14:nvPr/>
              </p14:nvContentPartPr>
              <p14:xfrm>
                <a:off x="5134802" y="239083"/>
                <a:ext cx="23400" cy="867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EFAB593-6A7E-4E00-A118-B913EA4BB4F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16802" y="221083"/>
                  <a:ext cx="59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2306322-015B-4E60-B69F-660E6B55C592}"/>
                    </a:ext>
                  </a:extLst>
                </p14:cNvPr>
                <p14:cNvContentPartPr/>
                <p14:nvPr/>
              </p14:nvContentPartPr>
              <p14:xfrm>
                <a:off x="4225802" y="164203"/>
                <a:ext cx="145440" cy="108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2306322-015B-4E60-B69F-660E6B55C59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7802" y="146203"/>
                  <a:ext cx="181080" cy="14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5E449E6D-250E-423B-81AB-898B1C4C2FDE}"/>
                  </a:ext>
                </a:extLst>
              </p14:cNvPr>
              <p14:cNvContentPartPr/>
              <p14:nvPr/>
            </p14:nvContentPartPr>
            <p14:xfrm>
              <a:off x="2335802" y="1303963"/>
              <a:ext cx="1440" cy="5040"/>
            </p14:xfrm>
          </p:contentPart>
        </mc:Choice>
        <mc:Fallback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5E449E6D-250E-423B-81AB-898B1C4C2FD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317802" y="1284578"/>
                <a:ext cx="37080" cy="43422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4CCEE43D-F0A4-41A4-8093-52BE00CCBC72}"/>
              </a:ext>
            </a:extLst>
          </p:cNvPr>
          <p:cNvGrpSpPr/>
          <p:nvPr/>
        </p:nvGrpSpPr>
        <p:grpSpPr>
          <a:xfrm>
            <a:off x="5629082" y="262483"/>
            <a:ext cx="2562120" cy="533160"/>
            <a:chOff x="5629082" y="262483"/>
            <a:chExt cx="2562120" cy="53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E58CA6E-C9B2-4982-AFF9-1046687ABA9D}"/>
                    </a:ext>
                  </a:extLst>
                </p14:cNvPr>
                <p14:cNvContentPartPr/>
                <p14:nvPr/>
              </p14:nvContentPartPr>
              <p14:xfrm>
                <a:off x="5629082" y="262483"/>
                <a:ext cx="310680" cy="3337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E58CA6E-C9B2-4982-AFF9-1046687ABA9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11082" y="244502"/>
                  <a:ext cx="346320" cy="3693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6CE30EB-1B17-43B8-B04E-E2384A1409FE}"/>
                    </a:ext>
                  </a:extLst>
                </p14:cNvPr>
                <p14:cNvContentPartPr/>
                <p14:nvPr/>
              </p14:nvContentPartPr>
              <p14:xfrm>
                <a:off x="5950202" y="418723"/>
                <a:ext cx="914400" cy="3769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6CE30EB-1B17-43B8-B04E-E2384A1409F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32202" y="400723"/>
                  <a:ext cx="95004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28F7932-1F87-4838-9922-804AB2446B59}"/>
                    </a:ext>
                  </a:extLst>
                </p14:cNvPr>
                <p14:cNvContentPartPr/>
                <p14:nvPr/>
              </p14:nvContentPartPr>
              <p14:xfrm>
                <a:off x="6964322" y="431683"/>
                <a:ext cx="90000" cy="149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28F7932-1F87-4838-9922-804AB2446B5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46322" y="413683"/>
                  <a:ext cx="1256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A52C9F3-258D-4410-9B13-61FFCD1492FC}"/>
                    </a:ext>
                  </a:extLst>
                </p14:cNvPr>
                <p14:cNvContentPartPr/>
                <p14:nvPr/>
              </p14:nvContentPartPr>
              <p14:xfrm>
                <a:off x="7050722" y="427003"/>
                <a:ext cx="199440" cy="137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A52C9F3-258D-4410-9B13-61FFCD1492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32722" y="409050"/>
                  <a:ext cx="235080" cy="1730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B866998-2307-4FFE-8490-24108255F75E}"/>
                    </a:ext>
                  </a:extLst>
                </p14:cNvPr>
                <p14:cNvContentPartPr/>
                <p14:nvPr/>
              </p14:nvContentPartPr>
              <p14:xfrm>
                <a:off x="7212002" y="345643"/>
                <a:ext cx="248040" cy="248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B866998-2307-4FFE-8490-24108255F75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94002" y="327643"/>
                  <a:ext cx="2836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A45AB04-6213-489F-98E5-63EDEAEB052D}"/>
                    </a:ext>
                  </a:extLst>
                </p14:cNvPr>
                <p14:cNvContentPartPr/>
                <p14:nvPr/>
              </p14:nvContentPartPr>
              <p14:xfrm>
                <a:off x="7516922" y="386323"/>
                <a:ext cx="67320" cy="1821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A45AB04-6213-489F-98E5-63EDEAEB05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98922" y="368323"/>
                  <a:ext cx="102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1CCC1AE-6F5F-4B7B-B9F2-6A59392764A0}"/>
                    </a:ext>
                  </a:extLst>
                </p14:cNvPr>
                <p14:cNvContentPartPr/>
                <p14:nvPr/>
              </p14:nvContentPartPr>
              <p14:xfrm>
                <a:off x="7664522" y="442843"/>
                <a:ext cx="526680" cy="1418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1CCC1AE-6F5F-4B7B-B9F2-6A59392764A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46510" y="424843"/>
                  <a:ext cx="562344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28E10CF-724E-487F-9164-932B075729F6}"/>
                    </a:ext>
                  </a:extLst>
                </p14:cNvPr>
                <p14:cNvContentPartPr/>
                <p14:nvPr/>
              </p14:nvContentPartPr>
              <p14:xfrm>
                <a:off x="5910962" y="282643"/>
                <a:ext cx="66240" cy="75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28E10CF-724E-487F-9164-932B075729F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92962" y="264643"/>
                  <a:ext cx="1018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F1908A3-539C-44FF-94E2-45D7DB7B2B11}"/>
              </a:ext>
            </a:extLst>
          </p:cNvPr>
          <p:cNvGrpSpPr/>
          <p:nvPr/>
        </p:nvGrpSpPr>
        <p:grpSpPr>
          <a:xfrm>
            <a:off x="8632202" y="415843"/>
            <a:ext cx="754560" cy="253080"/>
            <a:chOff x="8632202" y="415843"/>
            <a:chExt cx="75456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5901D0-95B5-4270-9F98-ADC7132929CE}"/>
                    </a:ext>
                  </a:extLst>
                </p14:cNvPr>
                <p14:cNvContentPartPr/>
                <p14:nvPr/>
              </p14:nvContentPartPr>
              <p14:xfrm>
                <a:off x="8632202" y="503323"/>
                <a:ext cx="50400" cy="165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5901D0-95B5-4270-9F98-ADC7132929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14202" y="485323"/>
                  <a:ext cx="860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F5A010B-57A1-4963-A7FB-10E0146E2652}"/>
                    </a:ext>
                  </a:extLst>
                </p14:cNvPr>
                <p14:cNvContentPartPr/>
                <p14:nvPr/>
              </p14:nvContentPartPr>
              <p14:xfrm>
                <a:off x="8663882" y="415843"/>
                <a:ext cx="57600" cy="550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F5A010B-57A1-4963-A7FB-10E0146E265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45882" y="397843"/>
                  <a:ext cx="932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66A918D-4241-4205-B134-65F73D4D7827}"/>
                    </a:ext>
                  </a:extLst>
                </p14:cNvPr>
                <p14:cNvContentPartPr/>
                <p14:nvPr/>
              </p14:nvContentPartPr>
              <p14:xfrm>
                <a:off x="8828042" y="470563"/>
                <a:ext cx="106560" cy="1972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66A918D-4241-4205-B134-65F73D4D782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10042" y="452563"/>
                  <a:ext cx="1422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2F3840B-5281-45D6-8AC9-16BE47285F22}"/>
                    </a:ext>
                  </a:extLst>
                </p14:cNvPr>
                <p14:cNvContentPartPr/>
                <p14:nvPr/>
              </p14:nvContentPartPr>
              <p14:xfrm>
                <a:off x="8944682" y="494323"/>
                <a:ext cx="431280" cy="1681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2F3840B-5281-45D6-8AC9-16BE47285F2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26682" y="476361"/>
                  <a:ext cx="466920" cy="2036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2298B0-1C09-4C81-81B0-D4894FCF77D3}"/>
                    </a:ext>
                  </a:extLst>
                </p14:cNvPr>
                <p14:cNvContentPartPr/>
                <p14:nvPr/>
              </p14:nvContentPartPr>
              <p14:xfrm>
                <a:off x="9379202" y="592243"/>
                <a:ext cx="7560" cy="19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2298B0-1C09-4C81-81B0-D4894FCF77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362020" y="574243"/>
                  <a:ext cx="4158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BC65259-7271-4744-BB82-8297005D98AE}"/>
              </a:ext>
            </a:extLst>
          </p:cNvPr>
          <p:cNvGrpSpPr/>
          <p:nvPr/>
        </p:nvGrpSpPr>
        <p:grpSpPr>
          <a:xfrm>
            <a:off x="1741802" y="964123"/>
            <a:ext cx="749880" cy="351360"/>
            <a:chOff x="1741802" y="964123"/>
            <a:chExt cx="749880" cy="35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9BB33CC-08A9-4B6A-9880-51A3E17B58A8}"/>
                    </a:ext>
                  </a:extLst>
                </p14:cNvPr>
                <p14:cNvContentPartPr/>
                <p14:nvPr/>
              </p14:nvContentPartPr>
              <p14:xfrm>
                <a:off x="1741802" y="1104523"/>
                <a:ext cx="285480" cy="156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9BB33CC-08A9-4B6A-9880-51A3E17B58A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23802" y="1086523"/>
                  <a:ext cx="3211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0594197-40CD-429F-9050-7D2BD2553EBC}"/>
                    </a:ext>
                  </a:extLst>
                </p14:cNvPr>
                <p14:cNvContentPartPr/>
                <p14:nvPr/>
              </p14:nvContentPartPr>
              <p14:xfrm>
                <a:off x="2235362" y="964123"/>
                <a:ext cx="128520" cy="3513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0594197-40CD-429F-9050-7D2BD2553EB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17362" y="946105"/>
                  <a:ext cx="164160" cy="3870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9C63C13-D557-490D-872E-E828315C5FED}"/>
                    </a:ext>
                  </a:extLst>
                </p14:cNvPr>
                <p14:cNvContentPartPr/>
                <p14:nvPr/>
              </p14:nvContentPartPr>
              <p14:xfrm>
                <a:off x="2323562" y="997963"/>
                <a:ext cx="168120" cy="282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9C63C13-D557-490D-872E-E828315C5F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05562" y="979963"/>
                  <a:ext cx="2037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84C1A98-6933-42BB-9A9D-D2CA9350D284}"/>
                    </a:ext>
                  </a:extLst>
                </p14:cNvPr>
                <p14:cNvContentPartPr/>
                <p14:nvPr/>
              </p14:nvContentPartPr>
              <p14:xfrm>
                <a:off x="2316362" y="1162843"/>
                <a:ext cx="136800" cy="20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84C1A98-6933-42BB-9A9D-D2CA9350D28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98315" y="1144843"/>
                  <a:ext cx="172534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558CDEC-E449-41E8-B84A-F45EEA3DCFC3}"/>
              </a:ext>
            </a:extLst>
          </p:cNvPr>
          <p:cNvGrpSpPr/>
          <p:nvPr/>
        </p:nvGrpSpPr>
        <p:grpSpPr>
          <a:xfrm>
            <a:off x="2894522" y="1090123"/>
            <a:ext cx="187920" cy="285480"/>
            <a:chOff x="2894522" y="1090123"/>
            <a:chExt cx="187920" cy="2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433FC76-993D-41D8-9084-8B57936FE0D4}"/>
                    </a:ext>
                  </a:extLst>
                </p14:cNvPr>
                <p14:cNvContentPartPr/>
                <p14:nvPr/>
              </p14:nvContentPartPr>
              <p14:xfrm>
                <a:off x="2894522" y="1170763"/>
                <a:ext cx="187920" cy="42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433FC76-993D-41D8-9084-8B57936FE0D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76487" y="1152763"/>
                  <a:ext cx="223628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B23DDC1-9C21-4A55-B519-8143786ADB7F}"/>
                    </a:ext>
                  </a:extLst>
                </p14:cNvPr>
                <p14:cNvContentPartPr/>
                <p14:nvPr/>
              </p14:nvContentPartPr>
              <p14:xfrm>
                <a:off x="2952842" y="1090123"/>
                <a:ext cx="89640" cy="285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B23DDC1-9C21-4A55-B519-8143786ADB7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934842" y="1072123"/>
                  <a:ext cx="125280" cy="32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15218B1B-12C3-4E4A-BE0E-FA51CCF27D5E}"/>
                  </a:ext>
                </a:extLst>
              </p14:cNvPr>
              <p14:cNvContentPartPr/>
              <p14:nvPr/>
            </p14:nvContentPartPr>
            <p14:xfrm>
              <a:off x="3455042" y="965923"/>
              <a:ext cx="253800" cy="34920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15218B1B-12C3-4E4A-BE0E-FA51CCF27D5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37042" y="947904"/>
                <a:ext cx="289440" cy="384877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CED1627E-F63A-4F53-AE8B-EB6E30358970}"/>
              </a:ext>
            </a:extLst>
          </p:cNvPr>
          <p:cNvGrpSpPr/>
          <p:nvPr/>
        </p:nvGrpSpPr>
        <p:grpSpPr>
          <a:xfrm>
            <a:off x="4020962" y="1012003"/>
            <a:ext cx="294120" cy="316080"/>
            <a:chOff x="4020962" y="1012003"/>
            <a:chExt cx="294120" cy="31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6DB6817-FA16-4E57-8397-1CB7BD705E16}"/>
                    </a:ext>
                  </a:extLst>
                </p14:cNvPr>
                <p14:cNvContentPartPr/>
                <p14:nvPr/>
              </p14:nvContentPartPr>
              <p14:xfrm>
                <a:off x="4020962" y="1012003"/>
                <a:ext cx="63720" cy="3160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6DB6817-FA16-4E57-8397-1CB7BD705E1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03063" y="994003"/>
                  <a:ext cx="9916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7BB9BCC-1AA1-4912-A6C0-4EE4895BF1F4}"/>
                    </a:ext>
                  </a:extLst>
                </p14:cNvPr>
                <p14:cNvContentPartPr/>
                <p14:nvPr/>
              </p14:nvContentPartPr>
              <p14:xfrm>
                <a:off x="4042562" y="1013083"/>
                <a:ext cx="272520" cy="297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7BB9BCC-1AA1-4912-A6C0-4EE4895BF1F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24562" y="995083"/>
                  <a:ext cx="308160" cy="33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13CF489F-69CE-410E-AB6A-D09F369B9374}"/>
                  </a:ext>
                </a:extLst>
              </p14:cNvPr>
              <p14:cNvContentPartPr/>
              <p14:nvPr/>
            </p14:nvContentPartPr>
            <p14:xfrm>
              <a:off x="4733402" y="1083643"/>
              <a:ext cx="519120" cy="730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13CF489F-69CE-410E-AB6A-D09F369B937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715402" y="1065643"/>
                <a:ext cx="55476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9582326A-2C2A-4AF7-9DC6-4E222963E67D}"/>
              </a:ext>
            </a:extLst>
          </p:cNvPr>
          <p:cNvGrpSpPr/>
          <p:nvPr/>
        </p:nvGrpSpPr>
        <p:grpSpPr>
          <a:xfrm>
            <a:off x="4709282" y="1303243"/>
            <a:ext cx="512640" cy="117000"/>
            <a:chOff x="4709282" y="1303243"/>
            <a:chExt cx="512640" cy="11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117B0F-AB9A-405F-9A4C-F8B606ED5925}"/>
                    </a:ext>
                  </a:extLst>
                </p14:cNvPr>
                <p14:cNvContentPartPr/>
                <p14:nvPr/>
              </p14:nvContentPartPr>
              <p14:xfrm>
                <a:off x="4777322" y="1303243"/>
                <a:ext cx="444600" cy="24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117B0F-AB9A-405F-9A4C-F8B606ED59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59307" y="1285243"/>
                  <a:ext cx="480269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61E391A-78BE-4546-AC8E-3A1D5F3180C5}"/>
                    </a:ext>
                  </a:extLst>
                </p14:cNvPr>
                <p14:cNvContentPartPr/>
                <p14:nvPr/>
              </p14:nvContentPartPr>
              <p14:xfrm>
                <a:off x="4709282" y="1354003"/>
                <a:ext cx="245160" cy="662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61E391A-78BE-4546-AC8E-3A1D5F3180C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91282" y="1336003"/>
                  <a:ext cx="280800" cy="10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68684912-8690-4715-8AE7-E7060C2C7C1D}"/>
                  </a:ext>
                </a:extLst>
              </p14:cNvPr>
              <p14:cNvContentPartPr/>
              <p14:nvPr/>
            </p14:nvContentPartPr>
            <p14:xfrm>
              <a:off x="5902322" y="1149163"/>
              <a:ext cx="211680" cy="12924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68684912-8690-4715-8AE7-E7060C2C7C1D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884322" y="1131163"/>
                <a:ext cx="2473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9AEBE03-8FEF-46F0-8159-623BC9703964}"/>
                  </a:ext>
                </a:extLst>
              </p14:cNvPr>
              <p14:cNvContentPartPr/>
              <p14:nvPr/>
            </p14:nvContentPartPr>
            <p14:xfrm>
              <a:off x="6376442" y="1009843"/>
              <a:ext cx="245520" cy="29736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9AEBE03-8FEF-46F0-8159-623BC970396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358468" y="991843"/>
                <a:ext cx="281108" cy="33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24ED11CA-2220-4F22-971E-09CAB68F0C77}"/>
              </a:ext>
            </a:extLst>
          </p:cNvPr>
          <p:cNvGrpSpPr/>
          <p:nvPr/>
        </p:nvGrpSpPr>
        <p:grpSpPr>
          <a:xfrm>
            <a:off x="7037402" y="1159603"/>
            <a:ext cx="177480" cy="187560"/>
            <a:chOff x="7037402" y="1159603"/>
            <a:chExt cx="177480" cy="18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5BE21AD-C359-4508-A973-4DC29861E230}"/>
                    </a:ext>
                  </a:extLst>
                </p14:cNvPr>
                <p14:cNvContentPartPr/>
                <p14:nvPr/>
              </p14:nvContentPartPr>
              <p14:xfrm>
                <a:off x="7037402" y="1225123"/>
                <a:ext cx="177480" cy="226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5BE21AD-C359-4508-A973-4DC29861E23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19438" y="1207123"/>
                  <a:ext cx="213048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F40B62-C994-4E25-AE33-B88FF7AF5482}"/>
                    </a:ext>
                  </a:extLst>
                </p14:cNvPr>
                <p14:cNvContentPartPr/>
                <p14:nvPr/>
              </p14:nvContentPartPr>
              <p14:xfrm>
                <a:off x="7132442" y="1159603"/>
                <a:ext cx="52920" cy="187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F40B62-C994-4E25-AE33-B88FF7AF548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14442" y="1141637"/>
                  <a:ext cx="88560" cy="22313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A0EA914-E5EA-4266-9966-C497F8EEAFE3}"/>
                  </a:ext>
                </a:extLst>
              </p14:cNvPr>
              <p14:cNvContentPartPr/>
              <p14:nvPr/>
            </p14:nvContentPartPr>
            <p14:xfrm>
              <a:off x="7807802" y="988963"/>
              <a:ext cx="201240" cy="343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A0EA914-E5EA-4266-9966-C497F8EEAFE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7789834" y="970963"/>
                <a:ext cx="236816" cy="37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29A61D65-A6C3-4860-8588-7A2A55CDE79A}"/>
              </a:ext>
            </a:extLst>
          </p:cNvPr>
          <p:cNvGrpSpPr/>
          <p:nvPr/>
        </p:nvGrpSpPr>
        <p:grpSpPr>
          <a:xfrm>
            <a:off x="8289122" y="1015243"/>
            <a:ext cx="258120" cy="343080"/>
            <a:chOff x="8289122" y="1015243"/>
            <a:chExt cx="258120" cy="34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4C83666-5347-4558-B3B8-7C591717A3F2}"/>
                    </a:ext>
                  </a:extLst>
                </p14:cNvPr>
                <p14:cNvContentPartPr/>
                <p14:nvPr/>
              </p14:nvContentPartPr>
              <p14:xfrm>
                <a:off x="8353922" y="1015243"/>
                <a:ext cx="30960" cy="34308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4C83666-5347-4558-B3B8-7C591717A3F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35922" y="997243"/>
                  <a:ext cx="6660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BD2E1D5-785B-48E1-A20A-506158646FE6}"/>
                    </a:ext>
                  </a:extLst>
                </p14:cNvPr>
                <p14:cNvContentPartPr/>
                <p14:nvPr/>
              </p14:nvContentPartPr>
              <p14:xfrm>
                <a:off x="8289122" y="1022803"/>
                <a:ext cx="258120" cy="3294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BD2E1D5-785B-48E1-A20A-506158646F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271122" y="1004803"/>
                  <a:ext cx="29376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EE4060A-4883-4DE3-8407-B52F70AADD65}"/>
              </a:ext>
            </a:extLst>
          </p:cNvPr>
          <p:cNvGrpSpPr/>
          <p:nvPr/>
        </p:nvGrpSpPr>
        <p:grpSpPr>
          <a:xfrm>
            <a:off x="601682" y="2142043"/>
            <a:ext cx="550440" cy="392400"/>
            <a:chOff x="601682" y="2142043"/>
            <a:chExt cx="55044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93D25DC-5950-481D-BF7C-DBACBE69F202}"/>
                    </a:ext>
                  </a:extLst>
                </p14:cNvPr>
                <p14:cNvContentPartPr/>
                <p14:nvPr/>
              </p14:nvContentPartPr>
              <p14:xfrm>
                <a:off x="621842" y="2142043"/>
                <a:ext cx="18360" cy="3924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93D25DC-5950-481D-BF7C-DBACBE69F20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03842" y="2124043"/>
                  <a:ext cx="540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BD3C86F-77D6-454F-9606-39B8A9194113}"/>
                    </a:ext>
                  </a:extLst>
                </p14:cNvPr>
                <p14:cNvContentPartPr/>
                <p14:nvPr/>
              </p14:nvContentPartPr>
              <p14:xfrm>
                <a:off x="601682" y="2247523"/>
                <a:ext cx="198000" cy="2660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BD3C86F-77D6-454F-9606-39B8A91941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3649" y="2229523"/>
                  <a:ext cx="233705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553EE8C-7F1B-4827-8DB4-DDDA33CC7AA8}"/>
                    </a:ext>
                  </a:extLst>
                </p14:cNvPr>
                <p14:cNvContentPartPr/>
                <p14:nvPr/>
              </p14:nvContentPartPr>
              <p14:xfrm>
                <a:off x="974642" y="2392243"/>
                <a:ext cx="177480" cy="43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553EE8C-7F1B-4827-8DB4-DDDA33CC7AA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56642" y="2374243"/>
                  <a:ext cx="213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1167F29-6809-4C57-8C5B-B93496F6F72B}"/>
                    </a:ext>
                  </a:extLst>
                </p14:cNvPr>
                <p14:cNvContentPartPr/>
                <p14:nvPr/>
              </p14:nvContentPartPr>
              <p14:xfrm>
                <a:off x="971402" y="2490523"/>
                <a:ext cx="143280" cy="16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1167F29-6809-4C57-8C5B-B93496F6F72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3402" y="2472523"/>
                  <a:ext cx="17892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3B354E5-4445-4705-BF4F-3BCF653064D0}"/>
              </a:ext>
            </a:extLst>
          </p:cNvPr>
          <p:cNvGrpSpPr/>
          <p:nvPr/>
        </p:nvGrpSpPr>
        <p:grpSpPr>
          <a:xfrm>
            <a:off x="1572962" y="1819483"/>
            <a:ext cx="2925720" cy="691200"/>
            <a:chOff x="1572962" y="1819483"/>
            <a:chExt cx="2925720" cy="69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3699FAA-0AEE-4ACA-AC3F-3373D63AAB35}"/>
                    </a:ext>
                  </a:extLst>
                </p14:cNvPr>
                <p14:cNvContentPartPr/>
                <p14:nvPr/>
              </p14:nvContentPartPr>
              <p14:xfrm>
                <a:off x="1691042" y="1975723"/>
                <a:ext cx="222480" cy="3711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3699FAA-0AEE-4ACA-AC3F-3373D63AAB3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673042" y="1957723"/>
                  <a:ext cx="25812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D0C5E3C-610F-428F-8EC6-9D2676820AB0}"/>
                    </a:ext>
                  </a:extLst>
                </p14:cNvPr>
                <p14:cNvContentPartPr/>
                <p14:nvPr/>
              </p14:nvContentPartPr>
              <p14:xfrm>
                <a:off x="2036642" y="2051323"/>
                <a:ext cx="243720" cy="2761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D0C5E3C-610F-428F-8EC6-9D2676820AB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018642" y="2033323"/>
                  <a:ext cx="2793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72921CDF-D5FE-49F6-AB7F-B6171E2160DC}"/>
                    </a:ext>
                  </a:extLst>
                </p14:cNvPr>
                <p14:cNvContentPartPr/>
                <p14:nvPr/>
              </p14:nvContentPartPr>
              <p14:xfrm>
                <a:off x="2071922" y="2192083"/>
                <a:ext cx="172440" cy="457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72921CDF-D5FE-49F6-AB7F-B6171E2160D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053922" y="2174083"/>
                  <a:ext cx="2080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E1D73EA-3D18-41C9-AA4F-602A6DAE7120}"/>
                    </a:ext>
                  </a:extLst>
                </p14:cNvPr>
                <p14:cNvContentPartPr/>
                <p14:nvPr/>
              </p14:nvContentPartPr>
              <p14:xfrm>
                <a:off x="2325362" y="1951243"/>
                <a:ext cx="164880" cy="42444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E1D73EA-3D18-41C9-AA4F-602A6DAE712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307401" y="1933243"/>
                  <a:ext cx="200442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FFFAA12-866F-4867-BA8A-BE6968CA8C57}"/>
                    </a:ext>
                  </a:extLst>
                </p14:cNvPr>
                <p14:cNvContentPartPr/>
                <p14:nvPr/>
              </p14:nvContentPartPr>
              <p14:xfrm>
                <a:off x="2634602" y="1866283"/>
                <a:ext cx="153000" cy="20304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FFFAA12-866F-4867-BA8A-BE6968CA8C5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616560" y="1848315"/>
                  <a:ext cx="188724" cy="2386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3734886F-76DA-408E-A6A5-46702D72A1CE}"/>
                    </a:ext>
                  </a:extLst>
                </p14:cNvPr>
                <p14:cNvContentPartPr/>
                <p14:nvPr/>
              </p14:nvContentPartPr>
              <p14:xfrm>
                <a:off x="2980922" y="2250403"/>
                <a:ext cx="28800" cy="12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3734886F-76DA-408E-A6A5-46702D72A1C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62922" y="2232403"/>
                  <a:ext cx="64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EA7A61B-1F0B-47D0-8B85-16992561C2B1}"/>
                    </a:ext>
                  </a:extLst>
                </p14:cNvPr>
                <p14:cNvContentPartPr/>
                <p14:nvPr/>
              </p14:nvContentPartPr>
              <p14:xfrm>
                <a:off x="3376562" y="1911643"/>
                <a:ext cx="294480" cy="3931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EA7A61B-1F0B-47D0-8B85-16992561C2B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58562" y="1893643"/>
                  <a:ext cx="3301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D98F8F1-39A5-49DA-BAF1-4541017B1CC2}"/>
                    </a:ext>
                  </a:extLst>
                </p14:cNvPr>
                <p14:cNvContentPartPr/>
                <p14:nvPr/>
              </p14:nvContentPartPr>
              <p14:xfrm>
                <a:off x="3772562" y="2011003"/>
                <a:ext cx="37440" cy="2840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D98F8F1-39A5-49DA-BAF1-4541017B1CC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754562" y="1993003"/>
                  <a:ext cx="7308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C3D4FFB-549F-4411-8E11-2D35237E66BD}"/>
                    </a:ext>
                  </a:extLst>
                </p14:cNvPr>
                <p14:cNvContentPartPr/>
                <p14:nvPr/>
              </p14:nvContentPartPr>
              <p14:xfrm>
                <a:off x="3745562" y="2001283"/>
                <a:ext cx="182160" cy="2368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C3D4FFB-549F-4411-8E11-2D35237E66B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727562" y="1983256"/>
                  <a:ext cx="217800" cy="2725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9D7267-CAE0-480A-B8CB-EFFCB1604E83}"/>
                    </a:ext>
                  </a:extLst>
                </p14:cNvPr>
                <p14:cNvContentPartPr/>
                <p14:nvPr/>
              </p14:nvContentPartPr>
              <p14:xfrm>
                <a:off x="4026002" y="1829923"/>
                <a:ext cx="167040" cy="53352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9D7267-CAE0-480A-B8CB-EFFCB1604E8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08002" y="1811935"/>
                  <a:ext cx="202680" cy="5691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9FB1B44-4342-4B84-BA78-44AA80821E17}"/>
                    </a:ext>
                  </a:extLst>
                </p14:cNvPr>
                <p14:cNvContentPartPr/>
                <p14:nvPr/>
              </p14:nvContentPartPr>
              <p14:xfrm>
                <a:off x="4307522" y="1819483"/>
                <a:ext cx="191160" cy="2901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9FB1B44-4342-4B84-BA78-44AA80821E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89522" y="1801483"/>
                  <a:ext cx="2268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A166250-E6E0-47A6-8E7D-6FF721967B1A}"/>
                    </a:ext>
                  </a:extLst>
                </p14:cNvPr>
                <p14:cNvContentPartPr/>
                <p14:nvPr/>
              </p14:nvContentPartPr>
              <p14:xfrm>
                <a:off x="1572962" y="2452363"/>
                <a:ext cx="2811240" cy="583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A166250-E6E0-47A6-8E7D-6FF721967B1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54960" y="2434363"/>
                  <a:ext cx="2846885" cy="9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84A2CE2-D72B-4127-8130-B07B01C08FE2}"/>
              </a:ext>
            </a:extLst>
          </p:cNvPr>
          <p:cNvGrpSpPr/>
          <p:nvPr/>
        </p:nvGrpSpPr>
        <p:grpSpPr>
          <a:xfrm>
            <a:off x="1859882" y="2768803"/>
            <a:ext cx="1204920" cy="516960"/>
            <a:chOff x="1859882" y="2768803"/>
            <a:chExt cx="1204920" cy="516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FA65CE-A6AA-435B-9B83-182BE66A74E4}"/>
                    </a:ext>
                  </a:extLst>
                </p14:cNvPr>
                <p14:cNvContentPartPr/>
                <p14:nvPr/>
              </p14:nvContentPartPr>
              <p14:xfrm>
                <a:off x="2111882" y="2931523"/>
                <a:ext cx="269280" cy="2156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FA65CE-A6AA-435B-9B83-182BE66A74E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93882" y="2913523"/>
                  <a:ext cx="3049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AC47EA-3481-4CB1-B1DA-3D1177FF7B0B}"/>
                    </a:ext>
                  </a:extLst>
                </p14:cNvPr>
                <p14:cNvContentPartPr/>
                <p14:nvPr/>
              </p14:nvContentPartPr>
              <p14:xfrm>
                <a:off x="2421122" y="2835043"/>
                <a:ext cx="207720" cy="4496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AC47EA-3481-4CB1-B1DA-3D1177FF7B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403122" y="2817043"/>
                  <a:ext cx="24336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D137C59-C70F-4C96-97F3-30BDBCA7BF47}"/>
                    </a:ext>
                  </a:extLst>
                </p14:cNvPr>
                <p14:cNvContentPartPr/>
                <p14:nvPr/>
              </p14:nvContentPartPr>
              <p14:xfrm>
                <a:off x="1859882" y="2805523"/>
                <a:ext cx="259920" cy="4802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D137C59-C70F-4C96-97F3-30BDBCA7BF4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841907" y="2787523"/>
                  <a:ext cx="295511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B3B39B2-DFFB-4FD8-A52B-E7A7C7762041}"/>
                    </a:ext>
                  </a:extLst>
                </p14:cNvPr>
                <p14:cNvContentPartPr/>
                <p14:nvPr/>
              </p14:nvContentPartPr>
              <p14:xfrm>
                <a:off x="2794082" y="2768803"/>
                <a:ext cx="113040" cy="1375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B3B39B2-DFFB-4FD8-A52B-E7A7C776204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776024" y="2750803"/>
                  <a:ext cx="148794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AF83DF1-D456-44C9-B73B-D82557EDE611}"/>
                    </a:ext>
                  </a:extLst>
                </p14:cNvPr>
                <p14:cNvContentPartPr/>
                <p14:nvPr/>
              </p14:nvContentPartPr>
              <p14:xfrm>
                <a:off x="3043562" y="3191803"/>
                <a:ext cx="21240" cy="68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AF83DF1-D456-44C9-B73B-D82557EDE61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025562" y="3173803"/>
                  <a:ext cx="56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8AEC5F0-607D-4572-9DFB-395E920FA751}"/>
              </a:ext>
            </a:extLst>
          </p:cNvPr>
          <p:cNvGrpSpPr/>
          <p:nvPr/>
        </p:nvGrpSpPr>
        <p:grpSpPr>
          <a:xfrm>
            <a:off x="3415082" y="2691043"/>
            <a:ext cx="1162440" cy="567360"/>
            <a:chOff x="3415082" y="2691043"/>
            <a:chExt cx="1162440" cy="567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C76ADAE-8A80-447D-8FE8-EE9063C291A4}"/>
                    </a:ext>
                  </a:extLst>
                </p14:cNvPr>
                <p14:cNvContentPartPr/>
                <p14:nvPr/>
              </p14:nvContentPartPr>
              <p14:xfrm>
                <a:off x="3415082" y="2770963"/>
                <a:ext cx="201960" cy="4417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C76ADAE-8A80-447D-8FE8-EE9063C291A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397082" y="2752963"/>
                  <a:ext cx="2376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C6370CB-6022-402D-BFD9-A195616F5440}"/>
                    </a:ext>
                  </a:extLst>
                </p14:cNvPr>
                <p14:cNvContentPartPr/>
                <p14:nvPr/>
              </p14:nvContentPartPr>
              <p14:xfrm>
                <a:off x="3784082" y="2879323"/>
                <a:ext cx="23400" cy="2372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C6370CB-6022-402D-BFD9-A195616F544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766082" y="2861350"/>
                  <a:ext cx="59040" cy="27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46510B5-5BE6-4E5D-972C-0694AC9E703C}"/>
                    </a:ext>
                  </a:extLst>
                </p14:cNvPr>
                <p14:cNvContentPartPr/>
                <p14:nvPr/>
              </p14:nvContentPartPr>
              <p14:xfrm>
                <a:off x="3756362" y="2868523"/>
                <a:ext cx="234000" cy="284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46510B5-5BE6-4E5D-972C-0694AC9E703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738390" y="2850523"/>
                  <a:ext cx="269585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743BE7C-A55C-482E-B5C9-231D6256453E}"/>
                    </a:ext>
                  </a:extLst>
                </p14:cNvPr>
                <p14:cNvContentPartPr/>
                <p14:nvPr/>
              </p14:nvContentPartPr>
              <p14:xfrm>
                <a:off x="4064882" y="2771323"/>
                <a:ext cx="172440" cy="48708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743BE7C-A55C-482E-B5C9-231D6256453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046844" y="2753323"/>
                  <a:ext cx="208155" cy="52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036440D-FF41-44CE-A8EF-E12F0316FD0A}"/>
                    </a:ext>
                  </a:extLst>
                </p14:cNvPr>
                <p14:cNvContentPartPr/>
                <p14:nvPr/>
              </p14:nvContentPartPr>
              <p14:xfrm>
                <a:off x="4400402" y="2832883"/>
                <a:ext cx="130680" cy="738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036440D-FF41-44CE-A8EF-E12F0316FD0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382352" y="2814883"/>
                  <a:ext cx="166418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56996BD-5CB9-4FA5-9DED-5770516A1949}"/>
                    </a:ext>
                  </a:extLst>
                </p14:cNvPr>
                <p14:cNvContentPartPr/>
                <p14:nvPr/>
              </p14:nvContentPartPr>
              <p14:xfrm>
                <a:off x="4548002" y="2691043"/>
                <a:ext cx="29520" cy="2167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56996BD-5CB9-4FA5-9DED-5770516A194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530219" y="2673043"/>
                  <a:ext cx="64731" cy="25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9A43B57-AA13-48B2-B444-3AA03E390E1F}"/>
              </a:ext>
            </a:extLst>
          </p:cNvPr>
          <p:cNvGrpSpPr/>
          <p:nvPr/>
        </p:nvGrpSpPr>
        <p:grpSpPr>
          <a:xfrm>
            <a:off x="5347202" y="1936123"/>
            <a:ext cx="514080" cy="163080"/>
            <a:chOff x="5347202" y="1936123"/>
            <a:chExt cx="514080" cy="16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278B3DE-42C4-4139-8B56-32662C3E3A66}"/>
                    </a:ext>
                  </a:extLst>
                </p14:cNvPr>
                <p14:cNvContentPartPr/>
                <p14:nvPr/>
              </p14:nvContentPartPr>
              <p14:xfrm>
                <a:off x="5347202" y="1999123"/>
                <a:ext cx="479520" cy="57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278B3DE-42C4-4139-8B56-32662C3E3A66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329202" y="1981123"/>
                  <a:ext cx="5151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87FE4A8-7F18-491F-B02F-5893AEEBA666}"/>
                    </a:ext>
                  </a:extLst>
                </p14:cNvPr>
                <p14:cNvContentPartPr/>
                <p14:nvPr/>
              </p14:nvContentPartPr>
              <p14:xfrm>
                <a:off x="5715122" y="1936123"/>
                <a:ext cx="146160" cy="1630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87FE4A8-7F18-491F-B02F-5893AEEBA66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97122" y="1918123"/>
                  <a:ext cx="18180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71F9F63-7B5D-42A5-84B4-AEB857CAC93C}"/>
              </a:ext>
            </a:extLst>
          </p:cNvPr>
          <p:cNvGrpSpPr/>
          <p:nvPr/>
        </p:nvGrpSpPr>
        <p:grpSpPr>
          <a:xfrm>
            <a:off x="6169802" y="1814083"/>
            <a:ext cx="1859760" cy="392400"/>
            <a:chOff x="6169802" y="1814083"/>
            <a:chExt cx="1859760" cy="39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04F00F7-D587-419B-9B18-974EFD4D1A17}"/>
                    </a:ext>
                  </a:extLst>
                </p14:cNvPr>
                <p14:cNvContentPartPr/>
                <p14:nvPr/>
              </p14:nvContentPartPr>
              <p14:xfrm>
                <a:off x="6169802" y="1915963"/>
                <a:ext cx="475920" cy="2710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04F00F7-D587-419B-9B18-974EFD4D1A1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151802" y="1897963"/>
                  <a:ext cx="5115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71E4E11-209E-47FF-8E3E-C1B25030EDB4}"/>
                    </a:ext>
                  </a:extLst>
                </p14:cNvPr>
                <p14:cNvContentPartPr/>
                <p14:nvPr/>
              </p14:nvContentPartPr>
              <p14:xfrm>
                <a:off x="6506762" y="1868803"/>
                <a:ext cx="114840" cy="176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71E4E11-209E-47FF-8E3E-C1B25030EDB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88762" y="1850840"/>
                  <a:ext cx="150480" cy="212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F8A0441-FAA2-4A8E-B03A-595AA42FFCD8}"/>
                    </a:ext>
                  </a:extLst>
                </p14:cNvPr>
                <p14:cNvContentPartPr/>
                <p14:nvPr/>
              </p14:nvContentPartPr>
              <p14:xfrm>
                <a:off x="6707642" y="1989763"/>
                <a:ext cx="390960" cy="162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F8A0441-FAA2-4A8E-B03A-595AA42FFCD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89642" y="1971723"/>
                  <a:ext cx="426600" cy="197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6C112B7-5159-4149-A626-77FFA302EB34}"/>
                    </a:ext>
                  </a:extLst>
                </p14:cNvPr>
                <p14:cNvContentPartPr/>
                <p14:nvPr/>
              </p14:nvContentPartPr>
              <p14:xfrm>
                <a:off x="7151882" y="2023603"/>
                <a:ext cx="113760" cy="1346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6C112B7-5159-4149-A626-77FFA302EB3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133882" y="2005603"/>
                  <a:ext cx="149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ACCB765-8932-4D72-B227-066D8CA5B312}"/>
                    </a:ext>
                  </a:extLst>
                </p14:cNvPr>
                <p14:cNvContentPartPr/>
                <p14:nvPr/>
              </p14:nvContentPartPr>
              <p14:xfrm>
                <a:off x="7282562" y="1991563"/>
                <a:ext cx="549360" cy="1436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ACCB765-8932-4D72-B227-066D8CA5B31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64562" y="1973563"/>
                  <a:ext cx="5850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FA2089A-74CD-46CB-BBEF-FC01D27D9467}"/>
                    </a:ext>
                  </a:extLst>
                </p14:cNvPr>
                <p14:cNvContentPartPr/>
                <p14:nvPr/>
              </p14:nvContentPartPr>
              <p14:xfrm>
                <a:off x="7910042" y="1997683"/>
                <a:ext cx="119520" cy="208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FA2089A-74CD-46CB-BBEF-FC01D27D946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92042" y="1979683"/>
                  <a:ext cx="15516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E7932CB-7195-4BDE-84A5-57BF0C6E72D6}"/>
                    </a:ext>
                  </a:extLst>
                </p14:cNvPr>
                <p14:cNvContentPartPr/>
                <p14:nvPr/>
              </p14:nvContentPartPr>
              <p14:xfrm>
                <a:off x="7672442" y="1814083"/>
                <a:ext cx="52200" cy="161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E7932CB-7195-4BDE-84A5-57BF0C6E72D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654442" y="1796043"/>
                  <a:ext cx="87840" cy="1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AA90793-00C3-4A45-9470-0FEBD4E9847F}"/>
                    </a:ext>
                  </a:extLst>
                </p14:cNvPr>
                <p14:cNvContentPartPr/>
                <p14:nvPr/>
              </p14:nvContentPartPr>
              <p14:xfrm>
                <a:off x="7698722" y="1891123"/>
                <a:ext cx="51480" cy="885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AA90793-00C3-4A45-9470-0FEBD4E9847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680722" y="1873123"/>
                  <a:ext cx="871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7B0FCDC-D3AB-4321-9404-5A0CB124FA50}"/>
                    </a:ext>
                  </a:extLst>
                </p14:cNvPr>
                <p14:cNvContentPartPr/>
                <p14:nvPr/>
              </p14:nvContentPartPr>
              <p14:xfrm>
                <a:off x="7066202" y="1915243"/>
                <a:ext cx="133920" cy="103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7B0FCDC-D3AB-4321-9404-5A0CB124FA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048153" y="1897243"/>
                  <a:ext cx="169656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111F1E1-2860-49EB-AE51-D7FD47FE68D3}"/>
              </a:ext>
            </a:extLst>
          </p:cNvPr>
          <p:cNvGrpSpPr/>
          <p:nvPr/>
        </p:nvGrpSpPr>
        <p:grpSpPr>
          <a:xfrm>
            <a:off x="8377682" y="1759723"/>
            <a:ext cx="2151000" cy="569880"/>
            <a:chOff x="8377682" y="1759723"/>
            <a:chExt cx="215100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26EDE3D-25B9-4DEC-813A-95DF0D962244}"/>
                    </a:ext>
                  </a:extLst>
                </p14:cNvPr>
                <p14:cNvContentPartPr/>
                <p14:nvPr/>
              </p14:nvContentPartPr>
              <p14:xfrm>
                <a:off x="8377682" y="1945123"/>
                <a:ext cx="93960" cy="3844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26EDE3D-25B9-4DEC-813A-95DF0D9622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59682" y="1927123"/>
                  <a:ext cx="1296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A2676E6-2C41-4ACE-96B6-B2FD9D4E722D}"/>
                    </a:ext>
                  </a:extLst>
                </p14:cNvPr>
                <p14:cNvContentPartPr/>
                <p14:nvPr/>
              </p14:nvContentPartPr>
              <p14:xfrm>
                <a:off x="8631482" y="1918123"/>
                <a:ext cx="113400" cy="24624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A2676E6-2C41-4ACE-96B6-B2FD9D4E722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13539" y="1900123"/>
                  <a:ext cx="148927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D39068A-85E9-42C8-A21B-E4BA49D15733}"/>
                    </a:ext>
                  </a:extLst>
                </p14:cNvPr>
                <p14:cNvContentPartPr/>
                <p14:nvPr/>
              </p14:nvContentPartPr>
              <p14:xfrm>
                <a:off x="8765402" y="2007403"/>
                <a:ext cx="93240" cy="1476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D39068A-85E9-42C8-A21B-E4BA49D1573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47402" y="1989403"/>
                  <a:ext cx="128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1880E4F-AB86-4A79-A3C5-DF5845E421B8}"/>
                    </a:ext>
                  </a:extLst>
                </p14:cNvPr>
                <p14:cNvContentPartPr/>
                <p14:nvPr/>
              </p14:nvContentPartPr>
              <p14:xfrm>
                <a:off x="8924882" y="1930003"/>
                <a:ext cx="102960" cy="1868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1880E4F-AB86-4A79-A3C5-DF5845E421B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06882" y="1912003"/>
                  <a:ext cx="138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68EE3CC-955A-4CE9-95D0-5631DEEB298F}"/>
                    </a:ext>
                  </a:extLst>
                </p14:cNvPr>
                <p14:cNvContentPartPr/>
                <p14:nvPr/>
              </p14:nvContentPartPr>
              <p14:xfrm>
                <a:off x="9117842" y="1759723"/>
                <a:ext cx="369360" cy="457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68EE3CC-955A-4CE9-95D0-5631DEEB298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099842" y="1741723"/>
                  <a:ext cx="405000" cy="49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4910D83-B51B-474A-AFDA-66474E910A23}"/>
                    </a:ext>
                  </a:extLst>
                </p14:cNvPr>
                <p14:cNvContentPartPr/>
                <p14:nvPr/>
              </p14:nvContentPartPr>
              <p14:xfrm>
                <a:off x="9368042" y="1922083"/>
                <a:ext cx="787320" cy="21132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4910D83-B51B-474A-AFDA-66474E910A2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50042" y="1904052"/>
                  <a:ext cx="822960" cy="247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8C3AC11-EADD-41DE-9A26-0452EE45262C}"/>
                    </a:ext>
                  </a:extLst>
                </p14:cNvPr>
                <p14:cNvContentPartPr/>
                <p14:nvPr/>
              </p14:nvContentPartPr>
              <p14:xfrm>
                <a:off x="10187042" y="1999123"/>
                <a:ext cx="223560" cy="120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8C3AC11-EADD-41DE-9A26-0452EE45262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169042" y="1981177"/>
                  <a:ext cx="259200" cy="156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D017E91-6FE7-4FB4-94D6-B0C5A7CAC0E9}"/>
                    </a:ext>
                  </a:extLst>
                </p14:cNvPr>
                <p14:cNvContentPartPr/>
                <p14:nvPr/>
              </p14:nvContentPartPr>
              <p14:xfrm>
                <a:off x="10427162" y="1829203"/>
                <a:ext cx="101520" cy="368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D017E91-6FE7-4FB4-94D6-B0C5A7CAC0E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409226" y="1811221"/>
                  <a:ext cx="137034" cy="4042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232E6AA-76B0-45F3-BD5F-45E6BC8B1568}"/>
              </a:ext>
            </a:extLst>
          </p:cNvPr>
          <p:cNvGrpSpPr/>
          <p:nvPr/>
        </p:nvGrpSpPr>
        <p:grpSpPr>
          <a:xfrm>
            <a:off x="5837882" y="2520403"/>
            <a:ext cx="2073600" cy="259200"/>
            <a:chOff x="5837882" y="2520403"/>
            <a:chExt cx="207360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381DEEF-948B-4D65-A31B-2CD617A82D62}"/>
                    </a:ext>
                  </a:extLst>
                </p14:cNvPr>
                <p14:cNvContentPartPr/>
                <p14:nvPr/>
              </p14:nvContentPartPr>
              <p14:xfrm>
                <a:off x="5837882" y="2538763"/>
                <a:ext cx="376200" cy="2408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381DEEF-948B-4D65-A31B-2CD617A82D6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19882" y="2520763"/>
                  <a:ext cx="411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4841362-0873-4097-A34C-A28FA57824CC}"/>
                    </a:ext>
                  </a:extLst>
                </p14:cNvPr>
                <p14:cNvContentPartPr/>
                <p14:nvPr/>
              </p14:nvContentPartPr>
              <p14:xfrm>
                <a:off x="6236762" y="2547043"/>
                <a:ext cx="559080" cy="2203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4841362-0873-4097-A34C-A28FA57824C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18762" y="2529043"/>
                  <a:ext cx="5947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A59482DB-0602-4FD9-9B64-E96054866958}"/>
                    </a:ext>
                  </a:extLst>
                </p14:cNvPr>
                <p14:cNvContentPartPr/>
                <p14:nvPr/>
              </p14:nvContentPartPr>
              <p14:xfrm>
                <a:off x="6818162" y="2520403"/>
                <a:ext cx="1093320" cy="253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A59482DB-0602-4FD9-9B64-E9605486695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800156" y="2502403"/>
                  <a:ext cx="1128972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2C519D2E-5BD9-4677-828B-413ADE4E855C}"/>
              </a:ext>
            </a:extLst>
          </p:cNvPr>
          <p:cNvGrpSpPr/>
          <p:nvPr/>
        </p:nvGrpSpPr>
        <p:grpSpPr>
          <a:xfrm>
            <a:off x="8329802" y="2518243"/>
            <a:ext cx="693360" cy="236880"/>
            <a:chOff x="8329802" y="2518243"/>
            <a:chExt cx="693360" cy="23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FAEB599-7B18-48F1-834F-CF30ECCABA34}"/>
                    </a:ext>
                  </a:extLst>
                </p14:cNvPr>
                <p14:cNvContentPartPr/>
                <p14:nvPr/>
              </p14:nvContentPartPr>
              <p14:xfrm>
                <a:off x="8329802" y="2518243"/>
                <a:ext cx="138240" cy="1962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FAEB599-7B18-48F1-834F-CF30ECCABA3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311802" y="2500243"/>
                  <a:ext cx="1738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5929742-E096-43C4-B28C-38D4E43D27A0}"/>
                    </a:ext>
                  </a:extLst>
                </p14:cNvPr>
                <p14:cNvContentPartPr/>
                <p14:nvPr/>
              </p14:nvContentPartPr>
              <p14:xfrm>
                <a:off x="8455082" y="2561083"/>
                <a:ext cx="192240" cy="194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5929742-E096-43C4-B28C-38D4E43D27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37082" y="2543083"/>
                  <a:ext cx="2278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9521A1F-E29A-44BC-AE87-91EAA4003495}"/>
                    </a:ext>
                  </a:extLst>
                </p14:cNvPr>
                <p14:cNvContentPartPr/>
                <p14:nvPr/>
              </p14:nvContentPartPr>
              <p14:xfrm>
                <a:off x="8740922" y="2658643"/>
                <a:ext cx="15840" cy="73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9521A1F-E29A-44BC-AE87-91EAA400349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723322" y="2640643"/>
                  <a:ext cx="50688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88739E6-99AA-41B1-8233-543938D57F7C}"/>
                    </a:ext>
                  </a:extLst>
                </p14:cNvPr>
                <p14:cNvContentPartPr/>
                <p14:nvPr/>
              </p14:nvContentPartPr>
              <p14:xfrm>
                <a:off x="8744522" y="2574043"/>
                <a:ext cx="278640" cy="147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88739E6-99AA-41B1-8233-543938D57F7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726522" y="2556087"/>
                  <a:ext cx="314280" cy="183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0712C3FD-E189-4196-ACB7-95A0EDC22B1D}"/>
              </a:ext>
            </a:extLst>
          </p:cNvPr>
          <p:cNvGrpSpPr/>
          <p:nvPr/>
        </p:nvGrpSpPr>
        <p:grpSpPr>
          <a:xfrm>
            <a:off x="9425642" y="2428963"/>
            <a:ext cx="2302560" cy="348840"/>
            <a:chOff x="9425642" y="2428963"/>
            <a:chExt cx="2302560" cy="34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C642BA-70B3-4004-B023-89B23366F074}"/>
                    </a:ext>
                  </a:extLst>
                </p14:cNvPr>
                <p14:cNvContentPartPr/>
                <p14:nvPr/>
              </p14:nvContentPartPr>
              <p14:xfrm>
                <a:off x="9425642" y="2581603"/>
                <a:ext cx="488520" cy="1818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C642BA-70B3-4004-B023-89B23366F07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407642" y="2563603"/>
                  <a:ext cx="5241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9A36E1E-D2AD-4D0C-9584-18A439147C5E}"/>
                    </a:ext>
                  </a:extLst>
                </p14:cNvPr>
                <p14:cNvContentPartPr/>
                <p14:nvPr/>
              </p14:nvContentPartPr>
              <p14:xfrm>
                <a:off x="9919562" y="2612923"/>
                <a:ext cx="168840" cy="1483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9A36E1E-D2AD-4D0C-9584-18A439147C5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901562" y="2594923"/>
                  <a:ext cx="2044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AAFCC02-5E5E-4E80-8B31-F2FA6745C5DB}"/>
                    </a:ext>
                  </a:extLst>
                </p14:cNvPr>
                <p14:cNvContentPartPr/>
                <p14:nvPr/>
              </p14:nvContentPartPr>
              <p14:xfrm>
                <a:off x="9864842" y="2594203"/>
                <a:ext cx="205200" cy="1422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AAFCC02-5E5E-4E80-8B31-F2FA6745C5D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846842" y="2576203"/>
                  <a:ext cx="240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5054EBDC-3A14-43F8-B0CD-B2D9D86EDDBF}"/>
                    </a:ext>
                  </a:extLst>
                </p14:cNvPr>
                <p14:cNvContentPartPr/>
                <p14:nvPr/>
              </p14:nvContentPartPr>
              <p14:xfrm>
                <a:off x="10180922" y="2451283"/>
                <a:ext cx="96840" cy="2934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5054EBDC-3A14-43F8-B0CD-B2D9D86EDDB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162922" y="2433283"/>
                  <a:ext cx="1324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212366-D4CE-4A4C-BAD5-CD16BA552329}"/>
                    </a:ext>
                  </a:extLst>
                </p14:cNvPr>
                <p14:cNvContentPartPr/>
                <p14:nvPr/>
              </p14:nvContentPartPr>
              <p14:xfrm>
                <a:off x="10332122" y="2607523"/>
                <a:ext cx="404280" cy="14724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212366-D4CE-4A4C-BAD5-CD16BA55232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314122" y="2589523"/>
                  <a:ext cx="439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6C01E9A-CE8D-47DB-B5A1-A31AAE598517}"/>
                    </a:ext>
                  </a:extLst>
                </p14:cNvPr>
                <p14:cNvContentPartPr/>
                <p14:nvPr/>
              </p14:nvContentPartPr>
              <p14:xfrm>
                <a:off x="10892282" y="2428963"/>
                <a:ext cx="507960" cy="3488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6C01E9A-CE8D-47DB-B5A1-A31AAE59851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74269" y="2410963"/>
                  <a:ext cx="543625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F408757-4264-4229-BD3B-6BB51856E90B}"/>
                    </a:ext>
                  </a:extLst>
                </p14:cNvPr>
                <p14:cNvContentPartPr/>
                <p14:nvPr/>
              </p14:nvContentPartPr>
              <p14:xfrm>
                <a:off x="11532722" y="2664763"/>
                <a:ext cx="195480" cy="511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F408757-4264-4229-BD3B-6BB51856E90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14722" y="2646763"/>
                  <a:ext cx="231120" cy="8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D981939-6D9E-417C-9D5A-DE165E2466FF}"/>
              </a:ext>
            </a:extLst>
          </p:cNvPr>
          <p:cNvGrpSpPr/>
          <p:nvPr/>
        </p:nvGrpSpPr>
        <p:grpSpPr>
          <a:xfrm>
            <a:off x="5899082" y="3098203"/>
            <a:ext cx="2207520" cy="381240"/>
            <a:chOff x="5899082" y="3098203"/>
            <a:chExt cx="220752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90ECCF5-2429-45EC-A197-E64613DDE901}"/>
                    </a:ext>
                  </a:extLst>
                </p14:cNvPr>
                <p14:cNvContentPartPr/>
                <p14:nvPr/>
              </p14:nvContentPartPr>
              <p14:xfrm>
                <a:off x="5899082" y="3098203"/>
                <a:ext cx="133200" cy="183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90ECCF5-2429-45EC-A197-E64613DDE901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881082" y="3080203"/>
                  <a:ext cx="168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8FEFB25-55C4-4F80-8F57-7A2580625AF7}"/>
                    </a:ext>
                  </a:extLst>
                </p14:cNvPr>
                <p14:cNvContentPartPr/>
                <p14:nvPr/>
              </p14:nvContentPartPr>
              <p14:xfrm>
                <a:off x="6051362" y="3168763"/>
                <a:ext cx="448200" cy="1375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8FEFB25-55C4-4F80-8F57-7A2580625AF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033362" y="3150763"/>
                  <a:ext cx="483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B495879-2C46-4B69-A9A1-1C244ADD7651}"/>
                    </a:ext>
                  </a:extLst>
                </p14:cNvPr>
                <p14:cNvContentPartPr/>
                <p14:nvPr/>
              </p14:nvContentPartPr>
              <p14:xfrm>
                <a:off x="6608642" y="3109723"/>
                <a:ext cx="23760" cy="2109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B495879-2C46-4B69-A9A1-1C244ADD765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590911" y="3091723"/>
                  <a:ext cx="58868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2ECCB89-D914-43B2-992D-3F591FC92277}"/>
                    </a:ext>
                  </a:extLst>
                </p14:cNvPr>
                <p14:cNvContentPartPr/>
                <p14:nvPr/>
              </p14:nvContentPartPr>
              <p14:xfrm>
                <a:off x="6547802" y="3205483"/>
                <a:ext cx="519120" cy="152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2ECCB89-D914-43B2-992D-3F591FC9227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29802" y="3187525"/>
                  <a:ext cx="554760" cy="1881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1B70E53-9BCF-48E8-9026-B8F4A9BAD63F}"/>
                    </a:ext>
                  </a:extLst>
                </p14:cNvPr>
                <p14:cNvContentPartPr/>
                <p14:nvPr/>
              </p14:nvContentPartPr>
              <p14:xfrm>
                <a:off x="7116962" y="3193963"/>
                <a:ext cx="989640" cy="2854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1B70E53-9BCF-48E8-9026-B8F4A9BAD63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98962" y="3175940"/>
                  <a:ext cx="1025280" cy="3211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503F82E-BA5D-4A4C-B8BE-A35AC1551E4E}"/>
              </a:ext>
            </a:extLst>
          </p:cNvPr>
          <p:cNvGrpSpPr/>
          <p:nvPr/>
        </p:nvGrpSpPr>
        <p:grpSpPr>
          <a:xfrm>
            <a:off x="5466722" y="3710563"/>
            <a:ext cx="468000" cy="169200"/>
            <a:chOff x="5466722" y="3710563"/>
            <a:chExt cx="468000" cy="16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8A52566-46F7-4F41-83CE-A69D5BA462C4}"/>
                    </a:ext>
                  </a:extLst>
                </p14:cNvPr>
                <p14:cNvContentPartPr/>
                <p14:nvPr/>
              </p14:nvContentPartPr>
              <p14:xfrm>
                <a:off x="5466722" y="3789403"/>
                <a:ext cx="464040" cy="1548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8A52566-46F7-4F41-83CE-A69D5BA462C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448722" y="3771403"/>
                  <a:ext cx="4996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464BC33-D53E-429D-AE34-7693B5C059CC}"/>
                    </a:ext>
                  </a:extLst>
                </p14:cNvPr>
                <p14:cNvContentPartPr/>
                <p14:nvPr/>
              </p14:nvContentPartPr>
              <p14:xfrm>
                <a:off x="5768402" y="3710563"/>
                <a:ext cx="166320" cy="1692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464BC33-D53E-429D-AE34-7693B5C059C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750402" y="3692563"/>
                  <a:ext cx="20196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77BCE9D-A918-4D16-848A-B40ECC9854A4}"/>
              </a:ext>
            </a:extLst>
          </p:cNvPr>
          <p:cNvGrpSpPr/>
          <p:nvPr/>
        </p:nvGrpSpPr>
        <p:grpSpPr>
          <a:xfrm>
            <a:off x="6382562" y="3614803"/>
            <a:ext cx="2081880" cy="429840"/>
            <a:chOff x="6382562" y="3614803"/>
            <a:chExt cx="2081880" cy="42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D6F1A4B-5158-45E6-A4F4-44AE176DFF9C}"/>
                    </a:ext>
                  </a:extLst>
                </p14:cNvPr>
                <p14:cNvContentPartPr/>
                <p14:nvPr/>
              </p14:nvContentPartPr>
              <p14:xfrm>
                <a:off x="6382562" y="3614803"/>
                <a:ext cx="309960" cy="357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D6F1A4B-5158-45E6-A4F4-44AE176DFF9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364541" y="3596803"/>
                  <a:ext cx="345641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F0C024F-D4CC-47B3-B18C-1A6657FB0D6A}"/>
                    </a:ext>
                  </a:extLst>
                </p14:cNvPr>
                <p14:cNvContentPartPr/>
                <p14:nvPr/>
              </p14:nvContentPartPr>
              <p14:xfrm>
                <a:off x="6776402" y="3807763"/>
                <a:ext cx="179640" cy="1180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F0C024F-D4CC-47B3-B18C-1A6657FB0D6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58402" y="3789763"/>
                  <a:ext cx="215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FD7A764-45FB-4AF4-B4CB-0E38D5F44F77}"/>
                    </a:ext>
                  </a:extLst>
                </p14:cNvPr>
                <p14:cNvContentPartPr/>
                <p14:nvPr/>
              </p14:nvContentPartPr>
              <p14:xfrm>
                <a:off x="6854162" y="3654043"/>
                <a:ext cx="70200" cy="1839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FD7A764-45FB-4AF4-B4CB-0E38D5F44F7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836069" y="3636043"/>
                  <a:ext cx="106024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D793C77-68CB-4D73-B65F-EA48BAD4463F}"/>
                    </a:ext>
                  </a:extLst>
                </p14:cNvPr>
                <p14:cNvContentPartPr/>
                <p14:nvPr/>
              </p14:nvContentPartPr>
              <p14:xfrm>
                <a:off x="6943442" y="3722443"/>
                <a:ext cx="54000" cy="1710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D793C77-68CB-4D73-B65F-EA48BAD4463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925561" y="3704443"/>
                  <a:ext cx="89404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E2D5DC9-F6C4-411E-9B70-316577D1F820}"/>
                    </a:ext>
                  </a:extLst>
                </p14:cNvPr>
                <p14:cNvContentPartPr/>
                <p14:nvPr/>
              </p14:nvContentPartPr>
              <p14:xfrm>
                <a:off x="7113002" y="3827923"/>
                <a:ext cx="351720" cy="146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E2D5DC9-F6C4-411E-9B70-316577D1F82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095002" y="3809967"/>
                  <a:ext cx="387360" cy="182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7FF5E6A-9164-4727-A64B-B8C34BBFA962}"/>
                    </a:ext>
                  </a:extLst>
                </p14:cNvPr>
                <p14:cNvContentPartPr/>
                <p14:nvPr/>
              </p14:nvContentPartPr>
              <p14:xfrm>
                <a:off x="7493882" y="3845923"/>
                <a:ext cx="180720" cy="113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7FF5E6A-9164-4727-A64B-B8C34BBFA96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75918" y="3827923"/>
                  <a:ext cx="216289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4C5507E-F14E-4349-B61C-D5F644E2DAAA}"/>
                    </a:ext>
                  </a:extLst>
                </p14:cNvPr>
                <p14:cNvContentPartPr/>
                <p14:nvPr/>
              </p14:nvContentPartPr>
              <p14:xfrm>
                <a:off x="7685402" y="3852043"/>
                <a:ext cx="595800" cy="140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4C5507E-F14E-4349-B61C-D5F644E2DAA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67402" y="3833997"/>
                  <a:ext cx="631440" cy="1764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4E9991B-7282-40C8-AE62-DC7078F39B9D}"/>
                    </a:ext>
                  </a:extLst>
                </p14:cNvPr>
                <p14:cNvContentPartPr/>
                <p14:nvPr/>
              </p14:nvContentPartPr>
              <p14:xfrm>
                <a:off x="8348162" y="3854563"/>
                <a:ext cx="116280" cy="1900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4E9991B-7282-40C8-AE62-DC7078F39B9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8330162" y="3836563"/>
                  <a:ext cx="1519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74A3316-4BB7-4650-A017-DC159D4A9A47}"/>
                    </a:ext>
                  </a:extLst>
                </p14:cNvPr>
                <p14:cNvContentPartPr/>
                <p14:nvPr/>
              </p14:nvContentPartPr>
              <p14:xfrm>
                <a:off x="8100842" y="3707683"/>
                <a:ext cx="57240" cy="114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74A3316-4BB7-4650-A017-DC159D4A9A4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82728" y="3689683"/>
                  <a:ext cx="93106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4893D604-7160-4B32-8015-AB03015D360D}"/>
                    </a:ext>
                  </a:extLst>
                </p14:cNvPr>
                <p14:cNvContentPartPr/>
                <p14:nvPr/>
              </p14:nvContentPartPr>
              <p14:xfrm>
                <a:off x="8178242" y="3717763"/>
                <a:ext cx="38160" cy="1033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4893D604-7160-4B32-8015-AB03015D360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60242" y="3699763"/>
                  <a:ext cx="738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D6434F9-7734-487C-AF50-CD760D7F2CFB}"/>
                    </a:ext>
                  </a:extLst>
                </p14:cNvPr>
                <p14:cNvContentPartPr/>
                <p14:nvPr/>
              </p14:nvContentPartPr>
              <p14:xfrm>
                <a:off x="7290122" y="3647203"/>
                <a:ext cx="127440" cy="122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D6434F9-7734-487C-AF50-CD760D7F2CF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272122" y="3629256"/>
                  <a:ext cx="163080" cy="15829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15E0EBB-F900-47D6-B796-909107ACC033}"/>
              </a:ext>
            </a:extLst>
          </p:cNvPr>
          <p:cNvGrpSpPr/>
          <p:nvPr/>
        </p:nvGrpSpPr>
        <p:grpSpPr>
          <a:xfrm>
            <a:off x="8748122" y="3517603"/>
            <a:ext cx="2813400" cy="669600"/>
            <a:chOff x="8748122" y="3517603"/>
            <a:chExt cx="2813400" cy="66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558E536-9384-4E5F-80FA-62F4DC8E6FDA}"/>
                    </a:ext>
                  </a:extLst>
                </p14:cNvPr>
                <p14:cNvContentPartPr/>
                <p14:nvPr/>
              </p14:nvContentPartPr>
              <p14:xfrm>
                <a:off x="8748122" y="3781483"/>
                <a:ext cx="522720" cy="4057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558E536-9384-4E5F-80FA-62F4DC8E6F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730122" y="3763483"/>
                  <a:ext cx="558360" cy="44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EB0EB72-320F-47BA-AB38-CE2F2430CDEA}"/>
                    </a:ext>
                  </a:extLst>
                </p14:cNvPr>
                <p14:cNvContentPartPr/>
                <p14:nvPr/>
              </p14:nvContentPartPr>
              <p14:xfrm>
                <a:off x="9324122" y="3726043"/>
                <a:ext cx="246960" cy="2181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EB0EB72-320F-47BA-AB38-CE2F2430CDE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306096" y="3708043"/>
                  <a:ext cx="282652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75B6F76-3250-4E05-9BBA-7D5415595B59}"/>
                    </a:ext>
                  </a:extLst>
                </p14:cNvPr>
                <p14:cNvContentPartPr/>
                <p14:nvPr/>
              </p14:nvContentPartPr>
              <p14:xfrm>
                <a:off x="9635522" y="3764563"/>
                <a:ext cx="511200" cy="19260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75B6F76-3250-4E05-9BBA-7D5415595B5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617522" y="3746563"/>
                  <a:ext cx="5468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FA564B5-8661-4CAE-9859-9E2F2D27C8C0}"/>
                    </a:ext>
                  </a:extLst>
                </p14:cNvPr>
                <p14:cNvContentPartPr/>
                <p14:nvPr/>
              </p14:nvContentPartPr>
              <p14:xfrm>
                <a:off x="10371722" y="3517603"/>
                <a:ext cx="204840" cy="4568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FA564B5-8661-4CAE-9859-9E2F2D27C8C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353722" y="3499617"/>
                  <a:ext cx="240480" cy="4924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800F150-4F29-4BA3-82EF-6E2B5EAD07DA}"/>
                    </a:ext>
                  </a:extLst>
                </p14:cNvPr>
                <p14:cNvContentPartPr/>
                <p14:nvPr/>
              </p14:nvContentPartPr>
              <p14:xfrm>
                <a:off x="10675202" y="3643603"/>
                <a:ext cx="203400" cy="297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800F150-4F29-4BA3-82EF-6E2B5EAD07D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657202" y="3625603"/>
                  <a:ext cx="23904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DFCF15C-B626-4CB4-BEA1-3D4B3BA2B5C7}"/>
                    </a:ext>
                  </a:extLst>
                </p14:cNvPr>
                <p14:cNvContentPartPr/>
                <p14:nvPr/>
              </p14:nvContentPartPr>
              <p14:xfrm>
                <a:off x="10945922" y="3812803"/>
                <a:ext cx="168840" cy="1267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DFCF15C-B626-4CB4-BEA1-3D4B3BA2B5C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927884" y="3794854"/>
                  <a:ext cx="204556" cy="162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0A99904-9A19-417E-8D74-8BAC4A10E315}"/>
                    </a:ext>
                  </a:extLst>
                </p14:cNvPr>
                <p14:cNvContentPartPr/>
                <p14:nvPr/>
              </p14:nvContentPartPr>
              <p14:xfrm>
                <a:off x="11180282" y="3761323"/>
                <a:ext cx="381240" cy="1562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0A99904-9A19-417E-8D74-8BAC4A10E315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162282" y="3743323"/>
                  <a:ext cx="416880" cy="19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727398D3-7005-4B9B-89A7-5D4A5EBD943D}"/>
              </a:ext>
            </a:extLst>
          </p:cNvPr>
          <p:cNvGrpSpPr/>
          <p:nvPr/>
        </p:nvGrpSpPr>
        <p:grpSpPr>
          <a:xfrm>
            <a:off x="6209762" y="4210603"/>
            <a:ext cx="3338280" cy="460800"/>
            <a:chOff x="6209762" y="4210603"/>
            <a:chExt cx="3338280" cy="46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8C8D1E6-1EE0-4989-B012-B3901EEF812C}"/>
                    </a:ext>
                  </a:extLst>
                </p14:cNvPr>
                <p14:cNvContentPartPr/>
                <p14:nvPr/>
              </p14:nvContentPartPr>
              <p14:xfrm>
                <a:off x="6336122" y="4210603"/>
                <a:ext cx="59760" cy="35136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8C8D1E6-1EE0-4989-B012-B3901EEF812C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318122" y="4192603"/>
                  <a:ext cx="954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EAF98F96-7ACE-43D1-A9B0-D9DDA9186A97}"/>
                    </a:ext>
                  </a:extLst>
                </p14:cNvPr>
                <p14:cNvContentPartPr/>
                <p14:nvPr/>
              </p14:nvContentPartPr>
              <p14:xfrm>
                <a:off x="6209762" y="4375843"/>
                <a:ext cx="801000" cy="144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AF98F96-7ACE-43D1-A9B0-D9DDA9186A9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91762" y="4357843"/>
                  <a:ext cx="836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806B2A9D-2075-41E7-9E1C-3CF76534445E}"/>
                    </a:ext>
                  </a:extLst>
                </p14:cNvPr>
                <p14:cNvContentPartPr/>
                <p14:nvPr/>
              </p14:nvContentPartPr>
              <p14:xfrm>
                <a:off x="7046762" y="4415083"/>
                <a:ext cx="199800" cy="1350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806B2A9D-2075-41E7-9E1C-3CF76534445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28762" y="4397083"/>
                  <a:ext cx="2354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9AA79E4-2747-44A6-857D-89405A4A42E0}"/>
                    </a:ext>
                  </a:extLst>
                </p14:cNvPr>
                <p14:cNvContentPartPr/>
                <p14:nvPr/>
              </p14:nvContentPartPr>
              <p14:xfrm>
                <a:off x="7295522" y="4351363"/>
                <a:ext cx="378000" cy="21852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9AA79E4-2747-44A6-857D-89405A4A42E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277505" y="4333363"/>
                  <a:ext cx="413674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5681C0C-E23A-4D67-895E-C080579C8F82}"/>
                    </a:ext>
                  </a:extLst>
                </p14:cNvPr>
                <p14:cNvContentPartPr/>
                <p14:nvPr/>
              </p14:nvContentPartPr>
              <p14:xfrm>
                <a:off x="7633562" y="4230763"/>
                <a:ext cx="101880" cy="3546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5681C0C-E23A-4D67-895E-C080579C8F8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615562" y="4212763"/>
                  <a:ext cx="1375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885020D-D233-4D0D-ADEA-93BD5AD5DDF3}"/>
                    </a:ext>
                  </a:extLst>
                </p14:cNvPr>
                <p14:cNvContentPartPr/>
                <p14:nvPr/>
              </p14:nvContentPartPr>
              <p14:xfrm>
                <a:off x="7929482" y="4486723"/>
                <a:ext cx="361080" cy="51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885020D-D233-4D0D-ADEA-93BD5AD5DDF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911482" y="4468723"/>
                  <a:ext cx="3967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9C0642A-D9A2-43C9-8E7B-38605AE244F6}"/>
                    </a:ext>
                  </a:extLst>
                </p14:cNvPr>
                <p14:cNvContentPartPr/>
                <p14:nvPr/>
              </p14:nvContentPartPr>
              <p14:xfrm>
                <a:off x="8180042" y="4427323"/>
                <a:ext cx="169920" cy="1756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9C0642A-D9A2-43C9-8E7B-38605AE244F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162042" y="4409286"/>
                  <a:ext cx="205560" cy="2113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7000B71-5F36-4208-8C25-5D46402D9726}"/>
                    </a:ext>
                  </a:extLst>
                </p14:cNvPr>
                <p14:cNvContentPartPr/>
                <p14:nvPr/>
              </p14:nvContentPartPr>
              <p14:xfrm>
                <a:off x="8569562" y="4351723"/>
                <a:ext cx="138600" cy="264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7000B71-5F36-4208-8C25-5D46402D972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551562" y="4333723"/>
                  <a:ext cx="174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8BAAB78-0B28-497E-8EE3-4A71C63865A1}"/>
                    </a:ext>
                  </a:extLst>
                </p14:cNvPr>
                <p14:cNvContentPartPr/>
                <p14:nvPr/>
              </p14:nvContentPartPr>
              <p14:xfrm>
                <a:off x="8716442" y="4422283"/>
                <a:ext cx="267480" cy="2383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8BAAB78-0B28-497E-8EE3-4A71C63865A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8698442" y="4404283"/>
                  <a:ext cx="303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C09BAB2-9851-40F3-8BEE-6EB55F857673}"/>
                    </a:ext>
                  </a:extLst>
                </p14:cNvPr>
                <p14:cNvContentPartPr/>
                <p14:nvPr/>
              </p14:nvContentPartPr>
              <p14:xfrm>
                <a:off x="9007682" y="4495363"/>
                <a:ext cx="114120" cy="17604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C09BAB2-9851-40F3-8BEE-6EB55F857673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989682" y="4477326"/>
                  <a:ext cx="149760" cy="211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3B98F62-BAAB-4FE4-8BFE-F357236C50A0}"/>
                    </a:ext>
                  </a:extLst>
                </p14:cNvPr>
                <p14:cNvContentPartPr/>
                <p14:nvPr/>
              </p14:nvContentPartPr>
              <p14:xfrm>
                <a:off x="9171482" y="4505443"/>
                <a:ext cx="283320" cy="158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3B98F62-BAAB-4FE4-8BFE-F357236C50A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153482" y="4487443"/>
                  <a:ext cx="3189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8B60719-5483-47D7-8994-6E63D2BEB8CA}"/>
                    </a:ext>
                  </a:extLst>
                </p14:cNvPr>
                <p14:cNvContentPartPr/>
                <p14:nvPr/>
              </p14:nvContentPartPr>
              <p14:xfrm>
                <a:off x="9523202" y="4535323"/>
                <a:ext cx="24840" cy="13536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8B60719-5483-47D7-8994-6E63D2BEB8CA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505202" y="4517323"/>
                  <a:ext cx="60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75DF344-6F27-4CF1-B8AF-4B26308DB4E3}"/>
                    </a:ext>
                  </a:extLst>
                </p14:cNvPr>
                <p14:cNvContentPartPr/>
                <p14:nvPr/>
              </p14:nvContentPartPr>
              <p14:xfrm>
                <a:off x="9525362" y="4447843"/>
                <a:ext cx="17280" cy="106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75DF344-6F27-4CF1-B8AF-4B26308DB4E3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507362" y="4429843"/>
                  <a:ext cx="5292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696180C-8449-4C7F-8604-BBAA79D22CD9}"/>
              </a:ext>
            </a:extLst>
          </p:cNvPr>
          <p:cNvGrpSpPr/>
          <p:nvPr/>
        </p:nvGrpSpPr>
        <p:grpSpPr>
          <a:xfrm>
            <a:off x="9933242" y="4433443"/>
            <a:ext cx="1948680" cy="378000"/>
            <a:chOff x="9933242" y="4433443"/>
            <a:chExt cx="1948680" cy="37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E302D6B-8E19-4621-891E-D2FB81673F77}"/>
                    </a:ext>
                  </a:extLst>
                </p14:cNvPr>
                <p14:cNvContentPartPr/>
                <p14:nvPr/>
              </p14:nvContentPartPr>
              <p14:xfrm>
                <a:off x="9933242" y="4433443"/>
                <a:ext cx="202680" cy="3538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E302D6B-8E19-4621-891E-D2FB81673F7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915242" y="4415443"/>
                  <a:ext cx="2383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0E194F4-E4AC-4176-93A8-262200B2C7FE}"/>
                    </a:ext>
                  </a:extLst>
                </p14:cNvPr>
                <p14:cNvContentPartPr/>
                <p14:nvPr/>
              </p14:nvContentPartPr>
              <p14:xfrm>
                <a:off x="10232762" y="4579603"/>
                <a:ext cx="182520" cy="16632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0E194F4-E4AC-4176-93A8-262200B2C7F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214762" y="4561642"/>
                  <a:ext cx="218160" cy="2018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C4FC7C1-68EC-44E8-9F27-C8F1E4996F58}"/>
                    </a:ext>
                  </a:extLst>
                </p14:cNvPr>
                <p14:cNvContentPartPr/>
                <p14:nvPr/>
              </p14:nvContentPartPr>
              <p14:xfrm>
                <a:off x="10477562" y="4598323"/>
                <a:ext cx="112680" cy="1717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C4FC7C1-68EC-44E8-9F27-C8F1E4996F5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459562" y="4580323"/>
                  <a:ext cx="148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E7E3B97F-7A3A-48CA-8BEB-1964675E62BF}"/>
                    </a:ext>
                  </a:extLst>
                </p14:cNvPr>
                <p14:cNvContentPartPr/>
                <p14:nvPr/>
              </p14:nvContentPartPr>
              <p14:xfrm>
                <a:off x="10608962" y="4571323"/>
                <a:ext cx="109080" cy="15120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E7E3B97F-7A3A-48CA-8BEB-1964675E62B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590962" y="4553323"/>
                  <a:ext cx="1447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1BDFB85-6E75-463B-8C49-814A7C2E6A5A}"/>
                    </a:ext>
                  </a:extLst>
                </p14:cNvPr>
                <p14:cNvContentPartPr/>
                <p14:nvPr/>
              </p14:nvContentPartPr>
              <p14:xfrm>
                <a:off x="10785002" y="4616323"/>
                <a:ext cx="245520" cy="154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1BDFB85-6E75-463B-8C49-814A7C2E6A5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766976" y="4598323"/>
                  <a:ext cx="281212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39C6796-F0DD-47FD-9724-A42F48BA86E2}"/>
                    </a:ext>
                  </a:extLst>
                </p14:cNvPr>
                <p14:cNvContentPartPr/>
                <p14:nvPr/>
              </p14:nvContentPartPr>
              <p14:xfrm>
                <a:off x="11071922" y="4631803"/>
                <a:ext cx="205200" cy="1796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39C6796-F0DD-47FD-9724-A42F48BA86E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53890" y="4613803"/>
                  <a:ext cx="240903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D8F78A0-6ADD-467E-983D-35B15570BE22}"/>
                    </a:ext>
                  </a:extLst>
                </p14:cNvPr>
                <p14:cNvContentPartPr/>
                <p14:nvPr/>
              </p14:nvContentPartPr>
              <p14:xfrm>
                <a:off x="11346602" y="4569883"/>
                <a:ext cx="53640" cy="22104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D8F78A0-6ADD-467E-983D-35B15570BE2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328480" y="4551883"/>
                  <a:ext cx="89521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4E751DF0-B410-45FE-B31E-81CAC4403C51}"/>
                    </a:ext>
                  </a:extLst>
                </p14:cNvPr>
                <p14:cNvContentPartPr/>
                <p14:nvPr/>
              </p14:nvContentPartPr>
              <p14:xfrm>
                <a:off x="11470802" y="4640803"/>
                <a:ext cx="411120" cy="1695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4E751DF0-B410-45FE-B31E-81CAC4403C5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452802" y="4622765"/>
                  <a:ext cx="446760" cy="20527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C557EB6B-FD63-414B-B85F-9339071118D9}"/>
              </a:ext>
            </a:extLst>
          </p:cNvPr>
          <p:cNvGrpSpPr/>
          <p:nvPr/>
        </p:nvGrpSpPr>
        <p:grpSpPr>
          <a:xfrm>
            <a:off x="6285362" y="4790563"/>
            <a:ext cx="953640" cy="309960"/>
            <a:chOff x="6285362" y="4790563"/>
            <a:chExt cx="953640" cy="30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51ED589-4459-4ED5-94AA-FA3FDEB75D2B}"/>
                    </a:ext>
                  </a:extLst>
                </p14:cNvPr>
                <p14:cNvContentPartPr/>
                <p14:nvPr/>
              </p14:nvContentPartPr>
              <p14:xfrm>
                <a:off x="6285362" y="4790563"/>
                <a:ext cx="175320" cy="309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51ED589-4459-4ED5-94AA-FA3FDEB75D2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267362" y="4772563"/>
                  <a:ext cx="21096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64747BF-6747-4CB4-9EB4-0D3C2794BAA7}"/>
                    </a:ext>
                  </a:extLst>
                </p14:cNvPr>
                <p14:cNvContentPartPr/>
                <p14:nvPr/>
              </p14:nvContentPartPr>
              <p14:xfrm>
                <a:off x="6519722" y="4933123"/>
                <a:ext cx="223920" cy="15660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64747BF-6747-4CB4-9EB4-0D3C2794BAA7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501751" y="4915164"/>
                  <a:ext cx="259503" cy="1921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E9EE196A-F135-4BF8-965A-768556B3B42C}"/>
                    </a:ext>
                  </a:extLst>
                </p14:cNvPr>
                <p14:cNvContentPartPr/>
                <p14:nvPr/>
              </p14:nvContentPartPr>
              <p14:xfrm>
                <a:off x="6798362" y="4891723"/>
                <a:ext cx="24480" cy="1951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E9EE196A-F135-4BF8-965A-768556B3B42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780362" y="4873723"/>
                  <a:ext cx="601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C541876-775A-403B-91AE-082F583AE267}"/>
                    </a:ext>
                  </a:extLst>
                </p14:cNvPr>
                <p14:cNvContentPartPr/>
                <p14:nvPr/>
              </p14:nvContentPartPr>
              <p14:xfrm>
                <a:off x="6787562" y="4963723"/>
                <a:ext cx="451440" cy="1350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C541876-775A-403B-91AE-082F583AE26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769576" y="4945675"/>
                  <a:ext cx="487052" cy="17073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30D8473A-67BA-4192-B88A-2108E779BE51}"/>
              </a:ext>
            </a:extLst>
          </p:cNvPr>
          <p:cNvGrpSpPr/>
          <p:nvPr/>
        </p:nvGrpSpPr>
        <p:grpSpPr>
          <a:xfrm>
            <a:off x="7629962" y="4861483"/>
            <a:ext cx="1947240" cy="364320"/>
            <a:chOff x="7629962" y="4861483"/>
            <a:chExt cx="1947240" cy="36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2F0C65C9-8421-428D-BDF1-806A921C5DCA}"/>
                    </a:ext>
                  </a:extLst>
                </p14:cNvPr>
                <p14:cNvContentPartPr/>
                <p14:nvPr/>
              </p14:nvContentPartPr>
              <p14:xfrm>
                <a:off x="7629962" y="4951843"/>
                <a:ext cx="192240" cy="1436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2F0C65C9-8421-428D-BDF1-806A921C5DCA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7611962" y="4933843"/>
                  <a:ext cx="2278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725A6C88-6754-41BC-B170-DCE28C20F64E}"/>
                    </a:ext>
                  </a:extLst>
                </p14:cNvPr>
                <p14:cNvContentPartPr/>
                <p14:nvPr/>
              </p14:nvContentPartPr>
              <p14:xfrm>
                <a:off x="7875842" y="5019883"/>
                <a:ext cx="61200" cy="9468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725A6C88-6754-41BC-B170-DCE28C20F64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7857947" y="5001883"/>
                  <a:ext cx="96632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62DF384-04F7-47D1-B364-33A7D2A5FB94}"/>
                    </a:ext>
                  </a:extLst>
                </p14:cNvPr>
                <p14:cNvContentPartPr/>
                <p14:nvPr/>
              </p14:nvContentPartPr>
              <p14:xfrm>
                <a:off x="7919762" y="4966243"/>
                <a:ext cx="293040" cy="13464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62DF384-04F7-47D1-B364-33A7D2A5FB9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7901762" y="4948243"/>
                  <a:ext cx="328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9F95BD9-5F45-4765-9A59-E5CE2A515799}"/>
                    </a:ext>
                  </a:extLst>
                </p14:cNvPr>
                <p14:cNvContentPartPr/>
                <p14:nvPr/>
              </p14:nvContentPartPr>
              <p14:xfrm>
                <a:off x="8235482" y="4983523"/>
                <a:ext cx="92520" cy="1317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9F95BD9-5F45-4765-9A59-E5CE2A515799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8217412" y="4965523"/>
                  <a:ext cx="128299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DC85DA0-677E-4D8C-98F1-25A407C9C723}"/>
                    </a:ext>
                  </a:extLst>
                </p14:cNvPr>
                <p14:cNvContentPartPr/>
                <p14:nvPr/>
              </p14:nvContentPartPr>
              <p14:xfrm>
                <a:off x="8334482" y="4985323"/>
                <a:ext cx="414000" cy="1166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DC85DA0-677E-4D8C-98F1-25A407C9C723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8316482" y="4967323"/>
                  <a:ext cx="4496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3B1FE8B-A5B6-4835-B9EC-81750EA89A50}"/>
                    </a:ext>
                  </a:extLst>
                </p14:cNvPr>
                <p14:cNvContentPartPr/>
                <p14:nvPr/>
              </p14:nvContentPartPr>
              <p14:xfrm>
                <a:off x="8831282" y="4932043"/>
                <a:ext cx="563760" cy="2239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3B1FE8B-A5B6-4835-B9EC-81750EA89A5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813293" y="4914043"/>
                  <a:ext cx="599377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B8A5E20D-3BBC-4A2E-9757-20919B488E30}"/>
                    </a:ext>
                  </a:extLst>
                </p14:cNvPr>
                <p14:cNvContentPartPr/>
                <p14:nvPr/>
              </p14:nvContentPartPr>
              <p14:xfrm>
                <a:off x="8410082" y="4886683"/>
                <a:ext cx="60120" cy="2952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B8A5E20D-3BBC-4A2E-9757-20919B488E3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392082" y="4868683"/>
                  <a:ext cx="957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97A8B831-213C-4447-92C9-538865ACAB40}"/>
                    </a:ext>
                  </a:extLst>
                </p14:cNvPr>
                <p14:cNvContentPartPr/>
                <p14:nvPr/>
              </p14:nvContentPartPr>
              <p14:xfrm>
                <a:off x="9403682" y="4861483"/>
                <a:ext cx="173520" cy="36432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97A8B831-213C-4447-92C9-538865ACAB4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85682" y="4843483"/>
                  <a:ext cx="209160" cy="39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6380E304-8A22-4621-9CBF-E5EE7020C9EA}"/>
              </a:ext>
            </a:extLst>
          </p:cNvPr>
          <p:cNvGrpSpPr/>
          <p:nvPr/>
        </p:nvGrpSpPr>
        <p:grpSpPr>
          <a:xfrm>
            <a:off x="175082" y="3931243"/>
            <a:ext cx="544680" cy="537120"/>
            <a:chOff x="175082" y="3931243"/>
            <a:chExt cx="544680" cy="53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A3EB222C-8E63-48CD-BA6A-6A09D326220D}"/>
                    </a:ext>
                  </a:extLst>
                </p14:cNvPr>
                <p14:cNvContentPartPr/>
                <p14:nvPr/>
              </p14:nvContentPartPr>
              <p14:xfrm>
                <a:off x="297842" y="3945643"/>
                <a:ext cx="265320" cy="3603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A3EB222C-8E63-48CD-BA6A-6A09D326220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79842" y="3927625"/>
                  <a:ext cx="300960" cy="396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834271B-20DF-48C3-879F-6C0D63C6BB7A}"/>
                    </a:ext>
                  </a:extLst>
                </p14:cNvPr>
                <p14:cNvContentPartPr/>
                <p14:nvPr/>
              </p14:nvContentPartPr>
              <p14:xfrm>
                <a:off x="285242" y="4057603"/>
                <a:ext cx="374760" cy="22428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834271B-20DF-48C3-879F-6C0D63C6BB7A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67242" y="4039603"/>
                  <a:ext cx="4104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BCAC019-8322-49D3-879C-894143ED8C9D}"/>
                    </a:ext>
                  </a:extLst>
                </p14:cNvPr>
                <p14:cNvContentPartPr/>
                <p14:nvPr/>
              </p14:nvContentPartPr>
              <p14:xfrm>
                <a:off x="383522" y="4010443"/>
                <a:ext cx="35280" cy="3999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BCAC019-8322-49D3-879C-894143ED8C9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65336" y="3992443"/>
                  <a:ext cx="71287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2CA4613-FF75-4333-B355-AE0986C53E1D}"/>
                    </a:ext>
                  </a:extLst>
                </p14:cNvPr>
                <p14:cNvContentPartPr/>
                <p14:nvPr/>
              </p14:nvContentPartPr>
              <p14:xfrm>
                <a:off x="239522" y="4188643"/>
                <a:ext cx="271440" cy="7092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2CA4613-FF75-4333-B355-AE0986C53E1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21522" y="4170643"/>
                  <a:ext cx="307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F9E4FAC4-D689-41B4-B136-465030456F33}"/>
                    </a:ext>
                  </a:extLst>
                </p14:cNvPr>
                <p14:cNvContentPartPr/>
                <p14:nvPr/>
              </p14:nvContentPartPr>
              <p14:xfrm>
                <a:off x="175082" y="3931243"/>
                <a:ext cx="544680" cy="5371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F9E4FAC4-D689-41B4-B136-465030456F3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57082" y="3913243"/>
                  <a:ext cx="580320" cy="57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843CBD9E-DA5F-4B07-964A-FC9FBA13D6CB}"/>
              </a:ext>
            </a:extLst>
          </p:cNvPr>
          <p:cNvGrpSpPr/>
          <p:nvPr/>
        </p:nvGrpSpPr>
        <p:grpSpPr>
          <a:xfrm>
            <a:off x="7789082" y="1456963"/>
            <a:ext cx="704160" cy="166320"/>
            <a:chOff x="7789082" y="1456963"/>
            <a:chExt cx="704160" cy="16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EAED4DFE-EB51-4289-B9F4-1D3B64FBBD4B}"/>
                    </a:ext>
                  </a:extLst>
                </p14:cNvPr>
                <p14:cNvContentPartPr/>
                <p14:nvPr/>
              </p14:nvContentPartPr>
              <p14:xfrm>
                <a:off x="7789082" y="1456963"/>
                <a:ext cx="703800" cy="907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EAED4DFE-EB51-4289-B9F4-1D3B64FBBD4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53082" y="1420963"/>
                  <a:ext cx="7754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BEDCA37-F76E-456F-BCBC-FFF87F5C8365}"/>
                    </a:ext>
                  </a:extLst>
                </p14:cNvPr>
                <p14:cNvContentPartPr/>
                <p14:nvPr/>
              </p14:nvContentPartPr>
              <p14:xfrm>
                <a:off x="7866122" y="1545163"/>
                <a:ext cx="627120" cy="781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BEDCA37-F76E-456F-BCBC-FFF87F5C836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830143" y="1508996"/>
                  <a:ext cx="698719" cy="1500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8229AA38-762F-478C-AF32-6F1D46D3878A}"/>
              </a:ext>
            </a:extLst>
          </p:cNvPr>
          <p:cNvGrpSpPr/>
          <p:nvPr/>
        </p:nvGrpSpPr>
        <p:grpSpPr>
          <a:xfrm>
            <a:off x="1036922" y="3876523"/>
            <a:ext cx="198000" cy="390600"/>
            <a:chOff x="1036922" y="3876523"/>
            <a:chExt cx="198000" cy="390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23BAD9E-4D73-451D-9391-97FAF85E39B1}"/>
                    </a:ext>
                  </a:extLst>
                </p14:cNvPr>
                <p14:cNvContentPartPr/>
                <p14:nvPr/>
              </p14:nvContentPartPr>
              <p14:xfrm>
                <a:off x="1036922" y="3876523"/>
                <a:ext cx="33840" cy="39060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23BAD9E-4D73-451D-9391-97FAF85E39B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00922" y="3840556"/>
                  <a:ext cx="105480" cy="4621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F1189EC-5EFB-43C1-BCE1-BC3312C6A6DD}"/>
                    </a:ext>
                  </a:extLst>
                </p14:cNvPr>
                <p14:cNvContentPartPr/>
                <p14:nvPr/>
              </p14:nvContentPartPr>
              <p14:xfrm>
                <a:off x="1042322" y="3881923"/>
                <a:ext cx="192600" cy="38232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F1189EC-5EFB-43C1-BCE1-BC3312C6A6D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06322" y="3845923"/>
                  <a:ext cx="264240" cy="453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9BEA65D8-7348-47AC-9008-7A717061B3F7}"/>
                  </a:ext>
                </a:extLst>
              </p14:cNvPr>
              <p14:cNvContentPartPr/>
              <p14:nvPr/>
            </p14:nvContentPartPr>
            <p14:xfrm>
              <a:off x="743162" y="4924843"/>
              <a:ext cx="360" cy="4320"/>
            </p14:xfrm>
          </p:contentPart>
        </mc:Choice>
        <mc:Fallback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9BEA65D8-7348-47AC-9008-7A717061B3F7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725162" y="4905207"/>
                <a:ext cx="360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94BF21C6-F7EE-455D-B1F2-B2570285C4E6}"/>
                  </a:ext>
                </a:extLst>
              </p14:cNvPr>
              <p14:cNvContentPartPr/>
              <p14:nvPr/>
            </p14:nvContentPartPr>
            <p14:xfrm>
              <a:off x="1457042" y="4058323"/>
              <a:ext cx="16200" cy="360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94BF21C6-F7EE-455D-B1F2-B2570285C4E6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1439042" y="4040323"/>
                <a:ext cx="5184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98E81ED5-486E-4143-A509-5019654431D5}"/>
                  </a:ext>
                </a:extLst>
              </p14:cNvPr>
              <p14:cNvContentPartPr/>
              <p14:nvPr/>
            </p14:nvContentPartPr>
            <p14:xfrm>
              <a:off x="1459562" y="4252003"/>
              <a:ext cx="18720" cy="2412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98E81ED5-486E-4143-A509-5019654431D5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441562" y="4234003"/>
                <a:ext cx="543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0B0F9FC8-F602-4116-84E7-309FA4957735}"/>
                  </a:ext>
                </a:extLst>
              </p14:cNvPr>
              <p14:cNvContentPartPr/>
              <p14:nvPr/>
            </p14:nvContentPartPr>
            <p14:xfrm>
              <a:off x="2906762" y="3808483"/>
              <a:ext cx="2880" cy="5760"/>
            </p14:xfrm>
          </p:contentPart>
        </mc:Choice>
        <mc:Fallback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0B0F9FC8-F602-4116-84E7-309FA4957735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2888762" y="3790483"/>
                <a:ext cx="3852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AA82941-93E9-4A12-BEE2-8D011BB31F60}"/>
              </a:ext>
            </a:extLst>
          </p:cNvPr>
          <p:cNvGrpSpPr/>
          <p:nvPr/>
        </p:nvGrpSpPr>
        <p:grpSpPr>
          <a:xfrm>
            <a:off x="1366682" y="4021963"/>
            <a:ext cx="78840" cy="52200"/>
            <a:chOff x="1366682" y="4021963"/>
            <a:chExt cx="78840" cy="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71C5750-BFFB-4D85-95BE-FEC5D6C01B5D}"/>
                    </a:ext>
                  </a:extLst>
                </p14:cNvPr>
                <p14:cNvContentPartPr/>
                <p14:nvPr/>
              </p14:nvContentPartPr>
              <p14:xfrm>
                <a:off x="1366682" y="4068763"/>
                <a:ext cx="32040" cy="432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71C5750-BFFB-4D85-95BE-FEC5D6C01B5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348682" y="4050763"/>
                  <a:ext cx="67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E1BCDA0E-B60A-471B-AFAE-599FE8960C83}"/>
                    </a:ext>
                  </a:extLst>
                </p14:cNvPr>
                <p14:cNvContentPartPr/>
                <p14:nvPr/>
              </p14:nvContentPartPr>
              <p14:xfrm>
                <a:off x="1399442" y="4021963"/>
                <a:ext cx="46080" cy="522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E1BCDA0E-B60A-471B-AFAE-599FE8960C8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381582" y="4003838"/>
                  <a:ext cx="81444" cy="8808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93DE627-B145-48BE-9A6B-16653DCE9D5F}"/>
                  </a:ext>
                </a:extLst>
              </p14:cNvPr>
              <p14:cNvContentPartPr/>
              <p14:nvPr/>
            </p14:nvContentPartPr>
            <p14:xfrm>
              <a:off x="1407362" y="4228963"/>
              <a:ext cx="36360" cy="46080"/>
            </p14:xfrm>
          </p:contentPart>
        </mc:Choice>
        <mc:Fallback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93DE627-B145-48BE-9A6B-16653DCE9D5F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1389182" y="4210821"/>
                <a:ext cx="72356" cy="82001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oup 235">
            <a:extLst>
              <a:ext uri="{FF2B5EF4-FFF2-40B4-BE49-F238E27FC236}">
                <a16:creationId xmlns:a16="http://schemas.microsoft.com/office/drawing/2014/main" id="{72C31A50-8000-41D2-BD73-179B87F7A5A2}"/>
              </a:ext>
            </a:extLst>
          </p:cNvPr>
          <p:cNvGrpSpPr/>
          <p:nvPr/>
        </p:nvGrpSpPr>
        <p:grpSpPr>
          <a:xfrm>
            <a:off x="1781762" y="3993883"/>
            <a:ext cx="3101760" cy="574200"/>
            <a:chOff x="1781762" y="3993883"/>
            <a:chExt cx="3101760" cy="57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921073A-BEC7-4319-A207-8C11DF816E9E}"/>
                    </a:ext>
                  </a:extLst>
                </p14:cNvPr>
                <p14:cNvContentPartPr/>
                <p14:nvPr/>
              </p14:nvContentPartPr>
              <p14:xfrm>
                <a:off x="1781762" y="4010803"/>
                <a:ext cx="219960" cy="1998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921073A-BEC7-4319-A207-8C11DF816E9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763732" y="3992803"/>
                  <a:ext cx="255658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5A5B49C5-C291-4AA7-9A5F-E6491FF3DB03}"/>
                    </a:ext>
                  </a:extLst>
                </p14:cNvPr>
                <p14:cNvContentPartPr/>
                <p14:nvPr/>
              </p14:nvContentPartPr>
              <p14:xfrm>
                <a:off x="2121602" y="4073083"/>
                <a:ext cx="198720" cy="16668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5A5B49C5-C291-4AA7-9A5F-E6491FF3DB0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103602" y="4055122"/>
                  <a:ext cx="234360" cy="202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2FEBF12-2B5F-471C-AD31-78D8DE506C24}"/>
                    </a:ext>
                  </a:extLst>
                </p14:cNvPr>
                <p14:cNvContentPartPr/>
                <p14:nvPr/>
              </p14:nvContentPartPr>
              <p14:xfrm>
                <a:off x="2436602" y="3993883"/>
                <a:ext cx="86400" cy="346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2FEBF12-2B5F-471C-AD31-78D8DE506C2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18677" y="3975883"/>
                  <a:ext cx="121892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A136B4A-A680-4FB5-A6AD-CBFEA2B28E9D}"/>
                    </a:ext>
                  </a:extLst>
                </p14:cNvPr>
                <p14:cNvContentPartPr/>
                <p14:nvPr/>
              </p14:nvContentPartPr>
              <p14:xfrm>
                <a:off x="2397722" y="4174963"/>
                <a:ext cx="215280" cy="820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A136B4A-A680-4FB5-A6AD-CBFEA2B28E9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379752" y="4156963"/>
                  <a:ext cx="250861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69A985B-BA23-4E9A-AD1E-D88B704E649C}"/>
                    </a:ext>
                  </a:extLst>
                </p14:cNvPr>
                <p14:cNvContentPartPr/>
                <p14:nvPr/>
              </p14:nvContentPartPr>
              <p14:xfrm>
                <a:off x="2805602" y="4074163"/>
                <a:ext cx="277200" cy="21384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69A985B-BA23-4E9A-AD1E-D88B704E649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787625" y="4056163"/>
                  <a:ext cx="312794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2B02E11A-EA8C-4250-BDEE-0FEE47DA4C56}"/>
                    </a:ext>
                  </a:extLst>
                </p14:cNvPr>
                <p14:cNvContentPartPr/>
                <p14:nvPr/>
              </p14:nvContentPartPr>
              <p14:xfrm>
                <a:off x="3145802" y="4092883"/>
                <a:ext cx="585000" cy="18648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2B02E11A-EA8C-4250-BDEE-0FEE47DA4C5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127791" y="4074883"/>
                  <a:ext cx="620662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59FCCBA-E28B-4D32-835C-C0CDF983F7AD}"/>
                    </a:ext>
                  </a:extLst>
                </p14:cNvPr>
                <p14:cNvContentPartPr/>
                <p14:nvPr/>
              </p14:nvContentPartPr>
              <p14:xfrm>
                <a:off x="3775442" y="4029883"/>
                <a:ext cx="615960" cy="5382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59FCCBA-E28B-4D32-835C-C0CDF983F7A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757442" y="4011883"/>
                  <a:ext cx="65160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668074B-6460-47F8-9A3F-E849878782D8}"/>
                    </a:ext>
                  </a:extLst>
                </p14:cNvPr>
                <p14:cNvContentPartPr/>
                <p14:nvPr/>
              </p14:nvContentPartPr>
              <p14:xfrm>
                <a:off x="4459082" y="4129963"/>
                <a:ext cx="424440" cy="2066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668074B-6460-47F8-9A3F-E849878782D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4441097" y="4111963"/>
                  <a:ext cx="46005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DB2A2C96-99DD-4363-B92F-0BE5CED21A32}"/>
              </a:ext>
            </a:extLst>
          </p:cNvPr>
          <p:cNvGrpSpPr/>
          <p:nvPr/>
        </p:nvGrpSpPr>
        <p:grpSpPr>
          <a:xfrm>
            <a:off x="426362" y="4708843"/>
            <a:ext cx="1909800" cy="407880"/>
            <a:chOff x="426362" y="4708843"/>
            <a:chExt cx="1909800" cy="4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8095998-7217-43EF-9FA7-9115A811582F}"/>
                    </a:ext>
                  </a:extLst>
                </p14:cNvPr>
                <p14:cNvContentPartPr/>
                <p14:nvPr/>
              </p14:nvContentPartPr>
              <p14:xfrm>
                <a:off x="426362" y="4708843"/>
                <a:ext cx="167040" cy="27180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8095998-7217-43EF-9FA7-9115A811582F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08362" y="4690843"/>
                  <a:ext cx="202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46084F4C-57C1-46D7-AB41-4C5E25FA2034}"/>
                    </a:ext>
                  </a:extLst>
                </p14:cNvPr>
                <p14:cNvContentPartPr/>
                <p14:nvPr/>
              </p14:nvContentPartPr>
              <p14:xfrm>
                <a:off x="612482" y="4810363"/>
                <a:ext cx="43200" cy="1605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46084F4C-57C1-46D7-AB41-4C5E25FA203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4482" y="4792363"/>
                  <a:ext cx="78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2595F03-F8B7-4235-9011-0F711927D8AE}"/>
                    </a:ext>
                  </a:extLst>
                </p14:cNvPr>
                <p14:cNvContentPartPr/>
                <p14:nvPr/>
              </p14:nvContentPartPr>
              <p14:xfrm>
                <a:off x="750722" y="4812163"/>
                <a:ext cx="118440" cy="1728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2595F03-F8B7-4235-9011-0F711927D8A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32722" y="4794163"/>
                  <a:ext cx="1540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159F99C-B5A5-4097-917C-C1FE72286C8A}"/>
                    </a:ext>
                  </a:extLst>
                </p14:cNvPr>
                <p14:cNvContentPartPr/>
                <p14:nvPr/>
              </p14:nvContentPartPr>
              <p14:xfrm>
                <a:off x="953042" y="4851763"/>
                <a:ext cx="54000" cy="1814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159F99C-B5A5-4097-917C-C1FE72286C8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35042" y="4833799"/>
                  <a:ext cx="89640" cy="217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5089285-013A-410A-880E-89F707BF8919}"/>
                    </a:ext>
                  </a:extLst>
                </p14:cNvPr>
                <p14:cNvContentPartPr/>
                <p14:nvPr/>
              </p14:nvContentPartPr>
              <p14:xfrm>
                <a:off x="1247162" y="4956523"/>
                <a:ext cx="95400" cy="16020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5089285-013A-410A-880E-89F707BF891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29230" y="4938523"/>
                  <a:ext cx="130906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E520701E-1306-466E-AF76-A805BA2C6DE1}"/>
                    </a:ext>
                  </a:extLst>
                </p14:cNvPr>
                <p14:cNvContentPartPr/>
                <p14:nvPr/>
              </p14:nvContentPartPr>
              <p14:xfrm>
                <a:off x="1504562" y="4723603"/>
                <a:ext cx="507960" cy="29016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E520701E-1306-466E-AF76-A805BA2C6DE1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486562" y="4705603"/>
                  <a:ext cx="54360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3E595005-CD20-4572-A94E-764A7B7A729F}"/>
                    </a:ext>
                  </a:extLst>
                </p14:cNvPr>
                <p14:cNvContentPartPr/>
                <p14:nvPr/>
              </p14:nvContentPartPr>
              <p14:xfrm>
                <a:off x="2085602" y="4786603"/>
                <a:ext cx="39240" cy="19440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3E595005-CD20-4572-A94E-764A7B7A729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067602" y="4768570"/>
                  <a:ext cx="74880" cy="2301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FB40C88-6C83-435C-BDFD-B5E74F127D20}"/>
                    </a:ext>
                  </a:extLst>
                </p14:cNvPr>
                <p14:cNvContentPartPr/>
                <p14:nvPr/>
              </p14:nvContentPartPr>
              <p14:xfrm>
                <a:off x="2036642" y="4874803"/>
                <a:ext cx="299520" cy="14976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FB40C88-6C83-435C-BDFD-B5E74F127D2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018642" y="4856803"/>
                  <a:ext cx="33516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D3F30C65-EF29-4015-A03D-DBEC8648027F}"/>
              </a:ext>
            </a:extLst>
          </p:cNvPr>
          <p:cNvGrpSpPr/>
          <p:nvPr/>
        </p:nvGrpSpPr>
        <p:grpSpPr>
          <a:xfrm>
            <a:off x="2579882" y="4614523"/>
            <a:ext cx="3147480" cy="572760"/>
            <a:chOff x="2579882" y="4614523"/>
            <a:chExt cx="3147480" cy="572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4B91582-DB28-40CE-BC27-184DC0B2A479}"/>
                    </a:ext>
                  </a:extLst>
                </p14:cNvPr>
                <p14:cNvContentPartPr/>
                <p14:nvPr/>
              </p14:nvContentPartPr>
              <p14:xfrm>
                <a:off x="2579882" y="4614523"/>
                <a:ext cx="218880" cy="3546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4B91582-DB28-40CE-BC27-184DC0B2A47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561882" y="4596523"/>
                  <a:ext cx="25452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FD2F02E-B4B3-48A8-A6CD-0E7798B947CB}"/>
                    </a:ext>
                  </a:extLst>
                </p14:cNvPr>
                <p14:cNvContentPartPr/>
                <p14:nvPr/>
              </p14:nvContentPartPr>
              <p14:xfrm>
                <a:off x="2839802" y="4773283"/>
                <a:ext cx="237240" cy="1666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FD2F02E-B4B3-48A8-A6CD-0E7798B947C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21802" y="4755283"/>
                  <a:ext cx="272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0E52A69C-7F1F-4BC5-93C1-39E26FF03D79}"/>
                    </a:ext>
                  </a:extLst>
                </p14:cNvPr>
                <p14:cNvContentPartPr/>
                <p14:nvPr/>
              </p14:nvContentPartPr>
              <p14:xfrm>
                <a:off x="3138602" y="4690843"/>
                <a:ext cx="127440" cy="2361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0E52A69C-7F1F-4BC5-93C1-39E26FF03D7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120602" y="4672870"/>
                  <a:ext cx="163080" cy="271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B13F33FA-1D06-47A9-91CD-14BA9FFE3EC0}"/>
                    </a:ext>
                  </a:extLst>
                </p14:cNvPr>
                <p14:cNvContentPartPr/>
                <p14:nvPr/>
              </p14:nvContentPartPr>
              <p14:xfrm>
                <a:off x="3302762" y="4686883"/>
                <a:ext cx="409680" cy="2822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B13F33FA-1D06-47A9-91CD-14BA9FFE3EC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284762" y="4668906"/>
                  <a:ext cx="445320" cy="3178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3537A0B5-BE1B-43E6-A5E5-D315821DAB9B}"/>
                    </a:ext>
                  </a:extLst>
                </p14:cNvPr>
                <p14:cNvContentPartPr/>
                <p14:nvPr/>
              </p14:nvContentPartPr>
              <p14:xfrm>
                <a:off x="3957242" y="4823323"/>
                <a:ext cx="133200" cy="15408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3537A0B5-BE1B-43E6-A5E5-D315821DAB9B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939242" y="4805323"/>
                  <a:ext cx="168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5A6A654-F0C3-4F81-A16D-B0A729C6555A}"/>
                    </a:ext>
                  </a:extLst>
                </p14:cNvPr>
                <p14:cNvContentPartPr/>
                <p14:nvPr/>
              </p14:nvContentPartPr>
              <p14:xfrm>
                <a:off x="4102682" y="4758883"/>
                <a:ext cx="412920" cy="42840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5A6A654-F0C3-4F81-A16D-B0A729C6555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084682" y="4740883"/>
                  <a:ext cx="448560" cy="46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32C5F3A-04EE-4E80-AE20-7466EDFF3FA4}"/>
                    </a:ext>
                  </a:extLst>
                </p14:cNvPr>
                <p14:cNvContentPartPr/>
                <p14:nvPr/>
              </p14:nvContentPartPr>
              <p14:xfrm>
                <a:off x="4613882" y="4873363"/>
                <a:ext cx="506880" cy="16704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32C5F3A-04EE-4E80-AE20-7466EDFF3FA4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595869" y="4855363"/>
                  <a:ext cx="542545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0485631-F31D-403E-AF97-410A305FF2AC}"/>
                    </a:ext>
                  </a:extLst>
                </p14:cNvPr>
                <p14:cNvContentPartPr/>
                <p14:nvPr/>
              </p14:nvContentPartPr>
              <p14:xfrm>
                <a:off x="5155682" y="4702363"/>
                <a:ext cx="153000" cy="2862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0485631-F31D-403E-AF97-410A305FF2AC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5137682" y="4684363"/>
                  <a:ext cx="1886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79DF422-3E85-4988-A5C2-27E553DA839B}"/>
                    </a:ext>
                  </a:extLst>
                </p14:cNvPr>
                <p14:cNvContentPartPr/>
                <p14:nvPr/>
              </p14:nvContentPartPr>
              <p14:xfrm>
                <a:off x="5360162" y="4759243"/>
                <a:ext cx="367200" cy="27324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79DF422-3E85-4988-A5C2-27E553DA839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5342162" y="4741219"/>
                  <a:ext cx="402840" cy="30892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1D9C8C91-1225-4FE2-A617-5E52EE0640FE}"/>
              </a:ext>
            </a:extLst>
          </p:cNvPr>
          <p:cNvGrpSpPr/>
          <p:nvPr/>
        </p:nvGrpSpPr>
        <p:grpSpPr>
          <a:xfrm>
            <a:off x="600242" y="5365843"/>
            <a:ext cx="1107360" cy="427320"/>
            <a:chOff x="600242" y="5365843"/>
            <a:chExt cx="1107360" cy="42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BF56107-561E-4C3B-8FC9-DBD43AACEF4E}"/>
                    </a:ext>
                  </a:extLst>
                </p14:cNvPr>
                <p14:cNvContentPartPr/>
                <p14:nvPr/>
              </p14:nvContentPartPr>
              <p14:xfrm>
                <a:off x="600242" y="5377363"/>
                <a:ext cx="455760" cy="41580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BF56107-561E-4C3B-8FC9-DBD43AACEF4E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582228" y="5359347"/>
                  <a:ext cx="491428" cy="4514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537AA8E-14A2-411B-89D0-E86EE3BCACE3}"/>
                    </a:ext>
                  </a:extLst>
                </p14:cNvPr>
                <p14:cNvContentPartPr/>
                <p14:nvPr/>
              </p14:nvContentPartPr>
              <p14:xfrm>
                <a:off x="1219802" y="5365843"/>
                <a:ext cx="487800" cy="2430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537AA8E-14A2-411B-89D0-E86EE3BCACE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201802" y="5347816"/>
                  <a:ext cx="523440" cy="2786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E3197107-FDD5-47B9-B513-CD41F3894D8F}"/>
              </a:ext>
            </a:extLst>
          </p:cNvPr>
          <p:cNvGrpSpPr/>
          <p:nvPr/>
        </p:nvGrpSpPr>
        <p:grpSpPr>
          <a:xfrm>
            <a:off x="2310962" y="5243803"/>
            <a:ext cx="2031840" cy="423720"/>
            <a:chOff x="2310962" y="5243803"/>
            <a:chExt cx="2031840" cy="4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D281A807-7881-4D66-BF33-AC2CB1CB146B}"/>
                    </a:ext>
                  </a:extLst>
                </p14:cNvPr>
                <p14:cNvContentPartPr/>
                <p14:nvPr/>
              </p14:nvContentPartPr>
              <p14:xfrm>
                <a:off x="2310962" y="5472403"/>
                <a:ext cx="150840" cy="1951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D281A807-7881-4D66-BF33-AC2CB1CB146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292919" y="5454370"/>
                  <a:ext cx="186565" cy="230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F5A7AA3-3B5C-4C2E-8319-0366670A8B17}"/>
                    </a:ext>
                  </a:extLst>
                </p14:cNvPr>
                <p14:cNvContentPartPr/>
                <p14:nvPr/>
              </p14:nvContentPartPr>
              <p14:xfrm>
                <a:off x="2555042" y="5487163"/>
                <a:ext cx="187920" cy="11376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F5A7AA3-3B5C-4C2E-8319-0366670A8B1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537042" y="5469163"/>
                  <a:ext cx="223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8D118541-E57A-4250-A32F-9CCF55D6ABC4}"/>
                    </a:ext>
                  </a:extLst>
                </p14:cNvPr>
                <p14:cNvContentPartPr/>
                <p14:nvPr/>
              </p14:nvContentPartPr>
              <p14:xfrm>
                <a:off x="2649362" y="5328403"/>
                <a:ext cx="43920" cy="1666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8D118541-E57A-4250-A32F-9CCF55D6ABC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631362" y="5310403"/>
                  <a:ext cx="795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F7B8F23-E524-4AD6-91B5-0E01E1C82A8F}"/>
                    </a:ext>
                  </a:extLst>
                </p14:cNvPr>
                <p14:cNvContentPartPr/>
                <p14:nvPr/>
              </p14:nvContentPartPr>
              <p14:xfrm>
                <a:off x="2704082" y="5367283"/>
                <a:ext cx="44280" cy="155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F7B8F23-E524-4AD6-91B5-0E01E1C82A8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86082" y="5349283"/>
                  <a:ext cx="79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5724A29-6208-4D84-AE1B-A09591FFE3C8}"/>
                    </a:ext>
                  </a:extLst>
                </p14:cNvPr>
                <p14:cNvContentPartPr/>
                <p14:nvPr/>
              </p14:nvContentPartPr>
              <p14:xfrm>
                <a:off x="2817122" y="5481043"/>
                <a:ext cx="369360" cy="1425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5724A29-6208-4D84-AE1B-A09591FFE3C8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799140" y="5463043"/>
                  <a:ext cx="404965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7936EF78-B593-4024-A5C1-6E24696112B9}"/>
                    </a:ext>
                  </a:extLst>
                </p14:cNvPr>
                <p14:cNvContentPartPr/>
                <p14:nvPr/>
              </p14:nvContentPartPr>
              <p14:xfrm>
                <a:off x="3224282" y="5490403"/>
                <a:ext cx="1118520" cy="1648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7936EF78-B593-4024-A5C1-6E24696112B9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206282" y="5472403"/>
                  <a:ext cx="1154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B40763B5-7EF5-49B1-BAD5-FC12E4E73F3A}"/>
                    </a:ext>
                  </a:extLst>
                </p14:cNvPr>
                <p14:cNvContentPartPr/>
                <p14:nvPr/>
              </p14:nvContentPartPr>
              <p14:xfrm>
                <a:off x="3895322" y="5395363"/>
                <a:ext cx="49320" cy="10728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B40763B5-7EF5-49B1-BAD5-FC12E4E73F3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77322" y="5377363"/>
                  <a:ext cx="849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BEEB106-546F-4234-B04F-2A812569C454}"/>
                    </a:ext>
                  </a:extLst>
                </p14:cNvPr>
                <p14:cNvContentPartPr/>
                <p14:nvPr/>
              </p14:nvContentPartPr>
              <p14:xfrm>
                <a:off x="3936722" y="5423803"/>
                <a:ext cx="50400" cy="7812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BEEB106-546F-4234-B04F-2A812569C45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918722" y="5405803"/>
                  <a:ext cx="86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5E312677-EAC5-4DB4-8206-92A6DB938A90}"/>
                    </a:ext>
                  </a:extLst>
                </p14:cNvPr>
                <p14:cNvContentPartPr/>
                <p14:nvPr/>
              </p14:nvContentPartPr>
              <p14:xfrm>
                <a:off x="3431282" y="5349643"/>
                <a:ext cx="98280" cy="907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5E312677-EAC5-4DB4-8206-92A6DB938A9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413282" y="5331643"/>
                  <a:ext cx="1339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BBBCDF0-11FF-4101-B744-5E0EF8AB70C1}"/>
                    </a:ext>
                  </a:extLst>
                </p14:cNvPr>
                <p14:cNvContentPartPr/>
                <p14:nvPr/>
              </p14:nvContentPartPr>
              <p14:xfrm>
                <a:off x="3003242" y="5243803"/>
                <a:ext cx="153000" cy="13032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BBBCDF0-11FF-4101-B744-5E0EF8AB70C1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85242" y="5225803"/>
                  <a:ext cx="18864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0FBA259B-6323-4832-BD24-381A2B40353D}"/>
              </a:ext>
            </a:extLst>
          </p:cNvPr>
          <p:cNvGrpSpPr/>
          <p:nvPr/>
        </p:nvGrpSpPr>
        <p:grpSpPr>
          <a:xfrm>
            <a:off x="4671482" y="5388523"/>
            <a:ext cx="1350000" cy="359280"/>
            <a:chOff x="4671482" y="5388523"/>
            <a:chExt cx="135000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08E783A2-A950-4BA0-8A3C-FACF07C13DBB}"/>
                    </a:ext>
                  </a:extLst>
                </p14:cNvPr>
                <p14:cNvContentPartPr/>
                <p14:nvPr/>
              </p14:nvContentPartPr>
              <p14:xfrm>
                <a:off x="4671482" y="5388523"/>
                <a:ext cx="540720" cy="3132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08E783A2-A950-4BA0-8A3C-FACF07C13DBB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653494" y="5370523"/>
                  <a:ext cx="576336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A013454-6CCA-44FC-841E-1227C422534B}"/>
                    </a:ext>
                  </a:extLst>
                </p14:cNvPr>
                <p14:cNvContentPartPr/>
                <p14:nvPr/>
              </p14:nvContentPartPr>
              <p14:xfrm>
                <a:off x="5280242" y="5513803"/>
                <a:ext cx="300240" cy="19368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A013454-6CCA-44FC-841E-1227C422534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262242" y="5495803"/>
                  <a:ext cx="335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B9DD9D0-7F2F-4118-B8B4-70EE335A4BCF}"/>
                    </a:ext>
                  </a:extLst>
                </p14:cNvPr>
                <p14:cNvContentPartPr/>
                <p14:nvPr/>
              </p14:nvContentPartPr>
              <p14:xfrm>
                <a:off x="5668322" y="5559523"/>
                <a:ext cx="192960" cy="18828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B9DD9D0-7F2F-4118-B8B4-70EE335A4BC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650322" y="5541523"/>
                  <a:ext cx="228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6C266D0-6D5F-48E8-A3FE-A43BA9AD4896}"/>
                    </a:ext>
                  </a:extLst>
                </p14:cNvPr>
                <p14:cNvContentPartPr/>
                <p14:nvPr/>
              </p14:nvContentPartPr>
              <p14:xfrm>
                <a:off x="5894042" y="5545483"/>
                <a:ext cx="127440" cy="1771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6C266D0-6D5F-48E8-A3FE-A43BA9AD489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876042" y="5527483"/>
                  <a:ext cx="16308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3A3B73B-659E-4D55-885D-6336E8720C77}"/>
              </a:ext>
            </a:extLst>
          </p:cNvPr>
          <p:cNvGrpSpPr/>
          <p:nvPr/>
        </p:nvGrpSpPr>
        <p:grpSpPr>
          <a:xfrm>
            <a:off x="6467882" y="5463763"/>
            <a:ext cx="5137200" cy="517680"/>
            <a:chOff x="6467882" y="5463763"/>
            <a:chExt cx="5137200" cy="51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867C8F7-1F4E-458A-8898-B9A842C68B21}"/>
                    </a:ext>
                  </a:extLst>
                </p14:cNvPr>
                <p14:cNvContentPartPr/>
                <p14:nvPr/>
              </p14:nvContentPartPr>
              <p14:xfrm>
                <a:off x="6467882" y="5580043"/>
                <a:ext cx="103680" cy="1994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867C8F7-1F4E-458A-8898-B9A842C68B21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449882" y="5562043"/>
                  <a:ext cx="1393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D94A89FB-A88A-445F-BEC3-DFEACCC2C17E}"/>
                    </a:ext>
                  </a:extLst>
                </p14:cNvPr>
                <p14:cNvContentPartPr/>
                <p14:nvPr/>
              </p14:nvContentPartPr>
              <p14:xfrm>
                <a:off x="6588842" y="5584363"/>
                <a:ext cx="301320" cy="16056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D94A89FB-A88A-445F-BEC3-DFEACCC2C17E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570820" y="5566323"/>
                  <a:ext cx="337003" cy="1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FE509605-B933-4AEB-B385-B9E97A45ADB0}"/>
                    </a:ext>
                  </a:extLst>
                </p14:cNvPr>
                <p14:cNvContentPartPr/>
                <p14:nvPr/>
              </p14:nvContentPartPr>
              <p14:xfrm>
                <a:off x="7159082" y="5579683"/>
                <a:ext cx="277200" cy="1440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FE509605-B933-4AEB-B385-B9E97A45ADB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141082" y="5561683"/>
                  <a:ext cx="312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ECE120CD-6300-475B-99D2-97ADBBE26E06}"/>
                    </a:ext>
                  </a:extLst>
                </p14:cNvPr>
                <p14:cNvContentPartPr/>
                <p14:nvPr/>
              </p14:nvContentPartPr>
              <p14:xfrm>
                <a:off x="7119482" y="5618563"/>
                <a:ext cx="337320" cy="5976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ECE120CD-6300-475B-99D2-97ADBBE26E0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101482" y="5600454"/>
                  <a:ext cx="372960" cy="95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05B013E-5B9A-4D95-8B05-149FD42CC802}"/>
                    </a:ext>
                  </a:extLst>
                </p14:cNvPr>
                <p14:cNvContentPartPr/>
                <p14:nvPr/>
              </p14:nvContentPartPr>
              <p14:xfrm>
                <a:off x="7317122" y="5506603"/>
                <a:ext cx="257400" cy="2790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05B013E-5B9A-4D95-8B05-149FD42CC80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299122" y="5488603"/>
                  <a:ext cx="2930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68CFF72-C9F6-464C-8B39-C8BB5226CBDC}"/>
                    </a:ext>
                  </a:extLst>
                </p14:cNvPr>
                <p14:cNvContentPartPr/>
                <p14:nvPr/>
              </p14:nvContentPartPr>
              <p14:xfrm>
                <a:off x="7818602" y="5484643"/>
                <a:ext cx="171000" cy="30060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68CFF72-C9F6-464C-8B39-C8BB5226CBDC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800640" y="5466643"/>
                  <a:ext cx="206565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7228BF8A-9ACA-41DF-A915-A542AC234074}"/>
                    </a:ext>
                  </a:extLst>
                </p14:cNvPr>
                <p14:cNvContentPartPr/>
                <p14:nvPr/>
              </p14:nvContentPartPr>
              <p14:xfrm>
                <a:off x="7840922" y="5594803"/>
                <a:ext cx="198000" cy="39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7228BF8A-9ACA-41DF-A915-A542AC234074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822922" y="5576803"/>
                  <a:ext cx="2336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C6BEE3F-CCCD-41A2-85D7-9654B9D3FD45}"/>
                    </a:ext>
                  </a:extLst>
                </p14:cNvPr>
                <p14:cNvContentPartPr/>
                <p14:nvPr/>
              </p14:nvContentPartPr>
              <p14:xfrm>
                <a:off x="7832642" y="5672203"/>
                <a:ext cx="254520" cy="871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C6BEE3F-CCCD-41A2-85D7-9654B9D3FD4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814642" y="5654203"/>
                  <a:ext cx="2901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8CB8451-30BF-40B7-B5DB-6107859A12A9}"/>
                    </a:ext>
                  </a:extLst>
                </p14:cNvPr>
                <p14:cNvContentPartPr/>
                <p14:nvPr/>
              </p14:nvContentPartPr>
              <p14:xfrm>
                <a:off x="8139362" y="5598043"/>
                <a:ext cx="140760" cy="1958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8CB8451-30BF-40B7-B5DB-6107859A12A9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121362" y="5580043"/>
                  <a:ext cx="176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17ACA282-B3D9-43C9-8BAD-D2C60CC9350A}"/>
                    </a:ext>
                  </a:extLst>
                </p14:cNvPr>
                <p14:cNvContentPartPr/>
                <p14:nvPr/>
              </p14:nvContentPartPr>
              <p14:xfrm>
                <a:off x="8390642" y="5477803"/>
                <a:ext cx="433440" cy="32040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17ACA282-B3D9-43C9-8BAD-D2C60CC9350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8372642" y="5459823"/>
                  <a:ext cx="469080" cy="3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534D0B0-9DAA-410E-A4C9-F6CB151A7FD9}"/>
                    </a:ext>
                  </a:extLst>
                </p14:cNvPr>
                <p14:cNvContentPartPr/>
                <p14:nvPr/>
              </p14:nvContentPartPr>
              <p14:xfrm>
                <a:off x="8871242" y="5508763"/>
                <a:ext cx="718200" cy="2628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534D0B0-9DAA-410E-A4C9-F6CB151A7FD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853242" y="5490788"/>
                  <a:ext cx="753840" cy="2983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8DD55A5-9DD4-4584-8C20-32F71125F70C}"/>
                    </a:ext>
                  </a:extLst>
                </p14:cNvPr>
                <p14:cNvContentPartPr/>
                <p14:nvPr/>
              </p14:nvContentPartPr>
              <p14:xfrm>
                <a:off x="9755042" y="5564563"/>
                <a:ext cx="427320" cy="39420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8DD55A5-9DD4-4584-8C20-32F71125F70C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737057" y="5546579"/>
                  <a:ext cx="462930" cy="429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C171F688-0093-485C-BB90-7E032647737D}"/>
                    </a:ext>
                  </a:extLst>
                </p14:cNvPr>
                <p14:cNvContentPartPr/>
                <p14:nvPr/>
              </p14:nvContentPartPr>
              <p14:xfrm>
                <a:off x="10228442" y="5549803"/>
                <a:ext cx="414000" cy="26100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C171F688-0093-485C-BB90-7E032647737D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210458" y="5531828"/>
                  <a:ext cx="449609" cy="2965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D45A2D0-641F-4C73-9CD3-DF6617AFE606}"/>
                    </a:ext>
                  </a:extLst>
                </p14:cNvPr>
                <p14:cNvContentPartPr/>
                <p14:nvPr/>
              </p14:nvContentPartPr>
              <p14:xfrm>
                <a:off x="10671242" y="5668963"/>
                <a:ext cx="467640" cy="1735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D45A2D0-641F-4C73-9CD3-DF6617AFE606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0653242" y="5651000"/>
                  <a:ext cx="503280" cy="209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931FD63-D70D-4C66-9BA6-C74069973AAF}"/>
                    </a:ext>
                  </a:extLst>
                </p14:cNvPr>
                <p14:cNvContentPartPr/>
                <p14:nvPr/>
              </p14:nvContentPartPr>
              <p14:xfrm>
                <a:off x="11227802" y="5644843"/>
                <a:ext cx="222480" cy="1641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931FD63-D70D-4C66-9BA6-C74069973AA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209773" y="5626843"/>
                  <a:ext cx="258178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B5E452F-78A2-47B7-A088-6FF9BF14B45C}"/>
                    </a:ext>
                  </a:extLst>
                </p14:cNvPr>
                <p14:cNvContentPartPr/>
                <p14:nvPr/>
              </p14:nvContentPartPr>
              <p14:xfrm>
                <a:off x="11537762" y="5463763"/>
                <a:ext cx="67320" cy="51768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B5E452F-78A2-47B7-A088-6FF9BF14B45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519762" y="5445776"/>
                  <a:ext cx="102960" cy="5532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9" name="Group 308">
            <a:extLst>
              <a:ext uri="{FF2B5EF4-FFF2-40B4-BE49-F238E27FC236}">
                <a16:creationId xmlns:a16="http://schemas.microsoft.com/office/drawing/2014/main" id="{D95D199A-186A-49F1-9EDB-AA745979350B}"/>
              </a:ext>
            </a:extLst>
          </p:cNvPr>
          <p:cNvGrpSpPr/>
          <p:nvPr/>
        </p:nvGrpSpPr>
        <p:grpSpPr>
          <a:xfrm>
            <a:off x="1592402" y="6219763"/>
            <a:ext cx="693360" cy="337680"/>
            <a:chOff x="1592402" y="6219763"/>
            <a:chExt cx="693360" cy="33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766D3B7-5D31-49F9-8F30-3C63F6E5219A}"/>
                    </a:ext>
                  </a:extLst>
                </p14:cNvPr>
                <p14:cNvContentPartPr/>
                <p14:nvPr/>
              </p14:nvContentPartPr>
              <p14:xfrm>
                <a:off x="1592402" y="6219763"/>
                <a:ext cx="38520" cy="33768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766D3B7-5D31-49F9-8F30-3C63F6E5219A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574402" y="6201763"/>
                  <a:ext cx="74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4572A2A9-23B1-4030-8448-EA2B420EFE91}"/>
                    </a:ext>
                  </a:extLst>
                </p14:cNvPr>
                <p14:cNvContentPartPr/>
                <p14:nvPr/>
              </p14:nvContentPartPr>
              <p14:xfrm>
                <a:off x="1592402" y="6269803"/>
                <a:ext cx="231120" cy="25092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4572A2A9-23B1-4030-8448-EA2B420EFE9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574402" y="6251829"/>
                  <a:ext cx="266760" cy="286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083A6B5-C509-44DA-A095-C5424CC1998C}"/>
                    </a:ext>
                  </a:extLst>
                </p14:cNvPr>
                <p14:cNvContentPartPr/>
                <p14:nvPr/>
              </p14:nvContentPartPr>
              <p14:xfrm>
                <a:off x="2024402" y="6381763"/>
                <a:ext cx="170640" cy="1548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083A6B5-C509-44DA-A095-C5424CC1998C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006440" y="6363763"/>
                  <a:ext cx="206205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9D037851-C2F0-4BAF-9C72-E2B66447E2ED}"/>
                    </a:ext>
                  </a:extLst>
                </p14:cNvPr>
                <p14:cNvContentPartPr/>
                <p14:nvPr/>
              </p14:nvContentPartPr>
              <p14:xfrm>
                <a:off x="2058602" y="6437203"/>
                <a:ext cx="227160" cy="3276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9D037851-C2F0-4BAF-9C72-E2B66447E2E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40602" y="6419203"/>
                  <a:ext cx="262800" cy="6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A40A47CA-080A-47E5-80FB-6487F543C89F}"/>
              </a:ext>
            </a:extLst>
          </p:cNvPr>
          <p:cNvGrpSpPr/>
          <p:nvPr/>
        </p:nvGrpSpPr>
        <p:grpSpPr>
          <a:xfrm>
            <a:off x="2568722" y="5886403"/>
            <a:ext cx="2112840" cy="932400"/>
            <a:chOff x="2568722" y="5886403"/>
            <a:chExt cx="2112840" cy="93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98D0298-572C-41C4-BA57-A96F4EE7CE02}"/>
                    </a:ext>
                  </a:extLst>
                </p14:cNvPr>
                <p14:cNvContentPartPr/>
                <p14:nvPr/>
              </p14:nvContentPartPr>
              <p14:xfrm>
                <a:off x="2568722" y="5966323"/>
                <a:ext cx="223560" cy="38088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98D0298-572C-41C4-BA57-A96F4EE7CE0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550751" y="5948340"/>
                  <a:ext cx="259143" cy="416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2F3E2A1-ECB6-4995-87FB-B262FA976C7A}"/>
                    </a:ext>
                  </a:extLst>
                </p14:cNvPr>
                <p14:cNvContentPartPr/>
                <p14:nvPr/>
              </p14:nvContentPartPr>
              <p14:xfrm>
                <a:off x="2818922" y="6042643"/>
                <a:ext cx="206280" cy="28332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2F3E2A1-ECB6-4995-87FB-B262FA976C7A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2800922" y="6024643"/>
                  <a:ext cx="2419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DE7428F-74B3-4FCF-B09E-B29C7BF614F2}"/>
                    </a:ext>
                  </a:extLst>
                </p14:cNvPr>
                <p14:cNvContentPartPr/>
                <p14:nvPr/>
              </p14:nvContentPartPr>
              <p14:xfrm>
                <a:off x="2883002" y="6169723"/>
                <a:ext cx="170640" cy="6084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DE7428F-74B3-4FCF-B09E-B29C7BF614F2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865002" y="6151723"/>
                  <a:ext cx="206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E7CC380F-E645-4ED5-9842-8D1FCADD719C}"/>
                    </a:ext>
                  </a:extLst>
                </p14:cNvPr>
                <p14:cNvContentPartPr/>
                <p14:nvPr/>
              </p14:nvContentPartPr>
              <p14:xfrm>
                <a:off x="3102962" y="5974963"/>
                <a:ext cx="118080" cy="4053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E7CC380F-E645-4ED5-9842-8D1FCADD719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084907" y="5956947"/>
                  <a:ext cx="153829" cy="4410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1CA5FAE-BA57-4021-809A-9CEAC6AEF380}"/>
                    </a:ext>
                  </a:extLst>
                </p14:cNvPr>
                <p14:cNvContentPartPr/>
                <p14:nvPr/>
              </p14:nvContentPartPr>
              <p14:xfrm>
                <a:off x="3367562" y="5920243"/>
                <a:ext cx="124200" cy="22140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1CA5FAE-BA57-4021-809A-9CEAC6AEF38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349562" y="5902243"/>
                  <a:ext cx="1598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CC301D49-565B-4FCE-942E-5DC700E20A69}"/>
                    </a:ext>
                  </a:extLst>
                </p14:cNvPr>
                <p14:cNvContentPartPr/>
                <p14:nvPr/>
              </p14:nvContentPartPr>
              <p14:xfrm>
                <a:off x="3642962" y="5976403"/>
                <a:ext cx="203760" cy="36720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CC301D49-565B-4FCE-942E-5DC700E20A69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624962" y="5958403"/>
                  <a:ext cx="2394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250D53E9-B299-4C49-A9FB-F6BCF898AA76}"/>
                    </a:ext>
                  </a:extLst>
                </p14:cNvPr>
                <p14:cNvContentPartPr/>
                <p14:nvPr/>
              </p14:nvContentPartPr>
              <p14:xfrm>
                <a:off x="4026362" y="6075763"/>
                <a:ext cx="53280" cy="2347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250D53E9-B299-4C49-A9FB-F6BCF898AA76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4008483" y="6057791"/>
                  <a:ext cx="88681" cy="2703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4AAA4064-A5FA-4C9C-B216-DDB76D297B68}"/>
                    </a:ext>
                  </a:extLst>
                </p14:cNvPr>
                <p14:cNvContentPartPr/>
                <p14:nvPr/>
              </p14:nvContentPartPr>
              <p14:xfrm>
                <a:off x="4020242" y="6052363"/>
                <a:ext cx="131040" cy="28512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4AAA4064-A5FA-4C9C-B216-DDB76D297B68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02242" y="6034363"/>
                  <a:ext cx="1666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5539B4B-E24F-4908-853D-031489494064}"/>
                    </a:ext>
                  </a:extLst>
                </p14:cNvPr>
                <p14:cNvContentPartPr/>
                <p14:nvPr/>
              </p14:nvContentPartPr>
              <p14:xfrm>
                <a:off x="4268282" y="5963803"/>
                <a:ext cx="144000" cy="493920"/>
              </p14:xfrm>
            </p:contentPart>
          </mc:Choice>
          <mc:Fallback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5539B4B-E24F-4908-853D-031489494064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250282" y="5945803"/>
                  <a:ext cx="17964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D326E95-7E6B-45AE-8A4F-4FF4969433B4}"/>
                    </a:ext>
                  </a:extLst>
                </p14:cNvPr>
                <p14:cNvContentPartPr/>
                <p14:nvPr/>
              </p14:nvContentPartPr>
              <p14:xfrm>
                <a:off x="4423442" y="5886403"/>
                <a:ext cx="258120" cy="27504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D326E95-7E6B-45AE-8A4F-4FF4969433B4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405442" y="5868403"/>
                  <a:ext cx="2937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0F6ACDD-1086-4650-86B8-8967F9FD8C00}"/>
                    </a:ext>
                  </a:extLst>
                </p14:cNvPr>
                <p14:cNvContentPartPr/>
                <p14:nvPr/>
              </p14:nvContentPartPr>
              <p14:xfrm>
                <a:off x="2584562" y="6433243"/>
                <a:ext cx="1721520" cy="9216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0F6ACDD-1086-4650-86B8-8967F9FD8C0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2566562" y="6415243"/>
                  <a:ext cx="1757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196D031B-9BCE-411B-94E4-3AB348F5F79E}"/>
                    </a:ext>
                  </a:extLst>
                </p14:cNvPr>
                <p14:cNvContentPartPr/>
                <p14:nvPr/>
              </p14:nvContentPartPr>
              <p14:xfrm>
                <a:off x="2652962" y="6497683"/>
                <a:ext cx="174600" cy="32112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196D031B-9BCE-411B-94E4-3AB348F5F79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634962" y="6479683"/>
                  <a:ext cx="2102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262FCB16-8581-4776-9038-9012A3BD81C6}"/>
                    </a:ext>
                  </a:extLst>
                </p14:cNvPr>
                <p14:cNvContentPartPr/>
                <p14:nvPr/>
              </p14:nvContentPartPr>
              <p14:xfrm>
                <a:off x="2890922" y="6591283"/>
                <a:ext cx="143280" cy="1504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262FCB16-8581-4776-9038-9012A3BD81C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2872922" y="6573240"/>
                  <a:ext cx="178920" cy="1862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ECCEEDE-376E-4602-886C-0C36B72CE5DA}"/>
                    </a:ext>
                  </a:extLst>
                </p14:cNvPr>
                <p14:cNvContentPartPr/>
                <p14:nvPr/>
              </p14:nvContentPartPr>
              <p14:xfrm>
                <a:off x="3104402" y="6520723"/>
                <a:ext cx="96840" cy="28152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ECCEEDE-376E-4602-886C-0C36B72CE5D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086335" y="6502723"/>
                  <a:ext cx="132613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200FD416-EF83-4663-A316-57FC4D844B43}"/>
                    </a:ext>
                  </a:extLst>
                </p14:cNvPr>
                <p14:cNvContentPartPr/>
                <p14:nvPr/>
              </p14:nvContentPartPr>
              <p14:xfrm>
                <a:off x="3341282" y="6540523"/>
                <a:ext cx="92880" cy="114840"/>
              </p14:xfrm>
            </p:contentPart>
          </mc:Choice>
          <mc:Fallback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200FD416-EF83-4663-A316-57FC4D844B43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323282" y="6522466"/>
                  <a:ext cx="128520" cy="15059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75FCE7CA-6976-459F-B2B1-21FED75876C1}"/>
              </a:ext>
            </a:extLst>
          </p:cNvPr>
          <p:cNvGrpSpPr/>
          <p:nvPr/>
        </p:nvGrpSpPr>
        <p:grpSpPr>
          <a:xfrm>
            <a:off x="9522842" y="969883"/>
            <a:ext cx="2473200" cy="785520"/>
            <a:chOff x="9522842" y="969883"/>
            <a:chExt cx="2473200" cy="78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25FD4E5C-62EB-4348-8215-85C71600F74A}"/>
                    </a:ext>
                  </a:extLst>
                </p14:cNvPr>
                <p14:cNvContentPartPr/>
                <p14:nvPr/>
              </p14:nvContentPartPr>
              <p14:xfrm>
                <a:off x="9522842" y="969883"/>
                <a:ext cx="46800" cy="2977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25FD4E5C-62EB-4348-8215-85C71600F74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504842" y="951883"/>
                  <a:ext cx="824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B8D6660A-F8D7-46EC-9B2F-5CB9C71AF7BE}"/>
                    </a:ext>
                  </a:extLst>
                </p14:cNvPr>
                <p14:cNvContentPartPr/>
                <p14:nvPr/>
              </p14:nvContentPartPr>
              <p14:xfrm>
                <a:off x="9600962" y="1028563"/>
                <a:ext cx="142200" cy="23256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B8D6660A-F8D7-46EC-9B2F-5CB9C71AF7B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582962" y="1010591"/>
                  <a:ext cx="177840" cy="268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5AF113C-9D04-4186-9264-79C125361190}"/>
                    </a:ext>
                  </a:extLst>
                </p14:cNvPr>
                <p14:cNvContentPartPr/>
                <p14:nvPr/>
              </p14:nvContentPartPr>
              <p14:xfrm>
                <a:off x="9928202" y="1067443"/>
                <a:ext cx="32040" cy="30600"/>
              </p14:xfrm>
            </p:contentPart>
          </mc:Choice>
          <mc:Fallback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5AF113C-9D04-4186-9264-79C12536119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9910202" y="1049443"/>
                  <a:ext cx="676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E407E06B-C2B7-47AD-A336-3F78520E52AB}"/>
                    </a:ext>
                  </a:extLst>
                </p14:cNvPr>
                <p14:cNvContentPartPr/>
                <p14:nvPr/>
              </p14:nvContentPartPr>
              <p14:xfrm>
                <a:off x="9950162" y="1158883"/>
                <a:ext cx="23400" cy="7956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E407E06B-C2B7-47AD-A336-3F78520E52A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9932162" y="1140883"/>
                  <a:ext cx="59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B3E0E22E-6FE7-4C23-B86A-D93AC6C6292E}"/>
                    </a:ext>
                  </a:extLst>
                </p14:cNvPr>
                <p14:cNvContentPartPr/>
                <p14:nvPr/>
              </p14:nvContentPartPr>
              <p14:xfrm>
                <a:off x="10221242" y="1100563"/>
                <a:ext cx="101520" cy="14652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B3E0E22E-6FE7-4C23-B86A-D93AC6C6292E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203242" y="1082563"/>
                  <a:ext cx="1371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43AEAA73-2770-4E04-A6F7-B481CE84901C}"/>
                    </a:ext>
                  </a:extLst>
                </p14:cNvPr>
                <p14:cNvContentPartPr/>
                <p14:nvPr/>
              </p14:nvContentPartPr>
              <p14:xfrm>
                <a:off x="10443002" y="1146643"/>
                <a:ext cx="67320" cy="14040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43AEAA73-2770-4E04-A6F7-B481CE84901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425002" y="1128643"/>
                  <a:ext cx="1029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D61B401-855D-4E8E-B770-0D3E228D02C4}"/>
                    </a:ext>
                  </a:extLst>
                </p14:cNvPr>
                <p14:cNvContentPartPr/>
                <p14:nvPr/>
              </p14:nvContentPartPr>
              <p14:xfrm>
                <a:off x="10580882" y="1177963"/>
                <a:ext cx="382680" cy="12780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D61B401-855D-4E8E-B770-0D3E228D02C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562882" y="1160014"/>
                  <a:ext cx="418320" cy="1633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F0B69EE-3D7E-4A06-A717-F80D7C40B876}"/>
                    </a:ext>
                  </a:extLst>
                </p14:cNvPr>
                <p14:cNvContentPartPr/>
                <p14:nvPr/>
              </p14:nvContentPartPr>
              <p14:xfrm>
                <a:off x="10990922" y="1192003"/>
                <a:ext cx="173520" cy="1386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F0B69EE-3D7E-4A06-A717-F80D7C40B876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972922" y="1174003"/>
                  <a:ext cx="2091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550CC8F-B60D-4C20-B162-6542247ECC5C}"/>
                    </a:ext>
                  </a:extLst>
                </p14:cNvPr>
                <p14:cNvContentPartPr/>
                <p14:nvPr/>
              </p14:nvContentPartPr>
              <p14:xfrm>
                <a:off x="11265962" y="1156723"/>
                <a:ext cx="42480" cy="13176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550CC8F-B60D-4C20-B162-6542247ECC5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1247962" y="1138723"/>
                  <a:ext cx="781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78CF9A02-AA39-4EA1-B4CA-9B26DB7D077C}"/>
                    </a:ext>
                  </a:extLst>
                </p14:cNvPr>
                <p14:cNvContentPartPr/>
                <p14:nvPr/>
              </p14:nvContentPartPr>
              <p14:xfrm>
                <a:off x="11386562" y="1218643"/>
                <a:ext cx="49320" cy="76320"/>
              </p14:xfrm>
            </p:contentPart>
          </mc:Choice>
          <mc:Fallback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78CF9A02-AA39-4EA1-B4CA-9B26DB7D077C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368562" y="1200643"/>
                  <a:ext cx="84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FBF232DB-90E8-4D40-9ACC-6AD4FD254C5C}"/>
                    </a:ext>
                  </a:extLst>
                </p14:cNvPr>
                <p14:cNvContentPartPr/>
                <p14:nvPr/>
              </p14:nvContentPartPr>
              <p14:xfrm>
                <a:off x="11523002" y="1158883"/>
                <a:ext cx="155520" cy="192600"/>
              </p14:xfrm>
            </p:contentPart>
          </mc:Choice>
          <mc:Fallback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FBF232DB-90E8-4D40-9ACC-6AD4FD254C5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1504960" y="1140883"/>
                  <a:ext cx="191243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C5A03AEE-57EA-4056-B5CB-B0BD3E6F69D2}"/>
                    </a:ext>
                  </a:extLst>
                </p14:cNvPr>
                <p14:cNvContentPartPr/>
                <p14:nvPr/>
              </p14:nvContentPartPr>
              <p14:xfrm>
                <a:off x="11722082" y="1116043"/>
                <a:ext cx="16200" cy="26352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C5A03AEE-57EA-4056-B5CB-B0BD3E6F69D2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704082" y="1098043"/>
                  <a:ext cx="5184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FA31CDBD-6EFB-4C1F-B3E7-3058FD4B5365}"/>
                    </a:ext>
                  </a:extLst>
                </p14:cNvPr>
                <p14:cNvContentPartPr/>
                <p14:nvPr/>
              </p14:nvContentPartPr>
              <p14:xfrm>
                <a:off x="11711282" y="1254643"/>
                <a:ext cx="284760" cy="13680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FA31CDBD-6EFB-4C1F-B3E7-3058FD4B536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693282" y="1236643"/>
                  <a:ext cx="320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C0E35319-13AE-4F6A-8365-04F562A2C609}"/>
                    </a:ext>
                  </a:extLst>
                </p14:cNvPr>
                <p14:cNvContentPartPr/>
                <p14:nvPr/>
              </p14:nvContentPartPr>
              <p14:xfrm>
                <a:off x="10152842" y="1473163"/>
                <a:ext cx="146880" cy="158040"/>
              </p14:xfrm>
            </p:contentPart>
          </mc:Choice>
          <mc:Fallback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C0E35319-13AE-4F6A-8365-04F562A2C60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0134842" y="1455122"/>
                  <a:ext cx="182520" cy="193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71DDED5B-458B-4D65-82F0-75F838D0C79F}"/>
                    </a:ext>
                  </a:extLst>
                </p14:cNvPr>
                <p14:cNvContentPartPr/>
                <p14:nvPr/>
              </p14:nvContentPartPr>
              <p14:xfrm>
                <a:off x="10334642" y="1473883"/>
                <a:ext cx="7560" cy="17244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71DDED5B-458B-4D65-82F0-75F838D0C79F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0317460" y="1455883"/>
                  <a:ext cx="415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EC697C92-6ADB-4D23-904B-38741679130D}"/>
                    </a:ext>
                  </a:extLst>
                </p14:cNvPr>
                <p14:cNvContentPartPr/>
                <p14:nvPr/>
              </p14:nvContentPartPr>
              <p14:xfrm>
                <a:off x="10281002" y="1550563"/>
                <a:ext cx="123480" cy="3852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EC697C92-6ADB-4D23-904B-38741679130D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0263054" y="1532563"/>
                  <a:ext cx="159016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BE6749C4-EC22-44A9-A52D-B47967BF6B02}"/>
                    </a:ext>
                  </a:extLst>
                </p14:cNvPr>
                <p14:cNvContentPartPr/>
                <p14:nvPr/>
              </p14:nvContentPartPr>
              <p14:xfrm>
                <a:off x="10182362" y="1500523"/>
                <a:ext cx="98280" cy="9036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BE6749C4-EC22-44A9-A52D-B47967BF6B02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164362" y="1482594"/>
                  <a:ext cx="133920" cy="1258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00F0D61-107D-4737-9309-C3270605DC9A}"/>
                    </a:ext>
                  </a:extLst>
                </p14:cNvPr>
                <p14:cNvContentPartPr/>
                <p14:nvPr/>
              </p14:nvContentPartPr>
              <p14:xfrm>
                <a:off x="10489442" y="1478563"/>
                <a:ext cx="195840" cy="22104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00F0D61-107D-4737-9309-C3270605DC9A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471442" y="1460534"/>
                  <a:ext cx="231480" cy="2567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DB406C4C-4C49-45DD-B60E-3B11545DDEA2}"/>
                    </a:ext>
                  </a:extLst>
                </p14:cNvPr>
                <p14:cNvContentPartPr/>
                <p14:nvPr/>
              </p14:nvContentPartPr>
              <p14:xfrm>
                <a:off x="10743242" y="1473883"/>
                <a:ext cx="399240" cy="25056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DB406C4C-4C49-45DD-B60E-3B11545DDEA2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725242" y="1455857"/>
                  <a:ext cx="434880" cy="286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20CD53E-6F3D-4B96-A7EF-5B9919C73A8F}"/>
                    </a:ext>
                  </a:extLst>
                </p14:cNvPr>
                <p14:cNvContentPartPr/>
                <p14:nvPr/>
              </p14:nvContentPartPr>
              <p14:xfrm>
                <a:off x="11214482" y="1597723"/>
                <a:ext cx="370080" cy="15768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20CD53E-6F3D-4B96-A7EF-5B9919C73A8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11196482" y="1579723"/>
                  <a:ext cx="405720" cy="193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75427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61C70-1BE5-44B6-93B3-4735E4F53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4</a:t>
            </a:fld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A21D814-2A97-47BE-9356-0F4691018746}"/>
                  </a:ext>
                </a:extLst>
              </p14:cNvPr>
              <p14:cNvContentPartPr/>
              <p14:nvPr/>
            </p14:nvContentPartPr>
            <p14:xfrm>
              <a:off x="1675922" y="475243"/>
              <a:ext cx="192960" cy="29304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A21D814-2A97-47BE-9356-0F469101874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7922" y="457243"/>
                <a:ext cx="22860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29D5717-DF9D-47EB-B6D8-4E8509D8D8F7}"/>
                  </a:ext>
                </a:extLst>
              </p14:cNvPr>
              <p14:cNvContentPartPr/>
              <p14:nvPr/>
            </p14:nvContentPartPr>
            <p14:xfrm>
              <a:off x="1968242" y="604483"/>
              <a:ext cx="1112040" cy="40320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29D5717-DF9D-47EB-B6D8-4E8509D8D8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0242" y="586483"/>
                <a:ext cx="1147680" cy="43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F93CF148-382E-43F1-B2DB-1BE69205CA92}"/>
              </a:ext>
            </a:extLst>
          </p:cNvPr>
          <p:cNvGrpSpPr/>
          <p:nvPr/>
        </p:nvGrpSpPr>
        <p:grpSpPr>
          <a:xfrm>
            <a:off x="3607322" y="500803"/>
            <a:ext cx="2874960" cy="478440"/>
            <a:chOff x="3607322" y="500803"/>
            <a:chExt cx="287496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614E1D-0F30-4A71-9D19-CC4C850DD11A}"/>
                    </a:ext>
                  </a:extLst>
                </p14:cNvPr>
                <p14:cNvContentPartPr/>
                <p14:nvPr/>
              </p14:nvContentPartPr>
              <p14:xfrm>
                <a:off x="3607322" y="594043"/>
                <a:ext cx="936000" cy="385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614E1D-0F30-4A71-9D19-CC4C850DD1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589322" y="576026"/>
                  <a:ext cx="971640" cy="4208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C5A514-60F0-4601-8239-EB15495B35F5}"/>
                    </a:ext>
                  </a:extLst>
                </p14:cNvPr>
                <p14:cNvContentPartPr/>
                <p14:nvPr/>
              </p14:nvContentPartPr>
              <p14:xfrm>
                <a:off x="4659962" y="500803"/>
                <a:ext cx="64080" cy="327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C5A514-60F0-4601-8239-EB15495B35F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41962" y="482803"/>
                  <a:ext cx="997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E2066C2-6D75-4398-BDB7-82A75C0AF477}"/>
                    </a:ext>
                  </a:extLst>
                </p14:cNvPr>
                <p14:cNvContentPartPr/>
                <p14:nvPr/>
              </p14:nvContentPartPr>
              <p14:xfrm>
                <a:off x="4816202" y="652363"/>
                <a:ext cx="232200" cy="1461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E2066C2-6D75-4398-BDB7-82A75C0AF4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98202" y="634363"/>
                  <a:ext cx="2678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75F6A3F-9D5B-4CE5-8DF0-9633DEC8B9BF}"/>
                    </a:ext>
                  </a:extLst>
                </p14:cNvPr>
                <p14:cNvContentPartPr/>
                <p14:nvPr/>
              </p14:nvContentPartPr>
              <p14:xfrm>
                <a:off x="5094842" y="611683"/>
                <a:ext cx="145440" cy="3146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75F6A3F-9D5B-4CE5-8DF0-9633DEC8B9B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76842" y="593683"/>
                  <a:ext cx="1810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205664A-F722-437D-A3EC-37EF7D527023}"/>
                    </a:ext>
                  </a:extLst>
                </p14:cNvPr>
                <p14:cNvContentPartPr/>
                <p14:nvPr/>
              </p14:nvContentPartPr>
              <p14:xfrm>
                <a:off x="5370242" y="685123"/>
                <a:ext cx="409680" cy="1627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205664A-F722-437D-A3EC-37EF7D52702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352242" y="667163"/>
                  <a:ext cx="445320" cy="1982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44BAEF-3DE3-4E6C-9E4D-C9385A51A43E}"/>
                    </a:ext>
                  </a:extLst>
                </p14:cNvPr>
                <p14:cNvContentPartPr/>
                <p14:nvPr/>
              </p14:nvContentPartPr>
              <p14:xfrm>
                <a:off x="5832842" y="724003"/>
                <a:ext cx="213840" cy="167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44BAEF-3DE3-4E6C-9E4D-C9385A51A43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14842" y="706003"/>
                  <a:ext cx="249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27263A0-D20A-447B-AD4D-EF1F9A0AE3FC}"/>
                    </a:ext>
                  </a:extLst>
                </p14:cNvPr>
                <p14:cNvContentPartPr/>
                <p14:nvPr/>
              </p14:nvContentPartPr>
              <p14:xfrm>
                <a:off x="6107522" y="731563"/>
                <a:ext cx="191520" cy="1702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27263A0-D20A-447B-AD4D-EF1F9A0AE3F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89522" y="713563"/>
                  <a:ext cx="2271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B161B1B-07F4-4C85-81A4-7ED5BFFDE9BF}"/>
                    </a:ext>
                  </a:extLst>
                </p14:cNvPr>
                <p14:cNvContentPartPr/>
                <p14:nvPr/>
              </p14:nvContentPartPr>
              <p14:xfrm>
                <a:off x="6371042" y="746683"/>
                <a:ext cx="111240" cy="120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B161B1B-07F4-4C85-81A4-7ED5BFFDE9B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53042" y="728683"/>
                  <a:ext cx="146880" cy="156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FB2E8660-AA20-4E1A-8FF5-C4EB818BEE01}"/>
                  </a:ext>
                </a:extLst>
              </p14:cNvPr>
              <p14:cNvContentPartPr/>
              <p14:nvPr/>
            </p14:nvContentPartPr>
            <p14:xfrm>
              <a:off x="6754442" y="724363"/>
              <a:ext cx="561600" cy="15768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FB2E8660-AA20-4E1A-8FF5-C4EB818BEE0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36442" y="706404"/>
                <a:ext cx="597240" cy="193239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462779E2-A34A-40C0-931B-3BBC91DC64A5}"/>
              </a:ext>
            </a:extLst>
          </p:cNvPr>
          <p:cNvGrpSpPr/>
          <p:nvPr/>
        </p:nvGrpSpPr>
        <p:grpSpPr>
          <a:xfrm>
            <a:off x="7654082" y="631843"/>
            <a:ext cx="1660680" cy="431640"/>
            <a:chOff x="7654082" y="631843"/>
            <a:chExt cx="1660680" cy="43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4C5B78C-C81F-4F28-A268-0480C52B1128}"/>
                    </a:ext>
                  </a:extLst>
                </p14:cNvPr>
                <p14:cNvContentPartPr/>
                <p14:nvPr/>
              </p14:nvContentPartPr>
              <p14:xfrm>
                <a:off x="7654082" y="648403"/>
                <a:ext cx="46080" cy="3142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4C5B78C-C81F-4F28-A268-0480C52B11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636082" y="630403"/>
                  <a:ext cx="81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CC957FB-8AF2-4912-9771-2B273D29CAAF}"/>
                    </a:ext>
                  </a:extLst>
                </p14:cNvPr>
                <p14:cNvContentPartPr/>
                <p14:nvPr/>
              </p14:nvContentPartPr>
              <p14:xfrm>
                <a:off x="7655882" y="631843"/>
                <a:ext cx="660600" cy="312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CC957FB-8AF2-4912-9771-2B273D29CAA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37882" y="613843"/>
                  <a:ext cx="6962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5D0BD9-EE4D-4AE4-B114-2BE86727A6AB}"/>
                    </a:ext>
                  </a:extLst>
                </p14:cNvPr>
                <p14:cNvContentPartPr/>
                <p14:nvPr/>
              </p14:nvContentPartPr>
              <p14:xfrm>
                <a:off x="8360042" y="780163"/>
                <a:ext cx="427320" cy="2833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5D0BD9-EE4D-4AE4-B114-2BE86727A6A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42042" y="762163"/>
                  <a:ext cx="4629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2D70E26-6A26-4EA4-8571-3FE206AE3689}"/>
                    </a:ext>
                  </a:extLst>
                </p14:cNvPr>
                <p14:cNvContentPartPr/>
                <p14:nvPr/>
              </p14:nvContentPartPr>
              <p14:xfrm>
                <a:off x="8810042" y="795643"/>
                <a:ext cx="113760" cy="165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2D70E26-6A26-4EA4-8571-3FE206AE368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92042" y="777643"/>
                  <a:ext cx="1494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2D12EEF-DB21-4B3C-97E2-10991333E116}"/>
                    </a:ext>
                  </a:extLst>
                </p14:cNvPr>
                <p14:cNvContentPartPr/>
                <p14:nvPr/>
              </p14:nvContentPartPr>
              <p14:xfrm>
                <a:off x="8994722" y="811123"/>
                <a:ext cx="66240" cy="1411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2D12EEF-DB21-4B3C-97E2-10991333E11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76819" y="793123"/>
                  <a:ext cx="101687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48E0DF9E-0401-4865-83F3-1FC95E29EE31}"/>
                    </a:ext>
                  </a:extLst>
                </p14:cNvPr>
                <p14:cNvContentPartPr/>
                <p14:nvPr/>
              </p14:nvContentPartPr>
              <p14:xfrm>
                <a:off x="9025322" y="728683"/>
                <a:ext cx="261360" cy="90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48E0DF9E-0401-4865-83F3-1FC95E29EE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07347" y="710683"/>
                  <a:ext cx="296951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7F32AC3-EB47-44B0-B3AA-BB0D8A9DB091}"/>
                    </a:ext>
                  </a:extLst>
                </p14:cNvPr>
                <p14:cNvContentPartPr/>
                <p14:nvPr/>
              </p14:nvContentPartPr>
              <p14:xfrm>
                <a:off x="9297482" y="837403"/>
                <a:ext cx="17280" cy="450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7F32AC3-EB47-44B0-B3AA-BB0D8A9DB09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79849" y="819403"/>
                  <a:ext cx="52193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2B92722-B745-4765-A828-1F32264AB1E0}"/>
                  </a:ext>
                </a:extLst>
              </p14:cNvPr>
              <p14:cNvContentPartPr/>
              <p14:nvPr/>
            </p14:nvContentPartPr>
            <p14:xfrm>
              <a:off x="930002" y="1665763"/>
              <a:ext cx="10080" cy="57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2B92722-B745-4765-A828-1F32264AB1E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2002" y="1646563"/>
                <a:ext cx="45720" cy="43776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805B8B4D-8102-47DC-BCC9-1F462320EC77}"/>
              </a:ext>
            </a:extLst>
          </p:cNvPr>
          <p:cNvGrpSpPr/>
          <p:nvPr/>
        </p:nvGrpSpPr>
        <p:grpSpPr>
          <a:xfrm>
            <a:off x="3435242" y="1491523"/>
            <a:ext cx="483480" cy="316440"/>
            <a:chOff x="3435242" y="1491523"/>
            <a:chExt cx="483480" cy="31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D5F2163-C349-4C18-9411-02C291CE3F13}"/>
                    </a:ext>
                  </a:extLst>
                </p14:cNvPr>
                <p14:cNvContentPartPr/>
                <p14:nvPr/>
              </p14:nvContentPartPr>
              <p14:xfrm>
                <a:off x="3435242" y="1491523"/>
                <a:ext cx="483480" cy="892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D5F2163-C349-4C18-9411-02C291CE3F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417242" y="1473523"/>
                  <a:ext cx="519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B51A601-F2F0-4CA9-B348-3142D5ED0B40}"/>
                    </a:ext>
                  </a:extLst>
                </p14:cNvPr>
                <p14:cNvContentPartPr/>
                <p14:nvPr/>
              </p14:nvContentPartPr>
              <p14:xfrm>
                <a:off x="3454682" y="1697443"/>
                <a:ext cx="452880" cy="5832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B51A601-F2F0-4CA9-B348-3142D5ED0B4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36682" y="1679331"/>
                  <a:ext cx="488520" cy="941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F7B6278-C0FC-40AB-81FD-756CB45F799A}"/>
                    </a:ext>
                  </a:extLst>
                </p14:cNvPr>
                <p14:cNvContentPartPr/>
                <p14:nvPr/>
              </p14:nvContentPartPr>
              <p14:xfrm>
                <a:off x="3451082" y="1759363"/>
                <a:ext cx="227160" cy="486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F7B6278-C0FC-40AB-81FD-756CB45F799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433110" y="1741229"/>
                  <a:ext cx="262744" cy="8450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7E138E1-DA95-4E08-8A45-13A4341B2E19}"/>
              </a:ext>
            </a:extLst>
          </p:cNvPr>
          <p:cNvGrpSpPr/>
          <p:nvPr/>
        </p:nvGrpSpPr>
        <p:grpSpPr>
          <a:xfrm>
            <a:off x="4417322" y="1267963"/>
            <a:ext cx="645480" cy="442440"/>
            <a:chOff x="4417322" y="1267963"/>
            <a:chExt cx="645480" cy="44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FC0809E-4FE2-44A3-8D63-67F220A8B98E}"/>
                    </a:ext>
                  </a:extLst>
                </p14:cNvPr>
                <p14:cNvContentPartPr/>
                <p14:nvPr/>
              </p14:nvContentPartPr>
              <p14:xfrm>
                <a:off x="4417322" y="1412323"/>
                <a:ext cx="95400" cy="29808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FC0809E-4FE2-44A3-8D63-67F220A8B9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99322" y="1394345"/>
                  <a:ext cx="131040" cy="3336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F32D47B-965F-4E12-A4E7-A84D560932E5}"/>
                    </a:ext>
                  </a:extLst>
                </p14:cNvPr>
                <p14:cNvContentPartPr/>
                <p14:nvPr/>
              </p14:nvContentPartPr>
              <p14:xfrm>
                <a:off x="4582202" y="1394323"/>
                <a:ext cx="52920" cy="276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F32D47B-965F-4E12-A4E7-A84D560932E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64202" y="1376346"/>
                  <a:ext cx="88560" cy="312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2C6A580-55B6-4F99-B2AC-EE3DD37FA83D}"/>
                    </a:ext>
                  </a:extLst>
                </p14:cNvPr>
                <p14:cNvContentPartPr/>
                <p14:nvPr/>
              </p14:nvContentPartPr>
              <p14:xfrm>
                <a:off x="4492922" y="1607803"/>
                <a:ext cx="136800" cy="133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2C6A580-55B6-4F99-B2AC-EE3DD37FA83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474922" y="1589803"/>
                  <a:ext cx="172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15486A5-71EB-4481-B84A-927CA24F2F31}"/>
                    </a:ext>
                  </a:extLst>
                </p14:cNvPr>
                <p14:cNvContentPartPr/>
                <p14:nvPr/>
              </p14:nvContentPartPr>
              <p14:xfrm>
                <a:off x="4732322" y="1408003"/>
                <a:ext cx="212040" cy="2613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15486A5-71EB-4481-B84A-927CA24F2F3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714353" y="1390003"/>
                  <a:ext cx="2476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F3E23E-3F39-46A2-88A1-6C440914FA93}"/>
                    </a:ext>
                  </a:extLst>
                </p14:cNvPr>
                <p14:cNvContentPartPr/>
                <p14:nvPr/>
              </p14:nvContentPartPr>
              <p14:xfrm>
                <a:off x="4926362" y="1267963"/>
                <a:ext cx="136440" cy="108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F3E23E-3F39-46A2-88A1-6C440914FA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908362" y="1249963"/>
                  <a:ext cx="1720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09D0F67-05AD-4672-AE03-8C87697AB8CF}"/>
              </a:ext>
            </a:extLst>
          </p:cNvPr>
          <p:cNvGrpSpPr/>
          <p:nvPr/>
        </p:nvGrpSpPr>
        <p:grpSpPr>
          <a:xfrm>
            <a:off x="5488682" y="1478563"/>
            <a:ext cx="204840" cy="221760"/>
            <a:chOff x="5488682" y="1478563"/>
            <a:chExt cx="204840" cy="22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94B055A-90B9-43B7-8A7D-CBBF9CE183BA}"/>
                    </a:ext>
                  </a:extLst>
                </p14:cNvPr>
                <p14:cNvContentPartPr/>
                <p14:nvPr/>
              </p14:nvContentPartPr>
              <p14:xfrm>
                <a:off x="5488682" y="1530043"/>
                <a:ext cx="204840" cy="313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94B055A-90B9-43B7-8A7D-CBBF9CE183B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470682" y="1512043"/>
                  <a:ext cx="2404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1BB04CF-B6D5-46F6-A0C7-DA55364DBE46}"/>
                    </a:ext>
                  </a:extLst>
                </p14:cNvPr>
                <p14:cNvContentPartPr/>
                <p14:nvPr/>
              </p14:nvContentPartPr>
              <p14:xfrm>
                <a:off x="5563202" y="1478563"/>
                <a:ext cx="91800" cy="2217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1BB04CF-B6D5-46F6-A0C7-DA55364DBE4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45202" y="1460563"/>
                  <a:ext cx="127440" cy="25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4A20ACB-D8B2-42A4-9F2D-A2CEAA7AAAED}"/>
              </a:ext>
            </a:extLst>
          </p:cNvPr>
          <p:cNvGrpSpPr/>
          <p:nvPr/>
        </p:nvGrpSpPr>
        <p:grpSpPr>
          <a:xfrm>
            <a:off x="6063602" y="1299283"/>
            <a:ext cx="568800" cy="437040"/>
            <a:chOff x="6063602" y="1299283"/>
            <a:chExt cx="56880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69BB99-6C4C-418C-A317-314909CB8DA8}"/>
                    </a:ext>
                  </a:extLst>
                </p14:cNvPr>
                <p14:cNvContentPartPr/>
                <p14:nvPr/>
              </p14:nvContentPartPr>
              <p14:xfrm>
                <a:off x="6063602" y="1384603"/>
                <a:ext cx="89280" cy="3070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069BB99-6C4C-418C-A317-314909CB8DA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045674" y="1366603"/>
                  <a:ext cx="124777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5C6D07A-1260-480C-94A8-F5C7C0EF0F7D}"/>
                    </a:ext>
                  </a:extLst>
                </p14:cNvPr>
                <p14:cNvContentPartPr/>
                <p14:nvPr/>
              </p14:nvContentPartPr>
              <p14:xfrm>
                <a:off x="6252962" y="1457683"/>
                <a:ext cx="57240" cy="278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5C6D07A-1260-480C-94A8-F5C7C0EF0F7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34962" y="1439683"/>
                  <a:ext cx="928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6D571D3-B092-40C5-ACD3-488B872DF4BF}"/>
                    </a:ext>
                  </a:extLst>
                </p14:cNvPr>
                <p14:cNvContentPartPr/>
                <p14:nvPr/>
              </p14:nvContentPartPr>
              <p14:xfrm>
                <a:off x="6174482" y="1553083"/>
                <a:ext cx="187200" cy="39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6D571D3-B092-40C5-ACD3-488B872DF4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156482" y="1534919"/>
                  <a:ext cx="222840" cy="759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553314-0278-4206-BF3F-74142F8CC2D0}"/>
                    </a:ext>
                  </a:extLst>
                </p14:cNvPr>
                <p14:cNvContentPartPr/>
                <p14:nvPr/>
              </p14:nvContentPartPr>
              <p14:xfrm>
                <a:off x="6490562" y="1299283"/>
                <a:ext cx="141840" cy="250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553314-0278-4206-BF3F-74142F8CC2D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72562" y="1281283"/>
                  <a:ext cx="177480" cy="28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C731423-7436-428C-8CF0-8095428A27E6}"/>
              </a:ext>
            </a:extLst>
          </p:cNvPr>
          <p:cNvGrpSpPr/>
          <p:nvPr/>
        </p:nvGrpSpPr>
        <p:grpSpPr>
          <a:xfrm>
            <a:off x="2146802" y="1292083"/>
            <a:ext cx="911520" cy="484920"/>
            <a:chOff x="2146802" y="1292083"/>
            <a:chExt cx="911520" cy="48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C65EC13-4D94-4222-B791-76518060FB76}"/>
                    </a:ext>
                  </a:extLst>
                </p14:cNvPr>
                <p14:cNvContentPartPr/>
                <p14:nvPr/>
              </p14:nvContentPartPr>
              <p14:xfrm>
                <a:off x="2146802" y="1294963"/>
                <a:ext cx="118440" cy="4071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65EC13-4D94-4222-B791-76518060FB7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128802" y="1276963"/>
                  <a:ext cx="15408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969A9FB-B87A-4483-9EC6-4FA6DE4BCFAA}"/>
                    </a:ext>
                  </a:extLst>
                </p14:cNvPr>
                <p14:cNvContentPartPr/>
                <p14:nvPr/>
              </p14:nvContentPartPr>
              <p14:xfrm>
                <a:off x="2339402" y="1292083"/>
                <a:ext cx="67680" cy="38412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969A9FB-B87A-4483-9EC6-4FA6DE4BCF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321402" y="1274083"/>
                  <a:ext cx="1033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4287D70-929A-454E-A4C9-0A27BCEE0643}"/>
                    </a:ext>
                  </a:extLst>
                </p14:cNvPr>
                <p14:cNvContentPartPr/>
                <p14:nvPr/>
              </p14:nvContentPartPr>
              <p14:xfrm>
                <a:off x="2265962" y="1548403"/>
                <a:ext cx="225000" cy="424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4287D70-929A-454E-A4C9-0A27BCEE064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247962" y="1530403"/>
                  <a:ext cx="2606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E319976-63D2-4CB3-A47E-E81D6B47F48C}"/>
                    </a:ext>
                  </a:extLst>
                </p14:cNvPr>
                <p14:cNvContentPartPr/>
                <p14:nvPr/>
              </p14:nvContentPartPr>
              <p14:xfrm>
                <a:off x="2618042" y="1560283"/>
                <a:ext cx="143640" cy="216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E319976-63D2-4CB3-A47E-E81D6B47F48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00042" y="1542283"/>
                  <a:ext cx="179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4514E4B-3D3B-409C-8C4E-EA795D9245F7}"/>
                    </a:ext>
                  </a:extLst>
                </p14:cNvPr>
                <p14:cNvContentPartPr/>
                <p14:nvPr/>
              </p14:nvContentPartPr>
              <p14:xfrm>
                <a:off x="2890922" y="1541203"/>
                <a:ext cx="167400" cy="1702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4514E4B-3D3B-409C-8C4E-EA795D9245F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72922" y="1523203"/>
                  <a:ext cx="20304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F806689-744C-4DBC-9A78-22B2EBBEA1E0}"/>
              </a:ext>
            </a:extLst>
          </p:cNvPr>
          <p:cNvGrpSpPr/>
          <p:nvPr/>
        </p:nvGrpSpPr>
        <p:grpSpPr>
          <a:xfrm>
            <a:off x="8174642" y="941083"/>
            <a:ext cx="3204360" cy="3635640"/>
            <a:chOff x="8174642" y="941083"/>
            <a:chExt cx="3204360" cy="36356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8049238E-0532-4BAF-BDFA-69C4102B865F}"/>
                    </a:ext>
                  </a:extLst>
                </p14:cNvPr>
                <p14:cNvContentPartPr/>
                <p14:nvPr/>
              </p14:nvContentPartPr>
              <p14:xfrm>
                <a:off x="10507802" y="3920083"/>
                <a:ext cx="205920" cy="2505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8049238E-0532-4BAF-BDFA-69C4102B865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471802" y="3704083"/>
                  <a:ext cx="277560" cy="68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A6AD090-C45A-4E69-81B8-477250094435}"/>
                    </a:ext>
                  </a:extLst>
                </p14:cNvPr>
                <p14:cNvContentPartPr/>
                <p14:nvPr/>
              </p14:nvContentPartPr>
              <p14:xfrm>
                <a:off x="10807682" y="3903883"/>
                <a:ext cx="78840" cy="3952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A6AD090-C45A-4E69-81B8-47725009443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771517" y="3687883"/>
                  <a:ext cx="150809" cy="8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FC17BCB-65BC-4E3D-8CBE-9CD0BA546590}"/>
                    </a:ext>
                  </a:extLst>
                </p14:cNvPr>
                <p14:cNvContentPartPr/>
                <p14:nvPr/>
              </p14:nvContentPartPr>
              <p14:xfrm>
                <a:off x="11015762" y="4018003"/>
                <a:ext cx="21240" cy="27252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FC17BCB-65BC-4E3D-8CBE-9CD0BA54659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79762" y="3802003"/>
                  <a:ext cx="92880" cy="70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CEF2010-5C27-4ACF-9538-1EB558D10939}"/>
                    </a:ext>
                  </a:extLst>
                </p14:cNvPr>
                <p14:cNvContentPartPr/>
                <p14:nvPr/>
              </p14:nvContentPartPr>
              <p14:xfrm>
                <a:off x="10853402" y="4119523"/>
                <a:ext cx="182520" cy="3852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CEF2010-5C27-4ACF-9538-1EB558D1093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817402" y="3903523"/>
                  <a:ext cx="25416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C1119E3-46D9-4433-B443-655ECC5D9E8D}"/>
                    </a:ext>
                  </a:extLst>
                </p14:cNvPr>
                <p14:cNvContentPartPr/>
                <p14:nvPr/>
              </p14:nvContentPartPr>
              <p14:xfrm>
                <a:off x="10516442" y="3727123"/>
                <a:ext cx="178200" cy="82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C1119E3-46D9-4433-B443-655ECC5D9E8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80442" y="3511123"/>
                  <a:ext cx="24984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8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470070A-4488-40F0-BADD-E82524DD9113}"/>
                    </a:ext>
                  </a:extLst>
                </p14:cNvPr>
                <p14:cNvContentPartPr/>
                <p14:nvPr/>
              </p14:nvContentPartPr>
              <p14:xfrm>
                <a:off x="8549402" y="1798243"/>
                <a:ext cx="84600" cy="3466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470070A-4488-40F0-BADD-E82524DD911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513402" y="1582467"/>
                  <a:ext cx="156240" cy="777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35FF0F9-D4AF-419D-BF3F-B1CCAC8227BF}"/>
                    </a:ext>
                  </a:extLst>
                </p14:cNvPr>
                <p14:cNvContentPartPr/>
                <p14:nvPr/>
              </p14:nvContentPartPr>
              <p14:xfrm>
                <a:off x="8778722" y="1800403"/>
                <a:ext cx="30960" cy="403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35FF0F9-D4AF-419D-BF3F-B1CCAC8227B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742722" y="1584403"/>
                  <a:ext cx="102600" cy="83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553260D-1DA2-496E-9E60-BFF7FFB20EC2}"/>
                    </a:ext>
                  </a:extLst>
                </p14:cNvPr>
                <p14:cNvContentPartPr/>
                <p14:nvPr/>
              </p14:nvContentPartPr>
              <p14:xfrm>
                <a:off x="8631842" y="2023963"/>
                <a:ext cx="227880" cy="23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553260D-1DA2-496E-9E60-BFF7FFB20EC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595842" y="1807963"/>
                  <a:ext cx="29952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753051E-613B-4EFF-BCE4-4E7B8ED93DD2}"/>
                    </a:ext>
                  </a:extLst>
                </p14:cNvPr>
                <p14:cNvContentPartPr/>
                <p14:nvPr/>
              </p14:nvContentPartPr>
              <p14:xfrm>
                <a:off x="9003362" y="2008483"/>
                <a:ext cx="279360" cy="22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753051E-613B-4EFF-BCE4-4E7B8ED93D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967362" y="1792483"/>
                  <a:ext cx="35100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E84FD7E-DDA4-4283-B267-CF1841FE5AA8}"/>
                    </a:ext>
                  </a:extLst>
                </p14:cNvPr>
                <p14:cNvContentPartPr/>
                <p14:nvPr/>
              </p14:nvContentPartPr>
              <p14:xfrm>
                <a:off x="9443642" y="1903363"/>
                <a:ext cx="212400" cy="2548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E84FD7E-DDA4-4283-B267-CF1841FE5AA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407642" y="1687363"/>
                  <a:ext cx="28404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9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722BD1A-EFEA-4BC2-8577-6DFE36614BCB}"/>
                    </a:ext>
                  </a:extLst>
                </p14:cNvPr>
                <p14:cNvContentPartPr/>
                <p14:nvPr/>
              </p14:nvContentPartPr>
              <p14:xfrm>
                <a:off x="9645602" y="2282083"/>
                <a:ext cx="33840" cy="390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722BD1A-EFEA-4BC2-8577-6DFE36614BC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609602" y="2066083"/>
                  <a:ext cx="105480" cy="82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2220052-D054-4234-A9DA-2F9C8C7140A3}"/>
                    </a:ext>
                  </a:extLst>
                </p14:cNvPr>
                <p14:cNvContentPartPr/>
                <p14:nvPr/>
              </p14:nvContentPartPr>
              <p14:xfrm>
                <a:off x="9496562" y="2871763"/>
                <a:ext cx="41760" cy="3844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2220052-D054-4234-A9DA-2F9C8C7140A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460249" y="2655763"/>
                  <a:ext cx="114023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032ECF9-4F60-4C2F-A9C6-9984257E38F9}"/>
                    </a:ext>
                  </a:extLst>
                </p14:cNvPr>
                <p14:cNvContentPartPr/>
                <p14:nvPr/>
              </p14:nvContentPartPr>
              <p14:xfrm>
                <a:off x="9707882" y="3019723"/>
                <a:ext cx="11880" cy="2325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032ECF9-4F60-4C2F-A9C6-9984257E38F9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672941" y="2803723"/>
                  <a:ext cx="81413" cy="66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A6FECBA-49FC-4E6D-B50E-FB93E05DCD95}"/>
                    </a:ext>
                  </a:extLst>
                </p14:cNvPr>
                <p14:cNvContentPartPr/>
                <p14:nvPr/>
              </p14:nvContentPartPr>
              <p14:xfrm>
                <a:off x="9534002" y="3119803"/>
                <a:ext cx="255960" cy="270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A6FECBA-49FC-4E6D-B50E-FB93E05DCD9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498002" y="2903803"/>
                  <a:ext cx="327600" cy="45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F88D8B5-FD78-43C1-AFAE-F255FC2B691A}"/>
                    </a:ext>
                  </a:extLst>
                </p14:cNvPr>
                <p14:cNvContentPartPr/>
                <p14:nvPr/>
              </p14:nvContentPartPr>
              <p14:xfrm>
                <a:off x="9411962" y="1781323"/>
                <a:ext cx="48240" cy="36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F88D8B5-FD78-43C1-AFAE-F255FC2B691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375962" y="1565323"/>
                  <a:ext cx="11988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0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B9C433-3C1B-4DCD-858C-17A7B5228303}"/>
                    </a:ext>
                  </a:extLst>
                </p14:cNvPr>
                <p14:cNvContentPartPr/>
                <p14:nvPr/>
              </p14:nvContentPartPr>
              <p14:xfrm>
                <a:off x="9563522" y="1714723"/>
                <a:ext cx="47520" cy="16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B9C433-3C1B-4DCD-858C-17A7B522830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27522" y="1498723"/>
                  <a:ext cx="1191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AC5925C-2753-48B5-8069-2D131271F8F4}"/>
                    </a:ext>
                  </a:extLst>
                </p14:cNvPr>
                <p14:cNvContentPartPr/>
                <p14:nvPr/>
              </p14:nvContentPartPr>
              <p14:xfrm>
                <a:off x="9809042" y="1883203"/>
                <a:ext cx="10080" cy="482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AC5925C-2753-48B5-8069-2D131271F8F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773042" y="1667203"/>
                  <a:ext cx="817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DC8B26E-5C42-4A4E-828F-4B9085EBFEF5}"/>
                    </a:ext>
                  </a:extLst>
                </p14:cNvPr>
                <p14:cNvContentPartPr/>
                <p14:nvPr/>
              </p14:nvContentPartPr>
              <p14:xfrm>
                <a:off x="9809402" y="2089483"/>
                <a:ext cx="11880" cy="1180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DC8B26E-5C42-4A4E-828F-4B9085EBFEF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773402" y="1873483"/>
                  <a:ext cx="8352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35EE50C-0D3F-4FC2-B231-D2B720BBA50A}"/>
                    </a:ext>
                  </a:extLst>
                </p14:cNvPr>
                <p14:cNvContentPartPr/>
                <p14:nvPr/>
              </p14:nvContentPartPr>
              <p14:xfrm>
                <a:off x="10167242" y="1576483"/>
                <a:ext cx="17280" cy="4485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35EE50C-0D3F-4FC2-B231-D2B720BBA50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131242" y="1360483"/>
                  <a:ext cx="88920" cy="88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779FA99-61C9-4EA3-ABBC-E976C452DFF1}"/>
                    </a:ext>
                  </a:extLst>
                </p14:cNvPr>
                <p14:cNvContentPartPr/>
                <p14:nvPr/>
              </p14:nvContentPartPr>
              <p14:xfrm>
                <a:off x="10315202" y="1602403"/>
                <a:ext cx="25200" cy="4489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779FA99-61C9-4EA3-ABBC-E976C452DF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279202" y="1386403"/>
                  <a:ext cx="96840" cy="88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1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E9A8062-0813-469A-89EB-D89CDACC2E1C}"/>
                    </a:ext>
                  </a:extLst>
                </p14:cNvPr>
                <p14:cNvContentPartPr/>
                <p14:nvPr/>
              </p14:nvContentPartPr>
              <p14:xfrm>
                <a:off x="10188842" y="1810123"/>
                <a:ext cx="169920" cy="597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E9A8062-0813-469A-89EB-D89CDACC2E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52842" y="1594123"/>
                  <a:ext cx="241560" cy="49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5FDEC04-E229-47E3-81BE-A53820511A1F}"/>
                    </a:ext>
                  </a:extLst>
                </p14:cNvPr>
                <p14:cNvContentPartPr/>
                <p14:nvPr/>
              </p14:nvContentPartPr>
              <p14:xfrm>
                <a:off x="10112522" y="1263283"/>
                <a:ext cx="152640" cy="680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5FDEC04-E229-47E3-81BE-A53820511A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076522" y="1047283"/>
                  <a:ext cx="224280" cy="49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53C8F4C-37A0-4AE5-8D0B-3FFD3E18A076}"/>
                    </a:ext>
                  </a:extLst>
                </p14:cNvPr>
                <p14:cNvContentPartPr/>
                <p14:nvPr/>
              </p14:nvContentPartPr>
              <p14:xfrm>
                <a:off x="10193522" y="1212883"/>
                <a:ext cx="13320" cy="23220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53C8F4C-37A0-4AE5-8D0B-3FFD3E18A07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157522" y="996548"/>
                  <a:ext cx="84960" cy="6645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34FF0EB-DE47-4F2C-B2D0-B4C8D8710DB0}"/>
                    </a:ext>
                  </a:extLst>
                </p14:cNvPr>
                <p14:cNvContentPartPr/>
                <p14:nvPr/>
              </p14:nvContentPartPr>
              <p14:xfrm>
                <a:off x="9689162" y="1178323"/>
                <a:ext cx="909720" cy="1004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34FF0EB-DE47-4F2C-B2D0-B4C8D8710DB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53162" y="962323"/>
                  <a:ext cx="981360" cy="14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33DB4C7-A8BA-4AF5-90C0-93F8B75AF80A}"/>
                    </a:ext>
                  </a:extLst>
                </p14:cNvPr>
                <p14:cNvContentPartPr/>
                <p14:nvPr/>
              </p14:nvContentPartPr>
              <p14:xfrm>
                <a:off x="10079762" y="1343563"/>
                <a:ext cx="236880" cy="248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33DB4C7-A8BA-4AF5-90C0-93F8B75AF80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043762" y="1124387"/>
                  <a:ext cx="308520" cy="462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2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29AD5E6-1516-4E08-B9D2-1880CE5CB74F}"/>
                    </a:ext>
                  </a:extLst>
                </p14:cNvPr>
                <p14:cNvContentPartPr/>
                <p14:nvPr/>
              </p14:nvContentPartPr>
              <p14:xfrm>
                <a:off x="10140602" y="1239883"/>
                <a:ext cx="56520" cy="221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29AD5E6-1516-4E08-B9D2-1880CE5CB74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104602" y="1023532"/>
                  <a:ext cx="128160" cy="6541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DB479A2-E60C-417E-98E0-D01CF2873B8D}"/>
                    </a:ext>
                  </a:extLst>
                </p14:cNvPr>
                <p14:cNvContentPartPr/>
                <p14:nvPr/>
              </p14:nvContentPartPr>
              <p14:xfrm>
                <a:off x="10068242" y="1307563"/>
                <a:ext cx="226080" cy="24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DB479A2-E60C-417E-98E0-D01CF2873B8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032242" y="1091563"/>
                  <a:ext cx="29772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BE68B80-01D9-4452-8257-B62BA9C45A1C}"/>
                    </a:ext>
                  </a:extLst>
                </p14:cNvPr>
                <p14:cNvContentPartPr/>
                <p14:nvPr/>
              </p14:nvContentPartPr>
              <p14:xfrm>
                <a:off x="9572522" y="1717963"/>
                <a:ext cx="67680" cy="51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BE68B80-01D9-4452-8257-B62BA9C45A1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536329" y="1501963"/>
                  <a:ext cx="139703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067BA5D1-86DD-46C2-B8B6-4BAE1E931EB5}"/>
                    </a:ext>
                  </a:extLst>
                </p14:cNvPr>
                <p14:cNvContentPartPr/>
                <p14:nvPr/>
              </p14:nvContentPartPr>
              <p14:xfrm>
                <a:off x="9392522" y="1768003"/>
                <a:ext cx="110520" cy="48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067BA5D1-86DD-46C2-B8B6-4BAE1E931EB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356522" y="1552003"/>
                  <a:ext cx="18216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35407B9-CE45-48A0-8108-A61EC4103BC4}"/>
                    </a:ext>
                  </a:extLst>
                </p14:cNvPr>
                <p14:cNvContentPartPr/>
                <p14:nvPr/>
              </p14:nvContentPartPr>
              <p14:xfrm>
                <a:off x="9768722" y="2140963"/>
                <a:ext cx="78840" cy="33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35407B9-CE45-48A0-8108-A61EC4103BC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732557" y="1924963"/>
                  <a:ext cx="150809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3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0AD2F68-28CA-4288-96D7-35208EAB3996}"/>
                    </a:ext>
                  </a:extLst>
                </p14:cNvPr>
                <p14:cNvContentPartPr/>
                <p14:nvPr/>
              </p14:nvContentPartPr>
              <p14:xfrm>
                <a:off x="9765122" y="1933603"/>
                <a:ext cx="72000" cy="705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0AD2F68-28CA-4288-96D7-35208EAB399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729122" y="1717603"/>
                  <a:ext cx="14364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9A3F2C1-F862-4602-885A-7337A2481167}"/>
                    </a:ext>
                  </a:extLst>
                </p14:cNvPr>
                <p14:cNvContentPartPr/>
                <p14:nvPr/>
              </p14:nvContentPartPr>
              <p14:xfrm>
                <a:off x="8174642" y="941083"/>
                <a:ext cx="2606760" cy="25920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9A3F2C1-F862-4602-885A-7337A24811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138637" y="725053"/>
                  <a:ext cx="2678410" cy="3023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EF4D0D0-C043-4DD5-99DC-99C17B2AEA23}"/>
                    </a:ext>
                  </a:extLst>
                </p14:cNvPr>
                <p14:cNvContentPartPr/>
                <p14:nvPr/>
              </p14:nvContentPartPr>
              <p14:xfrm>
                <a:off x="10282082" y="3579523"/>
                <a:ext cx="1096920" cy="9972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EF4D0D0-C043-4DD5-99DC-99C17B2AEA2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246070" y="3363523"/>
                  <a:ext cx="1168584" cy="14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8585755-0ADA-4EB4-A531-39227C44EC0D}"/>
                    </a:ext>
                  </a:extLst>
                </p14:cNvPr>
                <p14:cNvContentPartPr/>
                <p14:nvPr/>
              </p14:nvContentPartPr>
              <p14:xfrm>
                <a:off x="10418882" y="2506003"/>
                <a:ext cx="335880" cy="902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8585755-0ADA-4EB4-A531-39227C44EC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382882" y="2290003"/>
                  <a:ext cx="407520" cy="13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89FBFA3-6389-442B-A078-745C7E48F53D}"/>
                    </a:ext>
                  </a:extLst>
                </p14:cNvPr>
                <p14:cNvContentPartPr/>
                <p14:nvPr/>
              </p14:nvContentPartPr>
              <p14:xfrm>
                <a:off x="10283882" y="2445883"/>
                <a:ext cx="365040" cy="326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89FBFA3-6389-442B-A078-745C7E48F53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47917" y="2229883"/>
                  <a:ext cx="436609" cy="75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A8B9BEBC-AA1E-4927-8E82-E2C6C1965384}"/>
              </a:ext>
            </a:extLst>
          </p:cNvPr>
          <p:cNvGrpSpPr/>
          <p:nvPr/>
        </p:nvGrpSpPr>
        <p:grpSpPr>
          <a:xfrm>
            <a:off x="1441202" y="1863043"/>
            <a:ext cx="6134040" cy="1081440"/>
            <a:chOff x="1441202" y="1863043"/>
            <a:chExt cx="6134040" cy="1081440"/>
          </a:xfrm>
        </p:grpSpPr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4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5500152-4965-4458-9B6D-583734A8D8FE}"/>
                    </a:ext>
                  </a:extLst>
                </p14:cNvPr>
                <p14:cNvContentPartPr/>
                <p14:nvPr/>
              </p14:nvContentPartPr>
              <p14:xfrm>
                <a:off x="1758722" y="2031163"/>
                <a:ext cx="267840" cy="304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5500152-4965-4458-9B6D-583734A8D8F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722722" y="1815163"/>
                  <a:ext cx="33948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2290A8FE-F0BC-407E-96C2-369E80386108}"/>
                    </a:ext>
                  </a:extLst>
                </p14:cNvPr>
                <p14:cNvContentPartPr/>
                <p14:nvPr/>
              </p14:nvContentPartPr>
              <p14:xfrm>
                <a:off x="2204042" y="2081203"/>
                <a:ext cx="69840" cy="3416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2290A8FE-F0BC-407E-96C2-369E8038610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68042" y="1865430"/>
                  <a:ext cx="141480" cy="7728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6CC15E0-6BB4-4F4F-84A9-0331BF27AE11}"/>
                    </a:ext>
                  </a:extLst>
                </p14:cNvPr>
                <p14:cNvContentPartPr/>
                <p14:nvPr/>
              </p14:nvContentPartPr>
              <p14:xfrm>
                <a:off x="2352362" y="2108203"/>
                <a:ext cx="152640" cy="296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6CC15E0-6BB4-4F4F-84A9-0331BF27AE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16362" y="1892203"/>
                  <a:ext cx="22428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92A94B0-DDB2-42E8-A921-3FAE6DC2EBC8}"/>
                    </a:ext>
                  </a:extLst>
                </p14:cNvPr>
                <p14:cNvContentPartPr/>
                <p14:nvPr/>
              </p14:nvContentPartPr>
              <p14:xfrm>
                <a:off x="2556122" y="2285323"/>
                <a:ext cx="357120" cy="2160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92A94B0-DDB2-42E8-A921-3FAE6DC2EB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20122" y="2069682"/>
                  <a:ext cx="428760" cy="6469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6B4E548-9601-4040-AF72-2205D85C84F1}"/>
                    </a:ext>
                  </a:extLst>
                </p14:cNvPr>
                <p14:cNvContentPartPr/>
                <p14:nvPr/>
              </p14:nvContentPartPr>
              <p14:xfrm>
                <a:off x="2254802" y="2272723"/>
                <a:ext cx="178920" cy="147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6B4E548-9601-4040-AF72-2205D85C84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18874" y="2056723"/>
                  <a:ext cx="250416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5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F165267-3365-49A6-86ED-FFEAF97CA4E0}"/>
                    </a:ext>
                  </a:extLst>
                </p14:cNvPr>
                <p14:cNvContentPartPr/>
                <p14:nvPr/>
              </p14:nvContentPartPr>
              <p14:xfrm>
                <a:off x="3434882" y="2214403"/>
                <a:ext cx="358200" cy="576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F165267-3365-49A6-86ED-FFEAF97CA4E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398846" y="1998403"/>
                  <a:ext cx="429912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9C8FE64-50A6-4520-9B2F-EC9A51306E1D}"/>
                    </a:ext>
                  </a:extLst>
                </p14:cNvPr>
                <p14:cNvContentPartPr/>
                <p14:nvPr/>
              </p14:nvContentPartPr>
              <p14:xfrm>
                <a:off x="3385202" y="2371363"/>
                <a:ext cx="329760" cy="266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9C8FE64-50A6-4520-9B2F-EC9A51306E1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349241" y="2155363"/>
                  <a:ext cx="401322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A5C6FEC-4A73-4A59-99DA-48E6659FB32D}"/>
                    </a:ext>
                  </a:extLst>
                </p14:cNvPr>
                <p14:cNvContentPartPr/>
                <p14:nvPr/>
              </p14:nvContentPartPr>
              <p14:xfrm>
                <a:off x="3388442" y="2399803"/>
                <a:ext cx="272160" cy="925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A5C6FEC-4A73-4A59-99DA-48E6659FB32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52442" y="2183803"/>
                  <a:ext cx="343800" cy="52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276490A-69FA-4CED-824B-4524A82C10D4}"/>
                    </a:ext>
                  </a:extLst>
                </p14:cNvPr>
                <p14:cNvContentPartPr/>
                <p14:nvPr/>
              </p14:nvContentPartPr>
              <p14:xfrm>
                <a:off x="4494362" y="2126203"/>
                <a:ext cx="73440" cy="39852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276490A-69FA-4CED-824B-4524A82C10D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458362" y="1910008"/>
                  <a:ext cx="145080" cy="830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5CC2068-036D-408E-BDDE-30B7153523F9}"/>
                    </a:ext>
                  </a:extLst>
                </p14:cNvPr>
                <p14:cNvContentPartPr/>
                <p14:nvPr/>
              </p14:nvContentPartPr>
              <p14:xfrm>
                <a:off x="4553402" y="2170843"/>
                <a:ext cx="472320" cy="347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5CC2068-036D-408E-BDDE-30B7153523F9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17429" y="1954843"/>
                  <a:ext cx="543905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6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60C9F9B-B913-4897-9BD2-2A8AF7123C43}"/>
                    </a:ext>
                  </a:extLst>
                </p14:cNvPr>
                <p14:cNvContentPartPr/>
                <p14:nvPr/>
              </p14:nvContentPartPr>
              <p14:xfrm>
                <a:off x="4959482" y="2086603"/>
                <a:ext cx="252720" cy="8100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60C9F9B-B913-4897-9BD2-2A8AF7123C4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923482" y="1869639"/>
                  <a:ext cx="324360" cy="5145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77B418-BAAA-4576-AFC3-53D720DD578C}"/>
                    </a:ext>
                  </a:extLst>
                </p14:cNvPr>
                <p14:cNvContentPartPr/>
                <p14:nvPr/>
              </p14:nvContentPartPr>
              <p14:xfrm>
                <a:off x="5601362" y="2400523"/>
                <a:ext cx="283680" cy="723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77B418-BAAA-4576-AFC3-53D720DD578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565362" y="2184523"/>
                  <a:ext cx="35532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9E29EC7-4F82-487F-B3C8-CB0152962752}"/>
                    </a:ext>
                  </a:extLst>
                </p14:cNvPr>
                <p14:cNvContentPartPr/>
                <p14:nvPr/>
              </p14:nvContentPartPr>
              <p14:xfrm>
                <a:off x="5732042" y="2337523"/>
                <a:ext cx="80640" cy="267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9E29EC7-4F82-487F-B3C8-CB015296275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696042" y="2121523"/>
                  <a:ext cx="152280" cy="69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53E456F-870C-4C63-9675-47A0654927BE}"/>
                    </a:ext>
                  </a:extLst>
                </p14:cNvPr>
                <p14:cNvContentPartPr/>
                <p14:nvPr/>
              </p14:nvContentPartPr>
              <p14:xfrm>
                <a:off x="6214802" y="2185603"/>
                <a:ext cx="94680" cy="414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53E456F-870C-4C63-9675-47A0654927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178802" y="1969603"/>
                  <a:ext cx="166320" cy="84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EDFA6F4-EC2A-49A9-A9CF-22CFB0095792}"/>
                    </a:ext>
                  </a:extLst>
                </p14:cNvPr>
                <p14:cNvContentPartPr/>
                <p14:nvPr/>
              </p14:nvContentPartPr>
              <p14:xfrm>
                <a:off x="6407762" y="2224123"/>
                <a:ext cx="60120" cy="3373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EDFA6F4-EC2A-49A9-A9CF-22CFB009579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71762" y="2008353"/>
                  <a:ext cx="131760" cy="7685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7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2471CA7-8282-46C2-AF8C-BBD2056A98CD}"/>
                    </a:ext>
                  </a:extLst>
                </p14:cNvPr>
                <p14:cNvContentPartPr/>
                <p14:nvPr/>
              </p14:nvContentPartPr>
              <p14:xfrm>
                <a:off x="6307322" y="2403403"/>
                <a:ext cx="193320" cy="435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2471CA7-8282-46C2-AF8C-BBD2056A98C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271322" y="2187403"/>
                  <a:ext cx="26496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FBE43D5-0AAA-4318-9099-A108DBD62AAB}"/>
                    </a:ext>
                  </a:extLst>
                </p14:cNvPr>
                <p14:cNvContentPartPr/>
                <p14:nvPr/>
              </p14:nvContentPartPr>
              <p14:xfrm>
                <a:off x="6565802" y="2451283"/>
                <a:ext cx="142920" cy="2541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FBE43D5-0AAA-4318-9099-A108DBD62AA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29802" y="2235283"/>
                  <a:ext cx="21456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E0F73EB-8F5E-447B-A351-C7DAC29FA706}"/>
                    </a:ext>
                  </a:extLst>
                </p14:cNvPr>
                <p14:cNvContentPartPr/>
                <p14:nvPr/>
              </p14:nvContentPartPr>
              <p14:xfrm>
                <a:off x="6812762" y="2413123"/>
                <a:ext cx="190800" cy="206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E0F73EB-8F5E-447B-A351-C7DAC29FA70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776762" y="2197123"/>
                  <a:ext cx="26244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C1FC76D-3E9B-4ADB-8A2B-CC167C8A6EF7}"/>
                    </a:ext>
                  </a:extLst>
                </p14:cNvPr>
                <p14:cNvContentPartPr/>
                <p14:nvPr/>
              </p14:nvContentPartPr>
              <p14:xfrm>
                <a:off x="7005722" y="2170483"/>
                <a:ext cx="204840" cy="504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C1FC76D-3E9B-4ADB-8A2B-CC167C8A6E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969722" y="1956015"/>
                  <a:ext cx="276480" cy="4789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C34E8A6-959A-455D-B4CB-56E48D7D5C95}"/>
                    </a:ext>
                  </a:extLst>
                </p14:cNvPr>
                <p14:cNvContentPartPr/>
                <p14:nvPr/>
              </p14:nvContentPartPr>
              <p14:xfrm>
                <a:off x="7073402" y="2124043"/>
                <a:ext cx="44640" cy="31140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C34E8A6-959A-455D-B4CB-56E48D7D5C9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037402" y="1908043"/>
                  <a:ext cx="11628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2E161F5-02BA-4D73-B31A-CEB9B7D25EE8}"/>
                    </a:ext>
                  </a:extLst>
                </p14:cNvPr>
                <p14:cNvContentPartPr/>
                <p14:nvPr/>
              </p14:nvContentPartPr>
              <p14:xfrm>
                <a:off x="1556762" y="2805163"/>
                <a:ext cx="6018480" cy="139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2E161F5-02BA-4D73-B31A-CEB9B7D25EE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520762" y="2589720"/>
                  <a:ext cx="6090120" cy="5698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C5A25A9D-8304-400C-8708-82692CB0B169}"/>
                    </a:ext>
                  </a:extLst>
                </p14:cNvPr>
                <p14:cNvContentPartPr/>
                <p14:nvPr/>
              </p14:nvContentPartPr>
              <p14:xfrm>
                <a:off x="1441202" y="1928923"/>
                <a:ext cx="24120" cy="7268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C5A25A9D-8304-400C-8708-82692CB0B16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05202" y="1712923"/>
                  <a:ext cx="95760" cy="11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xmlns:aink="http://schemas.microsoft.com/office/drawing/2016/ink" Requires="p14 aink">
            <p:contentPart p14:bwMode="auto" r:id="rId19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9F2E3F0-21F6-4B1C-BFEA-30BE7A3CB84E}"/>
                    </a:ext>
                  </a:extLst>
                </p14:cNvPr>
                <p14:cNvContentPartPr/>
                <p14:nvPr/>
              </p14:nvContentPartPr>
              <p14:xfrm>
                <a:off x="1462082" y="1863043"/>
                <a:ext cx="5993280" cy="9025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9F2E3F0-21F6-4B1C-BFEA-30BE7A3CB84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426082" y="1647043"/>
                  <a:ext cx="6064920" cy="133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829C816-005F-4D5A-A85A-621F9E2037BF}"/>
                  </a:ext>
                </a:extLst>
              </p14:cNvPr>
              <p14:cNvContentPartPr/>
              <p14:nvPr/>
            </p14:nvContentPartPr>
            <p14:xfrm>
              <a:off x="962762" y="2190643"/>
              <a:ext cx="255240" cy="28404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829C816-005F-4D5A-A85A-621F9E2037BF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944762" y="2172643"/>
                <a:ext cx="290880" cy="31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C11EFCEB-F01F-4311-9743-471D8469C3DA}"/>
                  </a:ext>
                </a:extLst>
              </p14:cNvPr>
              <p14:cNvContentPartPr/>
              <p14:nvPr/>
            </p14:nvContentPartPr>
            <p14:xfrm>
              <a:off x="4205282" y="2213323"/>
              <a:ext cx="120600" cy="29880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C11EFCEB-F01F-4311-9743-471D8469C3DA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187282" y="2195323"/>
                <a:ext cx="1562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E41E71F7-2283-4A8B-8185-5EBA03290043}"/>
                  </a:ext>
                </a:extLst>
              </p14:cNvPr>
              <p14:cNvContentPartPr/>
              <p14:nvPr/>
            </p14:nvContentPartPr>
            <p14:xfrm>
              <a:off x="5986562" y="2356243"/>
              <a:ext cx="115920" cy="304560"/>
            </p14:xfrm>
          </p:contentPart>
        </mc:Choice>
        <mc:Fallback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E41E71F7-2283-4A8B-8185-5EBA0329004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968506" y="2338243"/>
                <a:ext cx="151671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1165FA05-088A-4501-B3D7-79ADEE033643}"/>
                  </a:ext>
                </a:extLst>
              </p14:cNvPr>
              <p14:cNvContentPartPr/>
              <p14:nvPr/>
            </p14:nvContentPartPr>
            <p14:xfrm>
              <a:off x="1689602" y="2036563"/>
              <a:ext cx="325080" cy="300600"/>
            </p14:xfrm>
          </p:contentPart>
        </mc:Choice>
        <mc:Fallback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1165FA05-088A-4501-B3D7-79ADEE033643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671602" y="2018563"/>
                <a:ext cx="3607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ED5191E-8FFD-4167-BF7F-E610173B3604}"/>
                  </a:ext>
                </a:extLst>
              </p14:cNvPr>
              <p14:cNvContentPartPr/>
              <p14:nvPr/>
            </p14:nvContentPartPr>
            <p14:xfrm>
              <a:off x="545522" y="4689043"/>
              <a:ext cx="2813040" cy="255240"/>
            </p14:xfrm>
          </p:contentPart>
        </mc:Choice>
        <mc:Fallback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ED5191E-8FFD-4167-BF7F-E610173B3604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27522" y="4671043"/>
                <a:ext cx="284868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B487F354-0CEC-42AA-AA49-7F9C4CB9E248}"/>
                  </a:ext>
                </a:extLst>
              </p14:cNvPr>
              <p14:cNvContentPartPr/>
              <p14:nvPr/>
            </p14:nvContentPartPr>
            <p14:xfrm>
              <a:off x="670082" y="5130403"/>
              <a:ext cx="100080" cy="41760"/>
            </p14:xfrm>
          </p:contentPart>
        </mc:Choice>
        <mc:Fallback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B487F354-0CEC-42AA-AA49-7F9C4CB9E24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52082" y="5112403"/>
                <a:ext cx="13572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7" name="Group 236">
            <a:extLst>
              <a:ext uri="{FF2B5EF4-FFF2-40B4-BE49-F238E27FC236}">
                <a16:creationId xmlns:a16="http://schemas.microsoft.com/office/drawing/2014/main" id="{375BC26D-3422-463C-BAB2-7A7893CE00E4}"/>
              </a:ext>
            </a:extLst>
          </p:cNvPr>
          <p:cNvGrpSpPr/>
          <p:nvPr/>
        </p:nvGrpSpPr>
        <p:grpSpPr>
          <a:xfrm>
            <a:off x="639482" y="5297803"/>
            <a:ext cx="9771840" cy="579600"/>
            <a:chOff x="639482" y="5297803"/>
            <a:chExt cx="9771840" cy="57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F2879DD-40B4-4AAC-B235-6403612D205A}"/>
                    </a:ext>
                  </a:extLst>
                </p14:cNvPr>
                <p14:cNvContentPartPr/>
                <p14:nvPr/>
              </p14:nvContentPartPr>
              <p14:xfrm>
                <a:off x="639482" y="5325523"/>
                <a:ext cx="66240" cy="2444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F2879DD-40B4-4AAC-B235-6403612D205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21482" y="5307549"/>
                  <a:ext cx="101880" cy="280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121FE40-71CB-4C69-941C-E7D017288E95}"/>
                    </a:ext>
                  </a:extLst>
                </p14:cNvPr>
                <p14:cNvContentPartPr/>
                <p14:nvPr/>
              </p14:nvContentPartPr>
              <p14:xfrm>
                <a:off x="766922" y="5425243"/>
                <a:ext cx="586440" cy="4449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121FE40-71CB-4C69-941C-E7D017288E9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48922" y="5407243"/>
                  <a:ext cx="62208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A5DA4A1-16F8-497E-8A0F-AD6415AF7399}"/>
                    </a:ext>
                  </a:extLst>
                </p14:cNvPr>
                <p14:cNvContentPartPr/>
                <p14:nvPr/>
              </p14:nvContentPartPr>
              <p14:xfrm>
                <a:off x="1626962" y="5397163"/>
                <a:ext cx="244080" cy="2196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A5DA4A1-16F8-497E-8A0F-AD6415AF739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608962" y="5379163"/>
                  <a:ext cx="27972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D6C4479-7F01-44AC-AB83-79302C769F7D}"/>
                    </a:ext>
                  </a:extLst>
                </p14:cNvPr>
                <p14:cNvContentPartPr/>
                <p14:nvPr/>
              </p14:nvContentPartPr>
              <p14:xfrm>
                <a:off x="1941242" y="5423803"/>
                <a:ext cx="446040" cy="18144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D6C4479-7F01-44AC-AB83-79302C769F7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923242" y="5405803"/>
                  <a:ext cx="4816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48EE652-BBE1-485A-98FE-28F63204AFDF}"/>
                    </a:ext>
                  </a:extLst>
                </p14:cNvPr>
                <p14:cNvContentPartPr/>
                <p14:nvPr/>
              </p14:nvContentPartPr>
              <p14:xfrm>
                <a:off x="2462162" y="5444323"/>
                <a:ext cx="100800" cy="3675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48EE652-BBE1-485A-98FE-28F63204AFD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444162" y="5426323"/>
                  <a:ext cx="13644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6971914-8F2D-4D0E-878F-2AD0D89A31B9}"/>
                    </a:ext>
                  </a:extLst>
                </p14:cNvPr>
                <p14:cNvContentPartPr/>
                <p14:nvPr/>
              </p14:nvContentPartPr>
              <p14:xfrm>
                <a:off x="2602922" y="5472043"/>
                <a:ext cx="61200" cy="177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6971914-8F2D-4D0E-878F-2AD0D89A31B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85027" y="5454043"/>
                  <a:ext cx="96632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32206103-8A8B-4F23-A90B-27EE91DF9FD5}"/>
                    </a:ext>
                  </a:extLst>
                </p14:cNvPr>
                <p14:cNvContentPartPr/>
                <p14:nvPr/>
              </p14:nvContentPartPr>
              <p14:xfrm>
                <a:off x="2737202" y="5533963"/>
                <a:ext cx="339480" cy="16344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32206103-8A8B-4F23-A90B-27EE91DF9F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719221" y="5515963"/>
                  <a:ext cx="375082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E487C5B-9267-4DDC-A140-8AEF9FB14A87}"/>
                    </a:ext>
                  </a:extLst>
                </p14:cNvPr>
                <p14:cNvContentPartPr/>
                <p14:nvPr/>
              </p14:nvContentPartPr>
              <p14:xfrm>
                <a:off x="3131402" y="5551603"/>
                <a:ext cx="56520" cy="1616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E487C5B-9267-4DDC-A140-8AEF9FB14A8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113402" y="5533603"/>
                  <a:ext cx="921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7AE13F8-B7EA-4C77-A23D-423F531F38EB}"/>
                    </a:ext>
                  </a:extLst>
                </p14:cNvPr>
                <p14:cNvContentPartPr/>
                <p14:nvPr/>
              </p14:nvContentPartPr>
              <p14:xfrm>
                <a:off x="3281522" y="5657083"/>
                <a:ext cx="68400" cy="22032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7AE13F8-B7EA-4C77-A23D-423F531F38E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263522" y="5639054"/>
                  <a:ext cx="104040" cy="2560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68971A3-A8F6-43E6-B4DD-F2F3584AE15F}"/>
                    </a:ext>
                  </a:extLst>
                </p14:cNvPr>
                <p14:cNvContentPartPr/>
                <p14:nvPr/>
              </p14:nvContentPartPr>
              <p14:xfrm>
                <a:off x="3632162" y="5486803"/>
                <a:ext cx="325440" cy="1969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68971A3-A8F6-43E6-B4DD-F2F3584AE1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614162" y="5468803"/>
                  <a:ext cx="3610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421007-EBD7-4F19-8D6A-4C7A3F41751C}"/>
                    </a:ext>
                  </a:extLst>
                </p14:cNvPr>
                <p14:cNvContentPartPr/>
                <p14:nvPr/>
              </p14:nvContentPartPr>
              <p14:xfrm>
                <a:off x="4022042" y="5538643"/>
                <a:ext cx="146520" cy="1162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421007-EBD7-4F19-8D6A-4C7A3F41751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004042" y="5520643"/>
                  <a:ext cx="182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B40BAFEB-33A7-46F8-B888-8F19DC93975C}"/>
                    </a:ext>
                  </a:extLst>
                </p14:cNvPr>
                <p14:cNvContentPartPr/>
                <p14:nvPr/>
              </p14:nvContentPartPr>
              <p14:xfrm>
                <a:off x="4026722" y="5341003"/>
                <a:ext cx="149400" cy="236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B40BAFEB-33A7-46F8-B888-8F19DC93975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08722" y="5323003"/>
                  <a:ext cx="1850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17B013F-63DC-4ACB-8850-BBAD0BEB4068}"/>
                    </a:ext>
                  </a:extLst>
                </p14:cNvPr>
                <p14:cNvContentPartPr/>
                <p14:nvPr/>
              </p14:nvContentPartPr>
              <p14:xfrm>
                <a:off x="4325882" y="5512723"/>
                <a:ext cx="385920" cy="176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17B013F-63DC-4ACB-8850-BBAD0BEB4068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07882" y="5494760"/>
                  <a:ext cx="421560" cy="2123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3DC7EB7-5644-4B73-B003-840FA0BC6882}"/>
                    </a:ext>
                  </a:extLst>
                </p14:cNvPr>
                <p14:cNvContentPartPr/>
                <p14:nvPr/>
              </p14:nvContentPartPr>
              <p14:xfrm>
                <a:off x="4733402" y="5573203"/>
                <a:ext cx="484920" cy="12780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3DC7EB7-5644-4B73-B003-840FA0BC68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715389" y="5555203"/>
                  <a:ext cx="520586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8E77E65E-8F9F-4FF6-B08E-3AFB86A8EC04}"/>
                    </a:ext>
                  </a:extLst>
                </p14:cNvPr>
                <p14:cNvContentPartPr/>
                <p14:nvPr/>
              </p14:nvContentPartPr>
              <p14:xfrm>
                <a:off x="5249642" y="5483563"/>
                <a:ext cx="234360" cy="22212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8E77E65E-8F9F-4FF6-B08E-3AFB86A8EC0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231642" y="5465563"/>
                  <a:ext cx="2700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D037A03E-5E12-427E-908D-A27DD947D533}"/>
                    </a:ext>
                  </a:extLst>
                </p14:cNvPr>
                <p14:cNvContentPartPr/>
                <p14:nvPr/>
              </p14:nvContentPartPr>
              <p14:xfrm>
                <a:off x="4996562" y="5297803"/>
                <a:ext cx="84960" cy="153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D037A03E-5E12-427E-908D-A27DD947D53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978562" y="5279803"/>
                  <a:ext cx="120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3DF7266C-FB27-40DB-8464-F5DC1F5D08FD}"/>
                    </a:ext>
                  </a:extLst>
                </p14:cNvPr>
                <p14:cNvContentPartPr/>
                <p14:nvPr/>
              </p14:nvContentPartPr>
              <p14:xfrm>
                <a:off x="4582202" y="5369083"/>
                <a:ext cx="83520" cy="7884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3DF7266C-FB27-40DB-8464-F5DC1F5D08F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564202" y="5351083"/>
                  <a:ext cx="119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89BA7C0-594E-412B-B676-0EA119C87785}"/>
                    </a:ext>
                  </a:extLst>
                </p14:cNvPr>
                <p14:cNvContentPartPr/>
                <p14:nvPr/>
              </p14:nvContentPartPr>
              <p14:xfrm>
                <a:off x="4699202" y="5328043"/>
                <a:ext cx="96840" cy="11376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89BA7C0-594E-412B-B676-0EA119C8778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681202" y="5310043"/>
                  <a:ext cx="1324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07620A0-D9EC-43BC-9AE1-F4CC05944C76}"/>
                    </a:ext>
                  </a:extLst>
                </p14:cNvPr>
                <p14:cNvContentPartPr/>
                <p14:nvPr/>
              </p14:nvContentPartPr>
              <p14:xfrm>
                <a:off x="5532602" y="5305723"/>
                <a:ext cx="34560" cy="3556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07620A0-D9EC-43BC-9AE1-F4CC05944C7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14602" y="5287723"/>
                  <a:ext cx="702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005AD80-6DE7-4541-AAEC-F0D0A49F1744}"/>
                    </a:ext>
                  </a:extLst>
                </p14:cNvPr>
                <p14:cNvContentPartPr/>
                <p14:nvPr/>
              </p14:nvContentPartPr>
              <p14:xfrm>
                <a:off x="5697482" y="5527123"/>
                <a:ext cx="270000" cy="1648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005AD80-6DE7-4541-AAEC-F0D0A49F174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79482" y="5509123"/>
                  <a:ext cx="305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CDD352E8-923C-4531-84F1-90CB1291D619}"/>
                    </a:ext>
                  </a:extLst>
                </p14:cNvPr>
                <p14:cNvContentPartPr/>
                <p14:nvPr/>
              </p14:nvContentPartPr>
              <p14:xfrm>
                <a:off x="6024362" y="5448283"/>
                <a:ext cx="279000" cy="2624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CDD352E8-923C-4531-84F1-90CB1291D619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006362" y="5430283"/>
                  <a:ext cx="314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C56B225-A080-4941-8FA8-5A9C9B8EE7D2}"/>
                    </a:ext>
                  </a:extLst>
                </p14:cNvPr>
                <p14:cNvContentPartPr/>
                <p14:nvPr/>
              </p14:nvContentPartPr>
              <p14:xfrm>
                <a:off x="5850122" y="5334163"/>
                <a:ext cx="52920" cy="2077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C56B225-A080-4941-8FA8-5A9C9B8EE7D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832122" y="5316194"/>
                  <a:ext cx="88560" cy="243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6AB20A8-52F8-4952-B6C9-3A659D47E536}"/>
                    </a:ext>
                  </a:extLst>
                </p14:cNvPr>
                <p14:cNvContentPartPr/>
                <p14:nvPr/>
              </p14:nvContentPartPr>
              <p14:xfrm>
                <a:off x="5926802" y="5372323"/>
                <a:ext cx="51480" cy="1526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6AB20A8-52F8-4952-B6C9-3A659D47E5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908802" y="5354323"/>
                  <a:ext cx="871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44BE6A3-4C81-4172-A9D3-626B97A0F863}"/>
                    </a:ext>
                  </a:extLst>
                </p14:cNvPr>
                <p14:cNvContentPartPr/>
                <p14:nvPr/>
              </p14:nvContentPartPr>
              <p14:xfrm>
                <a:off x="6562922" y="5570683"/>
                <a:ext cx="255240" cy="1893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44BE6A3-4C81-4172-A9D3-626B97A0F86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544922" y="5552683"/>
                  <a:ext cx="290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FA3B2714-937A-4D30-B0B5-0FBA8C5FE764}"/>
                    </a:ext>
                  </a:extLst>
                </p14:cNvPr>
                <p14:cNvContentPartPr/>
                <p14:nvPr/>
              </p14:nvContentPartPr>
              <p14:xfrm>
                <a:off x="6872882" y="5545483"/>
                <a:ext cx="511560" cy="3024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FA3B2714-937A-4D30-B0B5-0FBA8C5FE76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854882" y="5527504"/>
                  <a:ext cx="547200" cy="337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230EA397-8485-4EA0-95E2-30405FFF4EA8}"/>
                    </a:ext>
                  </a:extLst>
                </p14:cNvPr>
                <p14:cNvContentPartPr/>
                <p14:nvPr/>
              </p14:nvContentPartPr>
              <p14:xfrm>
                <a:off x="7451042" y="5568523"/>
                <a:ext cx="644760" cy="1818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230EA397-8485-4EA0-95E2-30405FFF4EA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33032" y="5550523"/>
                  <a:ext cx="6804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0E7DCF7-A16D-4477-A6A8-F2E966DA2D45}"/>
                    </a:ext>
                  </a:extLst>
                </p14:cNvPr>
                <p14:cNvContentPartPr/>
                <p14:nvPr/>
              </p14:nvContentPartPr>
              <p14:xfrm>
                <a:off x="8164922" y="5627923"/>
                <a:ext cx="55440" cy="9648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0E7DCF7-A16D-4477-A6A8-F2E966DA2D4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146922" y="5609923"/>
                  <a:ext cx="91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88474C6-4DDE-4E00-B28E-E44D882F5653}"/>
                    </a:ext>
                  </a:extLst>
                </p14:cNvPr>
                <p14:cNvContentPartPr/>
                <p14:nvPr/>
              </p14:nvContentPartPr>
              <p14:xfrm>
                <a:off x="8640842" y="5508403"/>
                <a:ext cx="920160" cy="26964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88474C6-4DDE-4E00-B28E-E44D882F565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622842" y="5490403"/>
                  <a:ext cx="95580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F10BFC0-D4B8-4081-9569-5C9B3609E0A9}"/>
                    </a:ext>
                  </a:extLst>
                </p14:cNvPr>
                <p14:cNvContentPartPr/>
                <p14:nvPr/>
              </p14:nvContentPartPr>
              <p14:xfrm>
                <a:off x="9629402" y="5671843"/>
                <a:ext cx="201600" cy="11448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F10BFC0-D4B8-4081-9569-5C9B3609E0A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611402" y="5653786"/>
                  <a:ext cx="237240" cy="1502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4D090B5-7C83-4AC2-90F2-12CA10DC5DF5}"/>
                    </a:ext>
                  </a:extLst>
                </p14:cNvPr>
                <p14:cNvContentPartPr/>
                <p14:nvPr/>
              </p14:nvContentPartPr>
              <p14:xfrm>
                <a:off x="9941522" y="5555563"/>
                <a:ext cx="469800" cy="2462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4D090B5-7C83-4AC2-90F2-12CA10DC5DF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23522" y="5537589"/>
                  <a:ext cx="505440" cy="2818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FEA64FD-C24D-4C1B-892C-CBCC1D127A3F}"/>
                    </a:ext>
                  </a:extLst>
                </p14:cNvPr>
                <p14:cNvContentPartPr/>
                <p14:nvPr/>
              </p14:nvContentPartPr>
              <p14:xfrm>
                <a:off x="9701402" y="5431723"/>
                <a:ext cx="106560" cy="637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FEA64FD-C24D-4C1B-892C-CBCC1D127A3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683402" y="5413723"/>
                  <a:ext cx="1422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9C65D77C-9432-4797-B927-3CAD3499057D}"/>
              </a:ext>
            </a:extLst>
          </p:cNvPr>
          <p:cNvGrpSpPr/>
          <p:nvPr/>
        </p:nvGrpSpPr>
        <p:grpSpPr>
          <a:xfrm>
            <a:off x="927122" y="6189163"/>
            <a:ext cx="3062880" cy="500040"/>
            <a:chOff x="927122" y="6189163"/>
            <a:chExt cx="3062880" cy="50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6759E038-0CA2-4490-8BB9-DEB27F4FC567}"/>
                    </a:ext>
                  </a:extLst>
                </p14:cNvPr>
                <p14:cNvContentPartPr/>
                <p14:nvPr/>
              </p14:nvContentPartPr>
              <p14:xfrm>
                <a:off x="927122" y="6195283"/>
                <a:ext cx="1111320" cy="49392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6759E038-0CA2-4490-8BB9-DEB27F4FC5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09122" y="6177283"/>
                  <a:ext cx="114696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C1EDD88B-1C92-4898-8D9F-4D4D077EE7E5}"/>
                    </a:ext>
                  </a:extLst>
                </p14:cNvPr>
                <p14:cNvContentPartPr/>
                <p14:nvPr/>
              </p14:nvContentPartPr>
              <p14:xfrm>
                <a:off x="2107562" y="6248923"/>
                <a:ext cx="142560" cy="2559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C1EDD88B-1C92-4898-8D9F-4D4D077EE7E5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089562" y="6230923"/>
                  <a:ext cx="178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68B5320D-6486-4DF6-8860-FF7ED91F931B}"/>
                    </a:ext>
                  </a:extLst>
                </p14:cNvPr>
                <p14:cNvContentPartPr/>
                <p14:nvPr/>
              </p14:nvContentPartPr>
              <p14:xfrm>
                <a:off x="2351642" y="6397243"/>
                <a:ext cx="115200" cy="1148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68B5320D-6486-4DF6-8860-FF7ED91F931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333642" y="6379243"/>
                  <a:ext cx="150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10B0A57-A390-493B-ABCD-A81C15B967DA}"/>
                    </a:ext>
                  </a:extLst>
                </p14:cNvPr>
                <p14:cNvContentPartPr/>
                <p14:nvPr/>
              </p14:nvContentPartPr>
              <p14:xfrm>
                <a:off x="2475842" y="6270883"/>
                <a:ext cx="601560" cy="25776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10B0A57-A390-493B-ABCD-A81C15B967DA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57842" y="6252883"/>
                  <a:ext cx="6372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EE58850-637E-45A3-8B7D-7B8E9D7FA639}"/>
                    </a:ext>
                  </a:extLst>
                </p14:cNvPr>
                <p14:cNvContentPartPr/>
                <p14:nvPr/>
              </p14:nvContentPartPr>
              <p14:xfrm>
                <a:off x="3016562" y="6232003"/>
                <a:ext cx="9000" cy="964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EE58850-637E-45A3-8B7D-7B8E9D7FA63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997812" y="6214003"/>
                  <a:ext cx="46125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4D93996-AF2C-464D-BB33-215700AF434B}"/>
                    </a:ext>
                  </a:extLst>
                </p14:cNvPr>
                <p14:cNvContentPartPr/>
                <p14:nvPr/>
              </p14:nvContentPartPr>
              <p14:xfrm>
                <a:off x="2751602" y="6189163"/>
                <a:ext cx="62640" cy="2952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4D93996-AF2C-464D-BB33-215700AF434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733602" y="6171163"/>
                  <a:ext cx="982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0FAB270-1F02-440F-8444-33B6731490FF}"/>
                    </a:ext>
                  </a:extLst>
                </p14:cNvPr>
                <p14:cNvContentPartPr/>
                <p14:nvPr/>
              </p14:nvContentPartPr>
              <p14:xfrm>
                <a:off x="3100802" y="6320563"/>
                <a:ext cx="265320" cy="18792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0FAB270-1F02-440F-8444-33B6731490F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082802" y="6302563"/>
                  <a:ext cx="3009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C90A3DAB-F936-4EDA-B760-55B5076AE658}"/>
                    </a:ext>
                  </a:extLst>
                </p14:cNvPr>
                <p14:cNvContentPartPr/>
                <p14:nvPr/>
              </p14:nvContentPartPr>
              <p14:xfrm>
                <a:off x="3644762" y="6387163"/>
                <a:ext cx="279000" cy="1404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C90A3DAB-F936-4EDA-B760-55B5076AE65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626785" y="6369613"/>
                  <a:ext cx="314594" cy="48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D00B82C-6248-4D3E-BEC1-2CF54CC3D6E1}"/>
                    </a:ext>
                  </a:extLst>
                </p14:cNvPr>
                <p14:cNvContentPartPr/>
                <p14:nvPr/>
              </p14:nvContentPartPr>
              <p14:xfrm>
                <a:off x="3671762" y="6438283"/>
                <a:ext cx="251640" cy="4320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D00B82C-6248-4D3E-BEC1-2CF54CC3D6E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653736" y="6420283"/>
                  <a:ext cx="287331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BCC925C-ED67-41A9-A996-7E21255C067A}"/>
                    </a:ext>
                  </a:extLst>
                </p14:cNvPr>
                <p14:cNvContentPartPr/>
                <p14:nvPr/>
              </p14:nvContentPartPr>
              <p14:xfrm>
                <a:off x="3767522" y="6309403"/>
                <a:ext cx="222480" cy="27216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BCC925C-ED67-41A9-A996-7E21255C067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749522" y="6291403"/>
                  <a:ext cx="258120" cy="30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79323A08-C518-4661-88AD-BCCB900FED57}"/>
              </a:ext>
            </a:extLst>
          </p:cNvPr>
          <p:cNvGrpSpPr/>
          <p:nvPr/>
        </p:nvGrpSpPr>
        <p:grpSpPr>
          <a:xfrm>
            <a:off x="368402" y="2876083"/>
            <a:ext cx="3647880" cy="1976760"/>
            <a:chOff x="368402" y="2876083"/>
            <a:chExt cx="3647880" cy="197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BA07CDA-B50F-4297-BADB-D90CB94FC79B}"/>
                    </a:ext>
                  </a:extLst>
                </p14:cNvPr>
                <p14:cNvContentPartPr/>
                <p14:nvPr/>
              </p14:nvContentPartPr>
              <p14:xfrm>
                <a:off x="650642" y="3365683"/>
                <a:ext cx="55080" cy="2563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BA07CDA-B50F-4297-BADB-D90CB94FC79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2524" y="3347683"/>
                  <a:ext cx="90954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4708F54-E8D2-49E8-A1E2-0AFB1066BC6C}"/>
                    </a:ext>
                  </a:extLst>
                </p14:cNvPr>
                <p14:cNvContentPartPr/>
                <p14:nvPr/>
              </p14:nvContentPartPr>
              <p14:xfrm>
                <a:off x="662882" y="3371443"/>
                <a:ext cx="196560" cy="2664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4708F54-E8D2-49E8-A1E2-0AFB1066BC6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4882" y="3353443"/>
                  <a:ext cx="2322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61A036F-A5E8-4752-AF36-BBAC74461C29}"/>
                    </a:ext>
                  </a:extLst>
                </p14:cNvPr>
                <p14:cNvContentPartPr/>
                <p14:nvPr/>
              </p14:nvContentPartPr>
              <p14:xfrm>
                <a:off x="1076162" y="3506083"/>
                <a:ext cx="161640" cy="36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61A036F-A5E8-4752-AF36-BBAC74461C29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058162" y="3488083"/>
                  <a:ext cx="197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2099AC55-0A09-4672-B072-A927D79A8B32}"/>
                    </a:ext>
                  </a:extLst>
                </p14:cNvPr>
                <p14:cNvContentPartPr/>
                <p14:nvPr/>
              </p14:nvContentPartPr>
              <p14:xfrm>
                <a:off x="1056002" y="3599683"/>
                <a:ext cx="207360" cy="2988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2099AC55-0A09-4672-B072-A927D79A8B3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38033" y="3581683"/>
                  <a:ext cx="242938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2338670-10E8-423E-9460-1DF0FD63C899}"/>
                    </a:ext>
                  </a:extLst>
                </p14:cNvPr>
                <p14:cNvContentPartPr/>
                <p14:nvPr/>
              </p14:nvContentPartPr>
              <p14:xfrm>
                <a:off x="1565762" y="3561163"/>
                <a:ext cx="2207160" cy="705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2338670-10E8-423E-9460-1DF0FD63C89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547762" y="3543163"/>
                  <a:ext cx="22428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73245A-4919-4B0B-A1BD-6BF76FB5F0D4}"/>
                    </a:ext>
                  </a:extLst>
                </p14:cNvPr>
                <p14:cNvContentPartPr/>
                <p14:nvPr/>
              </p14:nvContentPartPr>
              <p14:xfrm>
                <a:off x="1659002" y="3028723"/>
                <a:ext cx="214200" cy="39528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73245A-4919-4B0B-A1BD-6BF76FB5F0D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641002" y="3010723"/>
                  <a:ext cx="2498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4846B00-A209-4379-9134-C2683E4BD47C}"/>
                    </a:ext>
                  </a:extLst>
                </p14:cNvPr>
                <p14:cNvContentPartPr/>
                <p14:nvPr/>
              </p14:nvContentPartPr>
              <p14:xfrm>
                <a:off x="1924682" y="3184603"/>
                <a:ext cx="30600" cy="2451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4846B00-A209-4379-9134-C2683E4BD47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906468" y="3166629"/>
                  <a:ext cx="66664" cy="280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950EB72-95E1-44D1-B9EC-1B3226CBC5EB}"/>
                    </a:ext>
                  </a:extLst>
                </p14:cNvPr>
                <p14:cNvContentPartPr/>
                <p14:nvPr/>
              </p14:nvContentPartPr>
              <p14:xfrm>
                <a:off x="2063642" y="3151483"/>
                <a:ext cx="30960" cy="23220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950EB72-95E1-44D1-B9EC-1B3226CBC5E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2045642" y="3133483"/>
                  <a:ext cx="66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FB53A999-3E6C-42EC-99E9-88010BB5495C}"/>
                    </a:ext>
                  </a:extLst>
                </p14:cNvPr>
                <p14:cNvContentPartPr/>
                <p14:nvPr/>
              </p14:nvContentPartPr>
              <p14:xfrm>
                <a:off x="1944122" y="3264163"/>
                <a:ext cx="185400" cy="597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FB53A999-3E6C-42EC-99E9-88010BB5495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926122" y="3246163"/>
                  <a:ext cx="221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9F947B3B-7153-474C-A3D9-BDFD99F385E6}"/>
                    </a:ext>
                  </a:extLst>
                </p14:cNvPr>
                <p14:cNvContentPartPr/>
                <p14:nvPr/>
              </p14:nvContentPartPr>
              <p14:xfrm>
                <a:off x="2168402" y="3196483"/>
                <a:ext cx="152640" cy="186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9F947B3B-7153-474C-A3D9-BDFD99F385E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150359" y="3178518"/>
                  <a:ext cx="188364" cy="2216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73195E7-C91F-4445-ABB7-BCB1844F5153}"/>
                    </a:ext>
                  </a:extLst>
                </p14:cNvPr>
                <p14:cNvContentPartPr/>
                <p14:nvPr/>
              </p14:nvContentPartPr>
              <p14:xfrm>
                <a:off x="2309162" y="3068683"/>
                <a:ext cx="147960" cy="529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73195E7-C91F-4445-ABB7-BCB1844F5153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291162" y="3050805"/>
                  <a:ext cx="183600" cy="88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E70739E-C773-4F25-AF54-BFC3A72E8564}"/>
                    </a:ext>
                  </a:extLst>
                </p14:cNvPr>
                <p14:cNvContentPartPr/>
                <p14:nvPr/>
              </p14:nvContentPartPr>
              <p14:xfrm>
                <a:off x="2459642" y="3032683"/>
                <a:ext cx="105480" cy="4305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E70739E-C773-4F25-AF54-BFC3A72E856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441642" y="3014683"/>
                  <a:ext cx="1411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812475B-4C5E-49AB-8C8F-B7F6226C5729}"/>
                    </a:ext>
                  </a:extLst>
                </p14:cNvPr>
                <p14:cNvContentPartPr/>
                <p14:nvPr/>
              </p14:nvContentPartPr>
              <p14:xfrm>
                <a:off x="2723882" y="3415363"/>
                <a:ext cx="28080" cy="154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812475B-4C5E-49AB-8C8F-B7F6226C572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705882" y="3397363"/>
                  <a:ext cx="63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7C22C37-B9FD-425B-9D23-F112F0EB7E81}"/>
                    </a:ext>
                  </a:extLst>
                </p14:cNvPr>
                <p14:cNvContentPartPr/>
                <p14:nvPr/>
              </p14:nvContentPartPr>
              <p14:xfrm>
                <a:off x="2834042" y="3022243"/>
                <a:ext cx="273240" cy="441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7C22C37-B9FD-425B-9D23-F112F0EB7E8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816042" y="3004258"/>
                  <a:ext cx="308880" cy="4769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C3C0AD5E-125B-4121-9A0B-AC935F63098B}"/>
                    </a:ext>
                  </a:extLst>
                </p14:cNvPr>
                <p14:cNvContentPartPr/>
                <p14:nvPr/>
              </p14:nvContentPartPr>
              <p14:xfrm>
                <a:off x="2613002" y="2876083"/>
                <a:ext cx="56160" cy="174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C3C0AD5E-125B-4121-9A0B-AC935F63098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594886" y="2858083"/>
                  <a:ext cx="9203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4DB53D1-F168-449B-ADD0-D8537AA3A922}"/>
                    </a:ext>
                  </a:extLst>
                </p14:cNvPr>
                <p14:cNvContentPartPr/>
                <p14:nvPr/>
              </p14:nvContentPartPr>
              <p14:xfrm>
                <a:off x="3109802" y="3057523"/>
                <a:ext cx="46440" cy="3855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4DB53D1-F168-449B-ADD0-D8537AA3A92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091802" y="3039523"/>
                  <a:ext cx="820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3C78365-1880-48B0-B483-30E62E11B9C0}"/>
                    </a:ext>
                  </a:extLst>
                </p14:cNvPr>
                <p14:cNvContentPartPr/>
                <p14:nvPr/>
              </p14:nvContentPartPr>
              <p14:xfrm>
                <a:off x="3258482" y="3107923"/>
                <a:ext cx="23400" cy="30132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3C78365-1880-48B0-B483-30E62E11B9C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40201" y="3089901"/>
                  <a:ext cx="59597" cy="3370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DE1B2BF-7139-472B-8A5A-6AD3DACA0C6A}"/>
                    </a:ext>
                  </a:extLst>
                </p14:cNvPr>
                <p14:cNvContentPartPr/>
                <p14:nvPr/>
              </p14:nvContentPartPr>
              <p14:xfrm>
                <a:off x="3164162" y="3273523"/>
                <a:ext cx="189360" cy="550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DE1B2BF-7139-472B-8A5A-6AD3DACA0C6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146162" y="3255523"/>
                  <a:ext cx="225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5469E5D-01D7-474A-AEFA-D07DDC936A12}"/>
                    </a:ext>
                  </a:extLst>
                </p14:cNvPr>
                <p14:cNvContentPartPr/>
                <p14:nvPr/>
              </p14:nvContentPartPr>
              <p14:xfrm>
                <a:off x="3379442" y="3284683"/>
                <a:ext cx="78840" cy="15876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5469E5D-01D7-474A-AEFA-D07DDC936A1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361524" y="3266683"/>
                  <a:ext cx="114318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FD1619-7D06-4937-BFC6-B2631FC3EAF5}"/>
                    </a:ext>
                  </a:extLst>
                </p14:cNvPr>
                <p14:cNvContentPartPr/>
                <p14:nvPr/>
              </p14:nvContentPartPr>
              <p14:xfrm>
                <a:off x="3523082" y="3228163"/>
                <a:ext cx="113040" cy="1468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FD1619-7D06-4937-BFC6-B2631FC3EAF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505139" y="3210163"/>
                  <a:ext cx="148567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9DDBA17-8D4E-4FC2-8FEE-85165B6898F0}"/>
                    </a:ext>
                  </a:extLst>
                </p14:cNvPr>
                <p14:cNvContentPartPr/>
                <p14:nvPr/>
              </p14:nvContentPartPr>
              <p14:xfrm>
                <a:off x="3660602" y="3028723"/>
                <a:ext cx="181440" cy="41184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9DDBA17-8D4E-4FC2-8FEE-85165B6898F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642638" y="3010723"/>
                  <a:ext cx="217009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5C744C7-5A26-43CC-85D0-E2D79481614F}"/>
                    </a:ext>
                  </a:extLst>
                </p14:cNvPr>
                <p14:cNvContentPartPr/>
                <p14:nvPr/>
              </p14:nvContentPartPr>
              <p14:xfrm>
                <a:off x="3956162" y="2923603"/>
                <a:ext cx="60120" cy="277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5C744C7-5A26-43CC-85D0-E2D79481614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938269" y="2905603"/>
                  <a:ext cx="95548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9AFD84DF-6D68-4317-9377-9E0E24C963B0}"/>
                    </a:ext>
                  </a:extLst>
                </p14:cNvPr>
                <p14:cNvContentPartPr/>
                <p14:nvPr/>
              </p14:nvContentPartPr>
              <p14:xfrm>
                <a:off x="2038442" y="3860683"/>
                <a:ext cx="254880" cy="4633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9AFD84DF-6D68-4317-9377-9E0E24C963B0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020442" y="3842683"/>
                  <a:ext cx="2905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FA84AD1-D2E8-4780-9B70-0627C43BE56B}"/>
                    </a:ext>
                  </a:extLst>
                </p14:cNvPr>
                <p14:cNvContentPartPr/>
                <p14:nvPr/>
              </p14:nvContentPartPr>
              <p14:xfrm>
                <a:off x="2356682" y="4049323"/>
                <a:ext cx="34200" cy="2642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FA84AD1-D2E8-4780-9B70-0627C43BE56B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338869" y="4031323"/>
                  <a:ext cx="69469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26B8801C-741B-4AD0-885F-9C5099DC406E}"/>
                    </a:ext>
                  </a:extLst>
                </p14:cNvPr>
                <p14:cNvContentPartPr/>
                <p14:nvPr/>
              </p14:nvContentPartPr>
              <p14:xfrm>
                <a:off x="2527322" y="4008283"/>
                <a:ext cx="18360" cy="2890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26B8801C-741B-4AD0-885F-9C5099DC406E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2509322" y="3990283"/>
                  <a:ext cx="540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0172C5C-2BAC-4070-A5B5-A2B48D25C3BA}"/>
                    </a:ext>
                  </a:extLst>
                </p14:cNvPr>
                <p14:cNvContentPartPr/>
                <p14:nvPr/>
              </p14:nvContentPartPr>
              <p14:xfrm>
                <a:off x="2422922" y="4174963"/>
                <a:ext cx="133920" cy="597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0172C5C-2BAC-4070-A5B5-A2B48D25C3B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404970" y="4156854"/>
                  <a:ext cx="169464" cy="956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72B4234-DF96-414D-87C5-C39434261BC3}"/>
                    </a:ext>
                  </a:extLst>
                </p14:cNvPr>
                <p14:cNvContentPartPr/>
                <p14:nvPr/>
              </p14:nvContentPartPr>
              <p14:xfrm>
                <a:off x="2627402" y="4163083"/>
                <a:ext cx="332640" cy="1947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72B4234-DF96-414D-87C5-C39434261BC3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609402" y="4145083"/>
                  <a:ext cx="36828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C1BFEEF-6112-47C4-AE34-F6B4EAE1CC1D}"/>
                    </a:ext>
                  </a:extLst>
                </p14:cNvPr>
                <p14:cNvContentPartPr/>
                <p14:nvPr/>
              </p14:nvContentPartPr>
              <p14:xfrm>
                <a:off x="3011882" y="3951403"/>
                <a:ext cx="180720" cy="4096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C1BFEEF-6112-47C4-AE34-F6B4EAE1CC1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993918" y="3933403"/>
                  <a:ext cx="216289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0313B9B-3B20-4D12-8F12-2D88BD433F66}"/>
                    </a:ext>
                  </a:extLst>
                </p14:cNvPr>
                <p14:cNvContentPartPr/>
                <p14:nvPr/>
              </p14:nvContentPartPr>
              <p14:xfrm>
                <a:off x="3378722" y="3810283"/>
                <a:ext cx="204480" cy="22356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0313B9B-3B20-4D12-8F12-2D88BD433F6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360722" y="3792283"/>
                  <a:ext cx="2401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8F5E5BC6-DB12-40FA-8D88-C89BFCCDEEF9}"/>
                    </a:ext>
                  </a:extLst>
                </p14:cNvPr>
                <p14:cNvContentPartPr/>
                <p14:nvPr/>
              </p14:nvContentPartPr>
              <p14:xfrm>
                <a:off x="368402" y="3069763"/>
                <a:ext cx="3355560" cy="17830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8F5E5BC6-DB12-40FA-8D88-C89BFCCDEEF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350402" y="3051763"/>
                  <a:ext cx="3391200" cy="181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1B1411AA-1FB0-4FF3-B7CB-CC84A45D1000}"/>
              </a:ext>
            </a:extLst>
          </p:cNvPr>
          <p:cNvGrpSpPr/>
          <p:nvPr/>
        </p:nvGrpSpPr>
        <p:grpSpPr>
          <a:xfrm>
            <a:off x="4433162" y="6118243"/>
            <a:ext cx="2740680" cy="486000"/>
            <a:chOff x="4433162" y="6118243"/>
            <a:chExt cx="2740680" cy="48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166E478F-92EC-4AD1-AE0C-574C4C5933B3}"/>
                    </a:ext>
                  </a:extLst>
                </p14:cNvPr>
                <p14:cNvContentPartPr/>
                <p14:nvPr/>
              </p14:nvContentPartPr>
              <p14:xfrm>
                <a:off x="4433162" y="6288883"/>
                <a:ext cx="39240" cy="2458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166E478F-92EC-4AD1-AE0C-574C4C5933B3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415162" y="6270883"/>
                  <a:ext cx="748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D0D58DB5-7CF7-4CB4-B2BE-9DB253F57534}"/>
                    </a:ext>
                  </a:extLst>
                </p14:cNvPr>
                <p14:cNvContentPartPr/>
                <p14:nvPr/>
              </p14:nvContentPartPr>
              <p14:xfrm>
                <a:off x="4460162" y="6244963"/>
                <a:ext cx="174960" cy="21816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D0D58DB5-7CF7-4CB4-B2BE-9DB253F5753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4442162" y="6226963"/>
                  <a:ext cx="210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39B9D88-0A81-4E6E-B3F2-F130839E5AB9}"/>
                    </a:ext>
                  </a:extLst>
                </p14:cNvPr>
                <p14:cNvContentPartPr/>
                <p14:nvPr/>
              </p14:nvContentPartPr>
              <p14:xfrm>
                <a:off x="4861922" y="6428203"/>
                <a:ext cx="31320" cy="1296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39B9D88-0A81-4E6E-B3F2-F130839E5AB9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844127" y="6409689"/>
                  <a:ext cx="66555" cy="49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AE7D86B-4267-4D28-BE81-77223D90F8E0}"/>
                    </a:ext>
                  </a:extLst>
                </p14:cNvPr>
                <p14:cNvContentPartPr/>
                <p14:nvPr/>
              </p14:nvContentPartPr>
              <p14:xfrm>
                <a:off x="5148842" y="6157123"/>
                <a:ext cx="208800" cy="35244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AE7D86B-4267-4D28-BE81-77223D90F8E0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5130842" y="6139123"/>
                  <a:ext cx="2444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5C4C44FF-4C3C-4168-8093-9BEEC1D63ED0}"/>
                    </a:ext>
                  </a:extLst>
                </p14:cNvPr>
                <p14:cNvContentPartPr/>
                <p14:nvPr/>
              </p14:nvContentPartPr>
              <p14:xfrm>
                <a:off x="5410562" y="6271603"/>
                <a:ext cx="33480" cy="33264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5C4C44FF-4C3C-4168-8093-9BEEC1D63ED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5392753" y="6253603"/>
                  <a:ext cx="68741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06F844D-4276-49AF-AA13-FD5D758A32A2}"/>
                    </a:ext>
                  </a:extLst>
                </p14:cNvPr>
                <p14:cNvContentPartPr/>
                <p14:nvPr/>
              </p14:nvContentPartPr>
              <p14:xfrm>
                <a:off x="5504882" y="6279883"/>
                <a:ext cx="99360" cy="2790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06F844D-4276-49AF-AA13-FD5D758A32A2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5486882" y="6261883"/>
                  <a:ext cx="135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D4E71C1-7ACA-45D1-B6A4-A735DA1B3205}"/>
                    </a:ext>
                  </a:extLst>
                </p14:cNvPr>
                <p14:cNvContentPartPr/>
                <p14:nvPr/>
              </p14:nvContentPartPr>
              <p14:xfrm>
                <a:off x="5730242" y="6410203"/>
                <a:ext cx="330120" cy="19188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D4E71C1-7ACA-45D1-B6A4-A735DA1B320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5712242" y="6392203"/>
                  <a:ext cx="3657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2D689409-278A-4E33-AE52-828766390710}"/>
                    </a:ext>
                  </a:extLst>
                </p14:cNvPr>
                <p14:cNvContentPartPr/>
                <p14:nvPr/>
              </p14:nvContentPartPr>
              <p14:xfrm>
                <a:off x="6135962" y="6276643"/>
                <a:ext cx="192600" cy="3106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2D689409-278A-4E33-AE52-82876639071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117962" y="6258664"/>
                  <a:ext cx="228240" cy="346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D8FB51B-6519-41EB-BACF-7C0190255C33}"/>
                    </a:ext>
                  </a:extLst>
                </p14:cNvPr>
                <p14:cNvContentPartPr/>
                <p14:nvPr/>
              </p14:nvContentPartPr>
              <p14:xfrm>
                <a:off x="6440522" y="6118243"/>
                <a:ext cx="263880" cy="22788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D8FB51B-6519-41EB-BACF-7C0190255C33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422522" y="6100243"/>
                  <a:ext cx="299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C34FB0A5-39A6-4956-AEEE-E5BE23A0D83F}"/>
                    </a:ext>
                  </a:extLst>
                </p14:cNvPr>
                <p14:cNvContentPartPr/>
                <p14:nvPr/>
              </p14:nvContentPartPr>
              <p14:xfrm>
                <a:off x="6924002" y="6388243"/>
                <a:ext cx="249840" cy="6552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C34FB0A5-39A6-4956-AEEE-E5BE23A0D83F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906002" y="6370243"/>
                  <a:ext cx="285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3DD61F5-7E68-4FEC-8FC2-A6152CD773B5}"/>
                    </a:ext>
                  </a:extLst>
                </p14:cNvPr>
                <p14:cNvContentPartPr/>
                <p14:nvPr/>
              </p14:nvContentPartPr>
              <p14:xfrm>
                <a:off x="6931202" y="6445483"/>
                <a:ext cx="231120" cy="932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3DD61F5-7E68-4FEC-8FC2-A6152CD773B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913174" y="6427483"/>
                  <a:ext cx="266816" cy="1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3667260-DAC0-4C92-BE7B-CD4B37EB666C}"/>
              </a:ext>
            </a:extLst>
          </p:cNvPr>
          <p:cNvGrpSpPr/>
          <p:nvPr/>
        </p:nvGrpSpPr>
        <p:grpSpPr>
          <a:xfrm>
            <a:off x="7513682" y="6157843"/>
            <a:ext cx="1353600" cy="447480"/>
            <a:chOff x="7513682" y="6157843"/>
            <a:chExt cx="1353600" cy="44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4C4E71FF-5BE6-47FC-AC0B-009E6D62F78F}"/>
                    </a:ext>
                  </a:extLst>
                </p14:cNvPr>
                <p14:cNvContentPartPr/>
                <p14:nvPr/>
              </p14:nvContentPartPr>
              <p14:xfrm>
                <a:off x="7513682" y="6157843"/>
                <a:ext cx="259920" cy="43704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4C4E71FF-5BE6-47FC-AC0B-009E6D62F78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495657" y="6139843"/>
                  <a:ext cx="295609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D2EE0F2-ADEA-4FA8-A59B-92191AA6F0BF}"/>
                    </a:ext>
                  </a:extLst>
                </p14:cNvPr>
                <p14:cNvContentPartPr/>
                <p14:nvPr/>
              </p14:nvContentPartPr>
              <p14:xfrm>
                <a:off x="7884482" y="6303643"/>
                <a:ext cx="69840" cy="3009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D2EE0F2-ADEA-4FA8-A59B-92191AA6F0BF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866482" y="6285643"/>
                  <a:ext cx="1054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3295598-1DAC-4CA5-A6D3-459876D3CBD2}"/>
                    </a:ext>
                  </a:extLst>
                </p14:cNvPr>
                <p14:cNvContentPartPr/>
                <p14:nvPr/>
              </p14:nvContentPartPr>
              <p14:xfrm>
                <a:off x="8100122" y="6306883"/>
                <a:ext cx="40680" cy="24660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3295598-1DAC-4CA5-A6D3-459876D3CBD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082122" y="6288883"/>
                  <a:ext cx="7632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243D75C-F865-40E8-A081-A400F3B41B51}"/>
                    </a:ext>
                  </a:extLst>
                </p14:cNvPr>
                <p14:cNvContentPartPr/>
                <p14:nvPr/>
              </p14:nvContentPartPr>
              <p14:xfrm>
                <a:off x="7951802" y="6407683"/>
                <a:ext cx="443880" cy="167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243D75C-F865-40E8-A081-A400F3B41B5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933802" y="6389722"/>
                  <a:ext cx="479520" cy="2033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3C99C10-CFF2-4ED9-87D8-717980663DBE}"/>
                    </a:ext>
                  </a:extLst>
                </p14:cNvPr>
                <p14:cNvContentPartPr/>
                <p14:nvPr/>
              </p14:nvContentPartPr>
              <p14:xfrm>
                <a:off x="8419802" y="6339643"/>
                <a:ext cx="146880" cy="637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3C99C10-CFF2-4ED9-87D8-717980663DBE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401802" y="6321643"/>
                  <a:ext cx="1825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3ED89EB9-83F6-4950-BCB1-5E55D2FEA1A0}"/>
                    </a:ext>
                  </a:extLst>
                </p14:cNvPr>
                <p14:cNvContentPartPr/>
                <p14:nvPr/>
              </p14:nvContentPartPr>
              <p14:xfrm>
                <a:off x="8605562" y="6212923"/>
                <a:ext cx="261720" cy="39240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3ED89EB9-83F6-4950-BCB1-5E55D2FEA1A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587562" y="6194923"/>
                  <a:ext cx="297360" cy="42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11D8F1DB-FE81-4DBC-8032-AA44A81D5DBF}"/>
              </a:ext>
            </a:extLst>
          </p:cNvPr>
          <p:cNvGrpSpPr/>
          <p:nvPr/>
        </p:nvGrpSpPr>
        <p:grpSpPr>
          <a:xfrm>
            <a:off x="9142682" y="6205723"/>
            <a:ext cx="1614600" cy="440280"/>
            <a:chOff x="9142682" y="6205723"/>
            <a:chExt cx="161460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E10BA0A-888B-4267-8B84-CA2CA2A623F8}"/>
                    </a:ext>
                  </a:extLst>
                </p14:cNvPr>
                <p14:cNvContentPartPr/>
                <p14:nvPr/>
              </p14:nvContentPartPr>
              <p14:xfrm>
                <a:off x="9142682" y="6209683"/>
                <a:ext cx="269640" cy="37908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E10BA0A-888B-4267-8B84-CA2CA2A623F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124682" y="6191683"/>
                  <a:ext cx="30528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88F8CCE-91FC-49B6-A52E-32099CF28DB3}"/>
                    </a:ext>
                  </a:extLst>
                </p14:cNvPr>
                <p14:cNvContentPartPr/>
                <p14:nvPr/>
              </p14:nvContentPartPr>
              <p14:xfrm>
                <a:off x="9585482" y="6281683"/>
                <a:ext cx="54000" cy="2941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88F8CCE-91FC-49B6-A52E-32099CF28DB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67361" y="6263683"/>
                  <a:ext cx="89879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4776B01-74A5-43D5-A339-A6C632C015FE}"/>
                    </a:ext>
                  </a:extLst>
                </p14:cNvPr>
                <p14:cNvContentPartPr/>
                <p14:nvPr/>
              </p14:nvContentPartPr>
              <p14:xfrm>
                <a:off x="9731642" y="6307603"/>
                <a:ext cx="62280" cy="21420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4776B01-74A5-43D5-A339-A6C632C015FE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13642" y="6289603"/>
                  <a:ext cx="979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0BE9A92-5319-4C8B-AD1B-855514F9D24D}"/>
                    </a:ext>
                  </a:extLst>
                </p14:cNvPr>
                <p14:cNvContentPartPr/>
                <p14:nvPr/>
              </p14:nvContentPartPr>
              <p14:xfrm>
                <a:off x="9639122" y="6453403"/>
                <a:ext cx="160200" cy="334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0BE9A92-5319-4C8B-AD1B-855514F9D24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621122" y="6435207"/>
                  <a:ext cx="195840" cy="69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29D00D0E-5AB4-464A-8AB0-7810F8426363}"/>
                    </a:ext>
                  </a:extLst>
                </p14:cNvPr>
                <p14:cNvContentPartPr/>
                <p14:nvPr/>
              </p14:nvContentPartPr>
              <p14:xfrm>
                <a:off x="9796442" y="6469963"/>
                <a:ext cx="170640" cy="17604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29D00D0E-5AB4-464A-8AB0-7810F842636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778442" y="6451963"/>
                  <a:ext cx="206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3E73ACEA-9598-46AD-8F1D-4ED842638A5D}"/>
                    </a:ext>
                  </a:extLst>
                </p14:cNvPr>
                <p14:cNvContentPartPr/>
                <p14:nvPr/>
              </p14:nvContentPartPr>
              <p14:xfrm>
                <a:off x="10116842" y="6361963"/>
                <a:ext cx="174960" cy="19512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3E73ACEA-9598-46AD-8F1D-4ED842638A5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98842" y="6343963"/>
                  <a:ext cx="2106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02F9653-DA98-4BBA-A161-78C2E90E8583}"/>
                    </a:ext>
                  </a:extLst>
                </p14:cNvPr>
                <p14:cNvContentPartPr/>
                <p14:nvPr/>
              </p14:nvContentPartPr>
              <p14:xfrm>
                <a:off x="10364522" y="6244243"/>
                <a:ext cx="146880" cy="1958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02F9653-DA98-4BBA-A161-78C2E90E8583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0346478" y="6226276"/>
                  <a:ext cx="182608" cy="2314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2E4E9DD-DFE9-4F8E-B7D6-5B7DC25A6FC2}"/>
                    </a:ext>
                  </a:extLst>
                </p14:cNvPr>
                <p14:cNvContentPartPr/>
                <p14:nvPr/>
              </p14:nvContentPartPr>
              <p14:xfrm>
                <a:off x="10505282" y="6205723"/>
                <a:ext cx="252000" cy="43596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2E4E9DD-DFE9-4F8E-B7D6-5B7DC25A6FC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487282" y="6187723"/>
                  <a:ext cx="287640" cy="47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01559CE0-BD01-435A-B025-AD5D5DCECA79}"/>
              </a:ext>
            </a:extLst>
          </p:cNvPr>
          <p:cNvGrpSpPr/>
          <p:nvPr/>
        </p:nvGrpSpPr>
        <p:grpSpPr>
          <a:xfrm>
            <a:off x="4289162" y="4153723"/>
            <a:ext cx="6793200" cy="2521080"/>
            <a:chOff x="4289162" y="4153723"/>
            <a:chExt cx="6793200" cy="252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304012C7-73DF-4B43-B540-3B41769DE89D}"/>
                    </a:ext>
                  </a:extLst>
                </p14:cNvPr>
                <p14:cNvContentPartPr/>
                <p14:nvPr/>
              </p14:nvContentPartPr>
              <p14:xfrm>
                <a:off x="4289162" y="6016723"/>
                <a:ext cx="74880" cy="65124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304012C7-73DF-4B43-B540-3B41769DE89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271162" y="5998723"/>
                  <a:ext cx="11052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5B2F100A-8BC5-434A-83FD-1DD2C9C78AD9}"/>
                    </a:ext>
                  </a:extLst>
                </p14:cNvPr>
                <p14:cNvContentPartPr/>
                <p14:nvPr/>
              </p14:nvContentPartPr>
              <p14:xfrm>
                <a:off x="4361162" y="5932483"/>
                <a:ext cx="6721200" cy="74232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5B2F100A-8BC5-434A-83FD-1DD2C9C78AD9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343162" y="5914483"/>
                  <a:ext cx="6756840" cy="77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6200732A-5CE6-461D-8EFC-EBE416516AA8}"/>
                    </a:ext>
                  </a:extLst>
                </p14:cNvPr>
                <p14:cNvContentPartPr/>
                <p14:nvPr/>
              </p14:nvContentPartPr>
              <p14:xfrm>
                <a:off x="9513842" y="4565203"/>
                <a:ext cx="1478520" cy="137196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6200732A-5CE6-461D-8EFC-EBE416516AA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9495842" y="4547203"/>
                  <a:ext cx="1514160" cy="14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9753504E-E477-43CE-AAEF-EC357E055860}"/>
                    </a:ext>
                  </a:extLst>
                </p14:cNvPr>
                <p14:cNvContentPartPr/>
                <p14:nvPr/>
              </p14:nvContentPartPr>
              <p14:xfrm>
                <a:off x="5108522" y="4367203"/>
                <a:ext cx="93600" cy="43272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9753504E-E477-43CE-AAEF-EC357E055860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5090522" y="4349203"/>
                  <a:ext cx="12924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A0D071A7-31B6-456B-A028-979DFB9D3294}"/>
                    </a:ext>
                  </a:extLst>
                </p14:cNvPr>
                <p14:cNvContentPartPr/>
                <p14:nvPr/>
              </p14:nvContentPartPr>
              <p14:xfrm>
                <a:off x="5135882" y="4446043"/>
                <a:ext cx="186120" cy="291600"/>
              </p14:xfrm>
            </p:contentPart>
          </mc:Choice>
          <mc:Fallback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A0D071A7-31B6-456B-A028-979DFB9D329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5117882" y="4428043"/>
                  <a:ext cx="221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A416525B-6D00-4332-984F-2D355FAB4F04}"/>
                    </a:ext>
                  </a:extLst>
                </p14:cNvPr>
                <p14:cNvContentPartPr/>
                <p14:nvPr/>
              </p14:nvContentPartPr>
              <p14:xfrm>
                <a:off x="5450882" y="4626043"/>
                <a:ext cx="185040" cy="2876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A416525B-6D00-4332-984F-2D355FAB4F0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5432882" y="4608043"/>
                  <a:ext cx="220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8EA80709-501C-4473-9F70-3A2A289C11B8}"/>
                    </a:ext>
                  </a:extLst>
                </p14:cNvPr>
                <p14:cNvContentPartPr/>
                <p14:nvPr/>
              </p14:nvContentPartPr>
              <p14:xfrm>
                <a:off x="5692082" y="4669603"/>
                <a:ext cx="158400" cy="29232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8EA80709-501C-4473-9F70-3A2A289C11B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674041" y="4651603"/>
                  <a:ext cx="194121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A253E1F-DCBF-4ACF-ACCC-5285CEA3AEFC}"/>
                    </a:ext>
                  </a:extLst>
                </p14:cNvPr>
                <p14:cNvContentPartPr/>
                <p14:nvPr/>
              </p14:nvContentPartPr>
              <p14:xfrm>
                <a:off x="5957402" y="4579963"/>
                <a:ext cx="166680" cy="2232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A253E1F-DCBF-4ACF-ACCC-5285CEA3AEF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939441" y="4561963"/>
                  <a:ext cx="202243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F9A981E-6FF0-43BF-8AA8-8BA61EC58026}"/>
                    </a:ext>
                  </a:extLst>
                </p14:cNvPr>
                <p14:cNvContentPartPr/>
                <p14:nvPr/>
              </p14:nvContentPartPr>
              <p14:xfrm>
                <a:off x="5931482" y="4675723"/>
                <a:ext cx="185040" cy="3024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F9A981E-6FF0-43BF-8AA8-8BA61EC5802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913482" y="4657723"/>
                  <a:ext cx="2206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D590607-09C9-4493-8AAB-0A2FC42308AE}"/>
                    </a:ext>
                  </a:extLst>
                </p14:cNvPr>
                <p14:cNvContentPartPr/>
                <p14:nvPr/>
              </p14:nvContentPartPr>
              <p14:xfrm>
                <a:off x="6427562" y="4153723"/>
                <a:ext cx="223200" cy="6771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D590607-09C9-4493-8AAB-0A2FC42308A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409562" y="4135723"/>
                  <a:ext cx="25884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BAD5CF80-3D85-4B86-9EE6-B617452F94BB}"/>
                    </a:ext>
                  </a:extLst>
                </p14:cNvPr>
                <p14:cNvContentPartPr/>
                <p14:nvPr/>
              </p14:nvContentPartPr>
              <p14:xfrm>
                <a:off x="6730322" y="4491763"/>
                <a:ext cx="76680" cy="30816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BAD5CF80-3D85-4B86-9EE6-B617452F94B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712322" y="4473763"/>
                  <a:ext cx="1123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F8028E23-8349-4E11-BA37-D8C3F015B87F}"/>
                    </a:ext>
                  </a:extLst>
                </p14:cNvPr>
                <p14:cNvContentPartPr/>
                <p14:nvPr/>
              </p14:nvContentPartPr>
              <p14:xfrm>
                <a:off x="6914282" y="4474123"/>
                <a:ext cx="45360" cy="33336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F8028E23-8349-4E11-BA37-D8C3F015B87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896282" y="4456123"/>
                  <a:ext cx="8100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73CF149B-E063-45AB-A89F-D22DF914D951}"/>
                    </a:ext>
                  </a:extLst>
                </p14:cNvPr>
                <p14:cNvContentPartPr/>
                <p14:nvPr/>
              </p14:nvContentPartPr>
              <p14:xfrm>
                <a:off x="6805922" y="4526323"/>
                <a:ext cx="426960" cy="2494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73CF149B-E063-45AB-A89F-D22DF914D95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787922" y="4508297"/>
                  <a:ext cx="462600" cy="2851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604B624-7DE0-48E9-8A6E-F5AD0BFAE985}"/>
                    </a:ext>
                  </a:extLst>
                </p14:cNvPr>
                <p14:cNvContentPartPr/>
                <p14:nvPr/>
              </p14:nvContentPartPr>
              <p14:xfrm>
                <a:off x="7120202" y="4339123"/>
                <a:ext cx="147960" cy="457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604B624-7DE0-48E9-8A6E-F5AD0BFAE985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102202" y="4321264"/>
                  <a:ext cx="183600" cy="810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AC34407-15E3-4350-A4D4-E5F6D9C2FDF0}"/>
                    </a:ext>
                  </a:extLst>
                </p14:cNvPr>
                <p14:cNvContentPartPr/>
                <p14:nvPr/>
              </p14:nvContentPartPr>
              <p14:xfrm>
                <a:off x="7334042" y="4212763"/>
                <a:ext cx="314280" cy="58212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AC34407-15E3-4350-A4D4-E5F6D9C2FDF0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16042" y="4194763"/>
                  <a:ext cx="349920" cy="61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096BFD3-6A02-4B76-AC41-DE39E9D5032F}"/>
                    </a:ext>
                  </a:extLst>
                </p14:cNvPr>
                <p14:cNvContentPartPr/>
                <p14:nvPr/>
              </p14:nvContentPartPr>
              <p14:xfrm>
                <a:off x="7763882" y="4367563"/>
                <a:ext cx="235440" cy="4903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096BFD3-6A02-4B76-AC41-DE39E9D5032F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745909" y="4349563"/>
                  <a:ext cx="271026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A7ADF4D2-139A-43FB-BA58-2F8925D26B78}"/>
                    </a:ext>
                  </a:extLst>
                </p14:cNvPr>
                <p14:cNvContentPartPr/>
                <p14:nvPr/>
              </p14:nvContentPartPr>
              <p14:xfrm>
                <a:off x="8036402" y="4451443"/>
                <a:ext cx="91080" cy="36504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A7ADF4D2-139A-43FB-BA58-2F8925D26B7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8018331" y="4433461"/>
                  <a:ext cx="126861" cy="400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76D4BEB6-2407-497F-B980-2BCBA734DE0C}"/>
                    </a:ext>
                  </a:extLst>
                </p14:cNvPr>
                <p14:cNvContentPartPr/>
                <p14:nvPr/>
              </p14:nvContentPartPr>
              <p14:xfrm>
                <a:off x="8212442" y="4456123"/>
                <a:ext cx="66240" cy="36252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76D4BEB6-2407-497F-B980-2BCBA734DE0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8194442" y="4438105"/>
                  <a:ext cx="101880" cy="3981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7B4B08C-E8F3-470E-9497-83A342FD0708}"/>
                    </a:ext>
                  </a:extLst>
                </p14:cNvPr>
                <p14:cNvContentPartPr/>
                <p14:nvPr/>
              </p14:nvContentPartPr>
              <p14:xfrm>
                <a:off x="8108762" y="4679683"/>
                <a:ext cx="179640" cy="464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7B4B08C-E8F3-470E-9497-83A342FD070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8090762" y="4661683"/>
                  <a:ext cx="2152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0CD45B91-BCA3-4217-B870-DFF0DB23E349}"/>
                    </a:ext>
                  </a:extLst>
                </p14:cNvPr>
                <p14:cNvContentPartPr/>
                <p14:nvPr/>
              </p14:nvContentPartPr>
              <p14:xfrm>
                <a:off x="8338802" y="4631803"/>
                <a:ext cx="153000" cy="24264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0CD45B91-BCA3-4217-B870-DFF0DB23E349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320844" y="4613803"/>
                  <a:ext cx="188556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1E7755F-9F52-4293-8882-5D0576590DD5}"/>
                    </a:ext>
                  </a:extLst>
                </p14:cNvPr>
                <p14:cNvContentPartPr/>
                <p14:nvPr/>
              </p14:nvContentPartPr>
              <p14:xfrm>
                <a:off x="8616362" y="4566283"/>
                <a:ext cx="213120" cy="16956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1E7755F-9F52-4293-8882-5D0576590DD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598362" y="4548245"/>
                  <a:ext cx="248760" cy="2052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5EA399EA-5285-4695-82A9-A2CE58B84A7B}"/>
                    </a:ext>
                  </a:extLst>
                </p14:cNvPr>
                <p14:cNvContentPartPr/>
                <p14:nvPr/>
              </p14:nvContentPartPr>
              <p14:xfrm>
                <a:off x="8617802" y="4284403"/>
                <a:ext cx="166320" cy="24552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5EA399EA-5285-4695-82A9-A2CE58B84A7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599802" y="4266403"/>
                  <a:ext cx="201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983DFE6-F106-45BB-8156-3E9B84958903}"/>
                    </a:ext>
                  </a:extLst>
                </p14:cNvPr>
                <p14:cNvContentPartPr/>
                <p14:nvPr/>
              </p14:nvContentPartPr>
              <p14:xfrm>
                <a:off x="8810402" y="4153723"/>
                <a:ext cx="271800" cy="7509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983DFE6-F106-45BB-8156-3E9B8495890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792378" y="4135723"/>
                  <a:ext cx="307487" cy="78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03283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0ED49-2D70-4CA9-B03D-D5A3C084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5</a:t>
            </a:fld>
            <a:endParaRPr lang="tr-TR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3116CBD-9408-405E-8B02-F265A4853362}"/>
                  </a:ext>
                </a:extLst>
              </p14:cNvPr>
              <p14:cNvContentPartPr/>
              <p14:nvPr/>
            </p14:nvContentPartPr>
            <p14:xfrm>
              <a:off x="1117922" y="542923"/>
              <a:ext cx="7560" cy="6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3116CBD-9408-405E-8B02-F265A485336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9922" y="524923"/>
                <a:ext cx="432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6BF108C1-DA97-4574-BE70-F7A4B1388C74}"/>
              </a:ext>
            </a:extLst>
          </p:cNvPr>
          <p:cNvGrpSpPr/>
          <p:nvPr/>
        </p:nvGrpSpPr>
        <p:grpSpPr>
          <a:xfrm>
            <a:off x="1484402" y="551203"/>
            <a:ext cx="830880" cy="412560"/>
            <a:chOff x="1484402" y="551203"/>
            <a:chExt cx="830880" cy="412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7CBAA37-6D10-4D1F-84B1-B912FD66048D}"/>
                    </a:ext>
                  </a:extLst>
                </p14:cNvPr>
                <p14:cNvContentPartPr/>
                <p14:nvPr/>
              </p14:nvContentPartPr>
              <p14:xfrm>
                <a:off x="1484402" y="551203"/>
                <a:ext cx="58320" cy="370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7CBAA37-6D10-4D1F-84B1-B912FD66048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66402" y="533203"/>
                  <a:ext cx="939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5E3661E-EC71-4D96-9C20-8117DF4F0BF3}"/>
                    </a:ext>
                  </a:extLst>
                </p14:cNvPr>
                <p14:cNvContentPartPr/>
                <p14:nvPr/>
              </p14:nvContentPartPr>
              <p14:xfrm>
                <a:off x="1524002" y="653443"/>
                <a:ext cx="193320" cy="19836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5E3661E-EC71-4D96-9C20-8117DF4F0BF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06035" y="635443"/>
                  <a:ext cx="228894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1892E9B-DBE8-45A0-894F-51559BE8D868}"/>
                    </a:ext>
                  </a:extLst>
                </p14:cNvPr>
                <p14:cNvContentPartPr/>
                <p14:nvPr/>
              </p14:nvContentPartPr>
              <p14:xfrm>
                <a:off x="1793282" y="774043"/>
                <a:ext cx="242640" cy="189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1892E9B-DBE8-45A0-894F-51559BE8D86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75282" y="756043"/>
                  <a:ext cx="2782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5564AD8D-5F91-4219-8D64-2EDA351DE5B6}"/>
                    </a:ext>
                  </a:extLst>
                </p14:cNvPr>
                <p14:cNvContentPartPr/>
                <p14:nvPr/>
              </p14:nvContentPartPr>
              <p14:xfrm>
                <a:off x="2151122" y="721123"/>
                <a:ext cx="122400" cy="165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5564AD8D-5F91-4219-8D64-2EDA351DE5B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33122" y="703506"/>
                  <a:ext cx="158040" cy="514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6893690-E41E-4DF6-A090-EBE3CF13E3D4}"/>
                    </a:ext>
                  </a:extLst>
                </p14:cNvPr>
                <p14:cNvContentPartPr/>
                <p14:nvPr/>
              </p14:nvContentPartPr>
              <p14:xfrm>
                <a:off x="2145362" y="782683"/>
                <a:ext cx="169920" cy="410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6893690-E41E-4DF6-A090-EBE3CF13E3D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7362" y="764683"/>
                  <a:ext cx="20556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9C71581-3C67-4143-8051-04381782F986}"/>
              </a:ext>
            </a:extLst>
          </p:cNvPr>
          <p:cNvGrpSpPr/>
          <p:nvPr/>
        </p:nvGrpSpPr>
        <p:grpSpPr>
          <a:xfrm>
            <a:off x="2661242" y="444643"/>
            <a:ext cx="1981440" cy="435960"/>
            <a:chOff x="2661242" y="444643"/>
            <a:chExt cx="1981440" cy="4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03F6E16-DF12-453B-B1A1-21FA465DC651}"/>
                    </a:ext>
                  </a:extLst>
                </p14:cNvPr>
                <p14:cNvContentPartPr/>
                <p14:nvPr/>
              </p14:nvContentPartPr>
              <p14:xfrm>
                <a:off x="2661242" y="591523"/>
                <a:ext cx="261720" cy="289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03F6E16-DF12-453B-B1A1-21FA465DC6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643217" y="573523"/>
                  <a:ext cx="297409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9D3F6A5-D347-459D-8ED5-C7F908AFEC73}"/>
                    </a:ext>
                  </a:extLst>
                </p14:cNvPr>
                <p14:cNvContentPartPr/>
                <p14:nvPr/>
              </p14:nvContentPartPr>
              <p14:xfrm>
                <a:off x="3046442" y="703123"/>
                <a:ext cx="186120" cy="1126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9D3F6A5-D347-459D-8ED5-C7F908AFEC7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28442" y="685123"/>
                  <a:ext cx="2217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7BF7871-CEB7-4DBB-B16F-46919C6DC4B2}"/>
                    </a:ext>
                  </a:extLst>
                </p14:cNvPr>
                <p14:cNvContentPartPr/>
                <p14:nvPr/>
              </p14:nvContentPartPr>
              <p14:xfrm>
                <a:off x="3136442" y="498283"/>
                <a:ext cx="37800" cy="151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7BF7871-CEB7-4DBB-B16F-46919C6DC4B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18612" y="480240"/>
                  <a:ext cx="73104" cy="1869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E3D46C-37C5-4651-AE84-C0880D474F1B}"/>
                    </a:ext>
                  </a:extLst>
                </p14:cNvPr>
                <p14:cNvContentPartPr/>
                <p14:nvPr/>
              </p14:nvContentPartPr>
              <p14:xfrm>
                <a:off x="3208082" y="560923"/>
                <a:ext cx="34560" cy="1576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E3D46C-37C5-4651-AE84-C0880D474F1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90082" y="542923"/>
                  <a:ext cx="70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83654D-0333-4373-A103-20F63AB5F09C}"/>
                    </a:ext>
                  </a:extLst>
                </p14:cNvPr>
                <p14:cNvContentPartPr/>
                <p14:nvPr/>
              </p14:nvContentPartPr>
              <p14:xfrm>
                <a:off x="3297362" y="695203"/>
                <a:ext cx="478800" cy="156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83654D-0333-4373-A103-20F63AB5F09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79362" y="677244"/>
                  <a:ext cx="514440" cy="192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F896715-229E-4BA0-9738-9DC72B48E605}"/>
                    </a:ext>
                  </a:extLst>
                </p14:cNvPr>
                <p14:cNvContentPartPr/>
                <p14:nvPr/>
              </p14:nvContentPartPr>
              <p14:xfrm>
                <a:off x="3826922" y="692683"/>
                <a:ext cx="244440" cy="150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F896715-229E-4BA0-9738-9DC72B48E60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08922" y="674640"/>
                  <a:ext cx="280080" cy="186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1E84908-3631-4720-925F-A6B91A6303C2}"/>
                    </a:ext>
                  </a:extLst>
                </p14:cNvPr>
                <p14:cNvContentPartPr/>
                <p14:nvPr/>
              </p14:nvContentPartPr>
              <p14:xfrm>
                <a:off x="4133282" y="704923"/>
                <a:ext cx="275040" cy="1252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1E84908-3631-4720-925F-A6B91A6303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15282" y="686923"/>
                  <a:ext cx="310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0BDFFDF-33B5-4235-8D5C-BD651D208F41}"/>
                    </a:ext>
                  </a:extLst>
                </p14:cNvPr>
                <p14:cNvContentPartPr/>
                <p14:nvPr/>
              </p14:nvContentPartPr>
              <p14:xfrm>
                <a:off x="4431002" y="677923"/>
                <a:ext cx="211680" cy="1591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0BDFFDF-33B5-4235-8D5C-BD651D208F4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413033" y="659923"/>
                  <a:ext cx="247259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8283C56-8F93-40D9-A833-45FF7A157079}"/>
                    </a:ext>
                  </a:extLst>
                </p14:cNvPr>
                <p14:cNvContentPartPr/>
                <p14:nvPr/>
              </p14:nvContentPartPr>
              <p14:xfrm>
                <a:off x="4174682" y="462643"/>
                <a:ext cx="97920" cy="1591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8283C56-8F93-40D9-A833-45FF7A15707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156682" y="444643"/>
                  <a:ext cx="133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A8EEFC4-9FA8-48F3-94FD-AE348E17747E}"/>
                    </a:ext>
                  </a:extLst>
                </p14:cNvPr>
                <p14:cNvContentPartPr/>
                <p14:nvPr/>
              </p14:nvContentPartPr>
              <p14:xfrm>
                <a:off x="3642962" y="444643"/>
                <a:ext cx="167040" cy="14004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A8EEFC4-9FA8-48F3-94FD-AE348E1774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625001" y="426643"/>
                  <a:ext cx="202603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F7F9009-95AE-4821-A339-CB13CB16DA4C}"/>
              </a:ext>
            </a:extLst>
          </p:cNvPr>
          <p:cNvGrpSpPr/>
          <p:nvPr/>
        </p:nvGrpSpPr>
        <p:grpSpPr>
          <a:xfrm>
            <a:off x="4739882" y="492523"/>
            <a:ext cx="2849400" cy="485640"/>
            <a:chOff x="4739882" y="492523"/>
            <a:chExt cx="2849400" cy="48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D2E66C3-F376-46C6-8824-149C1E539D7A}"/>
                    </a:ext>
                  </a:extLst>
                </p14:cNvPr>
                <p14:cNvContentPartPr/>
                <p14:nvPr/>
              </p14:nvContentPartPr>
              <p14:xfrm>
                <a:off x="4739882" y="492523"/>
                <a:ext cx="1879200" cy="4856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D2E66C3-F376-46C6-8824-149C1E539D7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1882" y="474523"/>
                  <a:ext cx="191484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0C418FD-A67A-4E79-92F7-ED63DB058F24}"/>
                    </a:ext>
                  </a:extLst>
                </p14:cNvPr>
                <p14:cNvContentPartPr/>
                <p14:nvPr/>
              </p14:nvContentPartPr>
              <p14:xfrm>
                <a:off x="6706562" y="650923"/>
                <a:ext cx="43200" cy="17064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0C418FD-A67A-4E79-92F7-ED63DB058F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88411" y="632923"/>
                  <a:ext cx="79139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C4D7161-E96B-483B-87F9-A5F5638C7D88}"/>
                    </a:ext>
                  </a:extLst>
                </p14:cNvPr>
                <p14:cNvContentPartPr/>
                <p14:nvPr/>
              </p14:nvContentPartPr>
              <p14:xfrm>
                <a:off x="6836162" y="698803"/>
                <a:ext cx="365040" cy="266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C4D7161-E96B-483B-87F9-A5F5638C7D8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18180" y="680803"/>
                  <a:ext cx="400645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3B8B173-88BB-430B-ABA3-97149ED9864C}"/>
                    </a:ext>
                  </a:extLst>
                </p14:cNvPr>
                <p14:cNvContentPartPr/>
                <p14:nvPr/>
              </p14:nvContentPartPr>
              <p14:xfrm>
                <a:off x="7268882" y="728323"/>
                <a:ext cx="65160" cy="1940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3B8B173-88BB-430B-ABA3-97149ED9864C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50882" y="710323"/>
                  <a:ext cx="100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FA99043-52F9-4E55-85DC-630E02B8EECD}"/>
                    </a:ext>
                  </a:extLst>
                </p14:cNvPr>
                <p14:cNvContentPartPr/>
                <p14:nvPr/>
              </p14:nvContentPartPr>
              <p14:xfrm>
                <a:off x="7503602" y="701683"/>
                <a:ext cx="85680" cy="181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FA99043-52F9-4E55-85DC-630E02B8EE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485677" y="683647"/>
                  <a:ext cx="121171" cy="21679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23E4F6B-DD93-4881-95CA-A0714395FC12}"/>
                  </a:ext>
                </a:extLst>
              </p14:cNvPr>
              <p14:cNvContentPartPr/>
              <p14:nvPr/>
            </p14:nvContentPartPr>
            <p14:xfrm>
              <a:off x="503402" y="1417723"/>
              <a:ext cx="360" cy="3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23E4F6B-DD93-4881-95CA-A0714395FC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5402" y="1399723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1FC3C8E7-142F-4948-8AD7-412AB36E459C}"/>
              </a:ext>
            </a:extLst>
          </p:cNvPr>
          <p:cNvGrpSpPr/>
          <p:nvPr/>
        </p:nvGrpSpPr>
        <p:grpSpPr>
          <a:xfrm>
            <a:off x="7930202" y="554803"/>
            <a:ext cx="3987000" cy="812160"/>
            <a:chOff x="7930202" y="554803"/>
            <a:chExt cx="3987000" cy="81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7E1BA9-6420-4B40-AB5B-32E322475474}"/>
                    </a:ext>
                  </a:extLst>
                </p14:cNvPr>
                <p14:cNvContentPartPr/>
                <p14:nvPr/>
              </p14:nvContentPartPr>
              <p14:xfrm>
                <a:off x="7998962" y="554803"/>
                <a:ext cx="43920" cy="3787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7E1BA9-6420-4B40-AB5B-32E32247547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80962" y="536803"/>
                  <a:ext cx="795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C753851-8C60-4647-8D36-EF10BFD642B0}"/>
                    </a:ext>
                  </a:extLst>
                </p14:cNvPr>
                <p14:cNvContentPartPr/>
                <p14:nvPr/>
              </p14:nvContentPartPr>
              <p14:xfrm>
                <a:off x="7930202" y="751723"/>
                <a:ext cx="518400" cy="42768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C753851-8C60-4647-8D36-EF10BFD642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12202" y="733723"/>
                  <a:ext cx="5540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AFBAD12-E765-4D51-8A17-97275AC15950}"/>
                    </a:ext>
                  </a:extLst>
                </p14:cNvPr>
                <p14:cNvContentPartPr/>
                <p14:nvPr/>
              </p14:nvContentPartPr>
              <p14:xfrm>
                <a:off x="8502962" y="677923"/>
                <a:ext cx="307800" cy="291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AFBAD12-E765-4D51-8A17-97275AC159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84983" y="659923"/>
                  <a:ext cx="343398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5C7D39-8921-4710-B955-AC1D0B6F44EA}"/>
                    </a:ext>
                  </a:extLst>
                </p14:cNvPr>
                <p14:cNvContentPartPr/>
                <p14:nvPr/>
              </p14:nvContentPartPr>
              <p14:xfrm>
                <a:off x="8875202" y="835963"/>
                <a:ext cx="472680" cy="152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5C7D39-8921-4710-B955-AC1D0B6F44E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857202" y="818005"/>
                  <a:ext cx="508320" cy="1878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20C5CA7-E213-4B14-96B7-7F9CA3765674}"/>
                    </a:ext>
                  </a:extLst>
                </p14:cNvPr>
                <p14:cNvContentPartPr/>
                <p14:nvPr/>
              </p14:nvContentPartPr>
              <p14:xfrm>
                <a:off x="9414482" y="762523"/>
                <a:ext cx="844920" cy="256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20C5CA7-E213-4B14-96B7-7F9CA376567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396482" y="744523"/>
                  <a:ext cx="8805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BA8B18E1-5FF5-4943-9FBE-9B36E4573756}"/>
                    </a:ext>
                  </a:extLst>
                </p14:cNvPr>
                <p14:cNvContentPartPr/>
                <p14:nvPr/>
              </p14:nvContentPartPr>
              <p14:xfrm>
                <a:off x="10206482" y="704923"/>
                <a:ext cx="38160" cy="96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BA8B18E1-5FF5-4943-9FBE-9B36E45737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88482" y="686923"/>
                  <a:ext cx="738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31B6D10-8E8D-44DA-A899-DC7825135B56}"/>
                    </a:ext>
                  </a:extLst>
                </p14:cNvPr>
                <p14:cNvContentPartPr/>
                <p14:nvPr/>
              </p14:nvContentPartPr>
              <p14:xfrm>
                <a:off x="8855762" y="637963"/>
                <a:ext cx="113760" cy="41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31B6D10-8E8D-44DA-A899-DC7825135B5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37762" y="619963"/>
                  <a:ext cx="149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F4E21C9-1FE1-4517-A6B4-497A59B4E614}"/>
                    </a:ext>
                  </a:extLst>
                </p14:cNvPr>
                <p14:cNvContentPartPr/>
                <p14:nvPr/>
              </p14:nvContentPartPr>
              <p14:xfrm>
                <a:off x="10470002" y="949723"/>
                <a:ext cx="22320" cy="130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F4E21C9-1FE1-4517-A6B4-497A59B4E61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52002" y="931772"/>
                  <a:ext cx="57960" cy="1662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D828E80-F79D-44A3-BED1-96BBEA103471}"/>
                    </a:ext>
                  </a:extLst>
                </p14:cNvPr>
                <p14:cNvContentPartPr/>
                <p14:nvPr/>
              </p14:nvContentPartPr>
              <p14:xfrm>
                <a:off x="10472522" y="849643"/>
                <a:ext cx="639720" cy="517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D828E80-F79D-44A3-BED1-96BBEA10347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454522" y="831643"/>
                  <a:ext cx="67536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A4623C5-FA94-4D38-9A70-0532BEC97F11}"/>
                    </a:ext>
                  </a:extLst>
                </p14:cNvPr>
                <p14:cNvContentPartPr/>
                <p14:nvPr/>
              </p14:nvContentPartPr>
              <p14:xfrm>
                <a:off x="11223842" y="895003"/>
                <a:ext cx="54360" cy="2311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A4623C5-FA94-4D38-9A70-0532BEC97F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1205842" y="877003"/>
                  <a:ext cx="90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8D3EC74-E349-44D9-A92E-EB178EC60B3A}"/>
                    </a:ext>
                  </a:extLst>
                </p14:cNvPr>
                <p14:cNvContentPartPr/>
                <p14:nvPr/>
              </p14:nvContentPartPr>
              <p14:xfrm>
                <a:off x="11307002" y="1019923"/>
                <a:ext cx="334800" cy="1494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8D3EC74-E349-44D9-A92E-EB178EC60B3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289002" y="1001923"/>
                  <a:ext cx="3704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9AC1CE0-8EC7-4663-B3B6-748FD18D3154}"/>
                    </a:ext>
                  </a:extLst>
                </p14:cNvPr>
                <p14:cNvContentPartPr/>
                <p14:nvPr/>
              </p14:nvContentPartPr>
              <p14:xfrm>
                <a:off x="11708762" y="1030723"/>
                <a:ext cx="208440" cy="1832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9AC1CE0-8EC7-4663-B3B6-748FD18D3154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690762" y="1012723"/>
                  <a:ext cx="244080" cy="21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C6AE63A-8CCA-45B4-84B3-497BC011892A}"/>
              </a:ext>
            </a:extLst>
          </p:cNvPr>
          <p:cNvGrpSpPr/>
          <p:nvPr/>
        </p:nvGrpSpPr>
        <p:grpSpPr>
          <a:xfrm>
            <a:off x="1653602" y="1161403"/>
            <a:ext cx="2707920" cy="547920"/>
            <a:chOff x="1653602" y="1161403"/>
            <a:chExt cx="2707920" cy="54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D2E8C2-C15C-4363-962C-27336B66004B}"/>
                    </a:ext>
                  </a:extLst>
                </p14:cNvPr>
                <p14:cNvContentPartPr/>
                <p14:nvPr/>
              </p14:nvContentPartPr>
              <p14:xfrm>
                <a:off x="1653602" y="1161403"/>
                <a:ext cx="135720" cy="4856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D2E8C2-C15C-4363-962C-27336B66004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35650" y="1143390"/>
                  <a:ext cx="171266" cy="5213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AFED326-3036-4DBF-9662-88C2CBB5793F}"/>
                    </a:ext>
                  </a:extLst>
                </p14:cNvPr>
                <p14:cNvContentPartPr/>
                <p14:nvPr/>
              </p14:nvContentPartPr>
              <p14:xfrm>
                <a:off x="1950242" y="1327003"/>
                <a:ext cx="326160" cy="300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AFED326-3036-4DBF-9662-88C2CBB5793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932242" y="1309003"/>
                  <a:ext cx="361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24332F3-D879-4760-852E-F36403C2FC3E}"/>
                    </a:ext>
                  </a:extLst>
                </p14:cNvPr>
                <p14:cNvContentPartPr/>
                <p14:nvPr/>
              </p14:nvContentPartPr>
              <p14:xfrm>
                <a:off x="2328962" y="1439323"/>
                <a:ext cx="168840" cy="1555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24332F3-D879-4760-852E-F36403C2FC3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311000" y="1421323"/>
                  <a:ext cx="204404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5478006-56F3-4675-A05F-A813FB73AB14}"/>
                    </a:ext>
                  </a:extLst>
                </p14:cNvPr>
                <p14:cNvContentPartPr/>
                <p14:nvPr/>
              </p14:nvContentPartPr>
              <p14:xfrm>
                <a:off x="2368922" y="1303963"/>
                <a:ext cx="161280" cy="171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5478006-56F3-4675-A05F-A813FB73AB14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50922" y="1285963"/>
                  <a:ext cx="1969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D59698E-88E4-4406-A085-90C3440B3A4B}"/>
                    </a:ext>
                  </a:extLst>
                </p14:cNvPr>
                <p14:cNvContentPartPr/>
                <p14:nvPr/>
              </p14:nvContentPartPr>
              <p14:xfrm>
                <a:off x="2615162" y="1406923"/>
                <a:ext cx="129600" cy="1616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D59698E-88E4-4406-A085-90C3440B3A4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97212" y="1388923"/>
                  <a:ext cx="165141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185F31F-8945-4140-8460-1D45C7CA4469}"/>
                    </a:ext>
                  </a:extLst>
                </p14:cNvPr>
                <p14:cNvContentPartPr/>
                <p14:nvPr/>
              </p14:nvContentPartPr>
              <p14:xfrm>
                <a:off x="2781122" y="1447963"/>
                <a:ext cx="293400" cy="123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185F31F-8945-4140-8460-1D45C7CA44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63122" y="1429963"/>
                  <a:ext cx="3290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FCD1DDD-9D60-4D28-8D68-F733438B0958}"/>
                    </a:ext>
                  </a:extLst>
                </p14:cNvPr>
                <p14:cNvContentPartPr/>
                <p14:nvPr/>
              </p14:nvContentPartPr>
              <p14:xfrm>
                <a:off x="3117722" y="1477483"/>
                <a:ext cx="193320" cy="1274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FCD1DDD-9D60-4D28-8D68-F733438B095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99688" y="1459483"/>
                  <a:ext cx="229026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62BFB2-E77B-4642-A9D5-22DE0C0165A7}"/>
                    </a:ext>
                  </a:extLst>
                </p14:cNvPr>
                <p14:cNvContentPartPr/>
                <p14:nvPr/>
              </p14:nvContentPartPr>
              <p14:xfrm>
                <a:off x="3333722" y="1501963"/>
                <a:ext cx="635040" cy="165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62BFB2-E77B-4642-A9D5-22DE0C0165A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315712" y="1484002"/>
                  <a:ext cx="670700" cy="201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EB9EB7-9EA0-40F2-8E7F-FFC5383965C1}"/>
                    </a:ext>
                  </a:extLst>
                </p14:cNvPr>
                <p14:cNvContentPartPr/>
                <p14:nvPr/>
              </p14:nvContentPartPr>
              <p14:xfrm>
                <a:off x="4020962" y="1543723"/>
                <a:ext cx="91080" cy="1656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BEB9EB7-9EA0-40F2-8E7F-FFC5383965C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03033" y="1525723"/>
                  <a:ext cx="1265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B757B82-DC32-484C-9C28-E51F24C4894D}"/>
                    </a:ext>
                  </a:extLst>
                </p14:cNvPr>
                <p14:cNvContentPartPr/>
                <p14:nvPr/>
              </p14:nvContentPartPr>
              <p14:xfrm>
                <a:off x="3834122" y="1320163"/>
                <a:ext cx="40320" cy="144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B757B82-DC32-484C-9C28-E51F24C489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816122" y="1302163"/>
                  <a:ext cx="759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5B19F82-501E-4141-9702-B1C1F4494FFA}"/>
                    </a:ext>
                  </a:extLst>
                </p14:cNvPr>
                <p14:cNvContentPartPr/>
                <p14:nvPr/>
              </p14:nvContentPartPr>
              <p14:xfrm>
                <a:off x="3018722" y="1188043"/>
                <a:ext cx="901080" cy="2916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5B19F82-501E-4141-9702-B1C1F4494FF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00722" y="1170043"/>
                  <a:ext cx="9367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B0AA90E-A695-4B6B-A4C3-03903312C7CC}"/>
                    </a:ext>
                  </a:extLst>
                </p14:cNvPr>
                <p14:cNvContentPartPr/>
                <p14:nvPr/>
              </p14:nvContentPartPr>
              <p14:xfrm>
                <a:off x="3098282" y="1232683"/>
                <a:ext cx="83160" cy="979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B0AA90E-A695-4B6B-A4C3-03903312C7C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080282" y="1214683"/>
                  <a:ext cx="118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63EF63-E810-4C4B-85A0-0392FDD2F14E}"/>
                    </a:ext>
                  </a:extLst>
                </p14:cNvPr>
                <p14:cNvContentPartPr/>
                <p14:nvPr/>
              </p14:nvContentPartPr>
              <p14:xfrm>
                <a:off x="4191242" y="1261123"/>
                <a:ext cx="170280" cy="4402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63EF63-E810-4C4B-85A0-0392FDD2F14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73280" y="1243123"/>
                  <a:ext cx="205845" cy="47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90681B3-4142-4145-B316-0E71D4BEDA7A}"/>
                  </a:ext>
                </a:extLst>
              </p14:cNvPr>
              <p14:cNvContentPartPr/>
              <p14:nvPr/>
            </p14:nvContentPartPr>
            <p14:xfrm>
              <a:off x="4900442" y="1360843"/>
              <a:ext cx="1296360" cy="47628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90681B3-4142-4145-B316-0E71D4BEDA7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882442" y="1342843"/>
                <a:ext cx="1332000" cy="51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5EF5BE5D-1A3B-48A1-8113-6E87F1634575}"/>
              </a:ext>
            </a:extLst>
          </p:cNvPr>
          <p:cNvGrpSpPr/>
          <p:nvPr/>
        </p:nvGrpSpPr>
        <p:grpSpPr>
          <a:xfrm>
            <a:off x="6697202" y="1404763"/>
            <a:ext cx="1874160" cy="559440"/>
            <a:chOff x="6697202" y="1404763"/>
            <a:chExt cx="1874160" cy="55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84F7EDD-4060-41EA-B020-AF753710D02B}"/>
                    </a:ext>
                  </a:extLst>
                </p14:cNvPr>
                <p14:cNvContentPartPr/>
                <p14:nvPr/>
              </p14:nvContentPartPr>
              <p14:xfrm>
                <a:off x="6697202" y="1525003"/>
                <a:ext cx="113040" cy="182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84F7EDD-4060-41EA-B020-AF753710D02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79202" y="1507003"/>
                  <a:ext cx="148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83A71D9-56FA-4B5F-B587-EC7299F146AF}"/>
                    </a:ext>
                  </a:extLst>
                </p14:cNvPr>
                <p14:cNvContentPartPr/>
                <p14:nvPr/>
              </p14:nvContentPartPr>
              <p14:xfrm>
                <a:off x="6817802" y="1555243"/>
                <a:ext cx="312840" cy="155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83A71D9-56FA-4B5F-B587-EC7299F146A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99802" y="1537243"/>
                  <a:ext cx="3484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5D515F0-CF76-41B1-B31B-339EF20FF61C}"/>
                    </a:ext>
                  </a:extLst>
                </p14:cNvPr>
                <p14:cNvContentPartPr/>
                <p14:nvPr/>
              </p14:nvContentPartPr>
              <p14:xfrm>
                <a:off x="7188242" y="1506643"/>
                <a:ext cx="344880" cy="2329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5D515F0-CF76-41B1-B31B-339EF20FF61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70261" y="1488643"/>
                  <a:ext cx="380483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5E57B0F-12CB-427E-90DC-B9BCBBF2DB58}"/>
                    </a:ext>
                  </a:extLst>
                </p14:cNvPr>
                <p14:cNvContentPartPr/>
                <p14:nvPr/>
              </p14:nvContentPartPr>
              <p14:xfrm>
                <a:off x="7522682" y="1490443"/>
                <a:ext cx="146880" cy="2458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5E57B0F-12CB-427E-90DC-B9BCBBF2DB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504682" y="1472443"/>
                  <a:ext cx="18252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F430437-9DBF-4711-9215-B0054B7EF78D}"/>
                    </a:ext>
                  </a:extLst>
                </p14:cNvPr>
                <p14:cNvContentPartPr/>
                <p14:nvPr/>
              </p14:nvContentPartPr>
              <p14:xfrm>
                <a:off x="7623482" y="1583683"/>
                <a:ext cx="947880" cy="3805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F430437-9DBF-4711-9215-B0054B7EF78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605475" y="1565683"/>
                  <a:ext cx="983534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8B51232-1639-4CB2-B283-DF3588DB5E66}"/>
                    </a:ext>
                  </a:extLst>
                </p14:cNvPr>
                <p14:cNvContentPartPr/>
                <p14:nvPr/>
              </p14:nvContentPartPr>
              <p14:xfrm>
                <a:off x="7867202" y="1404763"/>
                <a:ext cx="87120" cy="46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8B51232-1639-4CB2-B283-DF3588DB5E6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849202" y="1386763"/>
                  <a:ext cx="12276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3C94A1D-F716-43B0-B054-F4F2A4E24218}"/>
              </a:ext>
            </a:extLst>
          </p:cNvPr>
          <p:cNvGrpSpPr/>
          <p:nvPr/>
        </p:nvGrpSpPr>
        <p:grpSpPr>
          <a:xfrm>
            <a:off x="8936042" y="1432483"/>
            <a:ext cx="1567440" cy="357840"/>
            <a:chOff x="8936042" y="1432483"/>
            <a:chExt cx="1567440" cy="35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D64EE11-CC82-4D89-B97D-F358E7C3B584}"/>
                    </a:ext>
                  </a:extLst>
                </p14:cNvPr>
                <p14:cNvContentPartPr/>
                <p14:nvPr/>
              </p14:nvContentPartPr>
              <p14:xfrm>
                <a:off x="8936042" y="1577563"/>
                <a:ext cx="17280" cy="142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D64EE11-CC82-4D89-B97D-F358E7C3B58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918042" y="1559563"/>
                  <a:ext cx="52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8DAE72E-A6B2-4B36-BBD7-1DAB5D21AEFA}"/>
                    </a:ext>
                  </a:extLst>
                </p14:cNvPr>
                <p14:cNvContentPartPr/>
                <p14:nvPr/>
              </p14:nvContentPartPr>
              <p14:xfrm>
                <a:off x="8939642" y="1432483"/>
                <a:ext cx="332640" cy="3020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8DAE72E-A6B2-4B36-BBD7-1DAB5D21AEFA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921642" y="1414483"/>
                  <a:ext cx="3682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8281517-A0CE-4CC0-B0E1-56BB89C67963}"/>
                    </a:ext>
                  </a:extLst>
                </p14:cNvPr>
                <p14:cNvContentPartPr/>
                <p14:nvPr/>
              </p14:nvContentPartPr>
              <p14:xfrm>
                <a:off x="9257162" y="1545883"/>
                <a:ext cx="132120" cy="853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8281517-A0CE-4CC0-B0E1-56BB89C6796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239162" y="1527959"/>
                  <a:ext cx="167760" cy="1208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FC3AB482-B2BE-4D40-8E51-CE27ADA9B869}"/>
                    </a:ext>
                  </a:extLst>
                </p14:cNvPr>
                <p14:cNvContentPartPr/>
                <p14:nvPr/>
              </p14:nvContentPartPr>
              <p14:xfrm>
                <a:off x="9386762" y="1561003"/>
                <a:ext cx="115920" cy="1846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FC3AB482-B2BE-4D40-8E51-CE27ADA9B8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68818" y="1543003"/>
                  <a:ext cx="15145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71722D1-09C4-46FA-B83E-086F35103147}"/>
                    </a:ext>
                  </a:extLst>
                </p14:cNvPr>
                <p14:cNvContentPartPr/>
                <p14:nvPr/>
              </p14:nvContentPartPr>
              <p14:xfrm>
                <a:off x="9559562" y="1537243"/>
                <a:ext cx="344520" cy="21636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71722D1-09C4-46FA-B83E-086F3510314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541562" y="1519243"/>
                  <a:ext cx="3801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5912EECC-854A-4600-A8E6-F7BD71EA81E7}"/>
                    </a:ext>
                  </a:extLst>
                </p14:cNvPr>
                <p14:cNvContentPartPr/>
                <p14:nvPr/>
              </p14:nvContentPartPr>
              <p14:xfrm>
                <a:off x="9923162" y="1577563"/>
                <a:ext cx="114840" cy="1857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5912EECC-854A-4600-A8E6-F7BD71EA81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05162" y="1559598"/>
                  <a:ext cx="150480" cy="221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35C135F-903D-4D5E-A4AC-0F7309274633}"/>
                    </a:ext>
                  </a:extLst>
                </p14:cNvPr>
                <p14:cNvContentPartPr/>
                <p14:nvPr/>
              </p14:nvContentPartPr>
              <p14:xfrm>
                <a:off x="10056362" y="1640203"/>
                <a:ext cx="56520" cy="10260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35C135F-903D-4D5E-A4AC-0F730927463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038362" y="1622203"/>
                  <a:ext cx="921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78134B1-1845-4D4D-841A-0A7F5D942713}"/>
                    </a:ext>
                  </a:extLst>
                </p14:cNvPr>
                <p14:cNvContentPartPr/>
                <p14:nvPr/>
              </p14:nvContentPartPr>
              <p14:xfrm>
                <a:off x="10121162" y="1635523"/>
                <a:ext cx="255240" cy="1548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78134B1-1845-4D4D-841A-0A7F5D94271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103187" y="1617481"/>
                  <a:ext cx="290830" cy="1905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405118D-2467-4CA9-8110-412403C8FB92}"/>
                    </a:ext>
                  </a:extLst>
                </p14:cNvPr>
                <p14:cNvContentPartPr/>
                <p14:nvPr/>
              </p14:nvContentPartPr>
              <p14:xfrm>
                <a:off x="10448042" y="1563523"/>
                <a:ext cx="55440" cy="213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405118D-2467-4CA9-8110-412403C8FB9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429924" y="1545523"/>
                  <a:ext cx="91313" cy="24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9D2FA48C-4703-40E6-81DC-DFAB0FB04232}"/>
                  </a:ext>
                </a:extLst>
              </p14:cNvPr>
              <p14:cNvContentPartPr/>
              <p14:nvPr/>
            </p14:nvContentPartPr>
            <p14:xfrm>
              <a:off x="10890122" y="1696363"/>
              <a:ext cx="768960" cy="2210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9D2FA48C-4703-40E6-81DC-DFAB0FB0423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0872122" y="1678363"/>
                <a:ext cx="804600" cy="25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84165F9E-8B13-46B7-A255-3F5569227310}"/>
              </a:ext>
            </a:extLst>
          </p:cNvPr>
          <p:cNvGrpSpPr/>
          <p:nvPr/>
        </p:nvGrpSpPr>
        <p:grpSpPr>
          <a:xfrm>
            <a:off x="3324002" y="2530843"/>
            <a:ext cx="344520" cy="95400"/>
            <a:chOff x="3324002" y="2530843"/>
            <a:chExt cx="344520" cy="9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41FFC1D-E35F-46BD-A185-D84F9DCB0037}"/>
                    </a:ext>
                  </a:extLst>
                </p14:cNvPr>
                <p14:cNvContentPartPr/>
                <p14:nvPr/>
              </p14:nvContentPartPr>
              <p14:xfrm>
                <a:off x="3324002" y="2530843"/>
                <a:ext cx="301320" cy="5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41FFC1D-E35F-46BD-A185-D84F9DCB00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05980" y="2514043"/>
                  <a:ext cx="337003" cy="383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FE10FCC-76A8-4C82-B001-B2E4AAD07F65}"/>
                    </a:ext>
                  </a:extLst>
                </p14:cNvPr>
                <p14:cNvContentPartPr/>
                <p14:nvPr/>
              </p14:nvContentPartPr>
              <p14:xfrm>
                <a:off x="3370442" y="2583763"/>
                <a:ext cx="298080" cy="424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FE10FCC-76A8-4C82-B001-B2E4AAD07F6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352442" y="2565763"/>
                  <a:ext cx="333720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20FD9A9F-CD0F-463E-B6EE-7973A090BD94}"/>
              </a:ext>
            </a:extLst>
          </p:cNvPr>
          <p:cNvGrpSpPr/>
          <p:nvPr/>
        </p:nvGrpSpPr>
        <p:grpSpPr>
          <a:xfrm>
            <a:off x="7549322" y="2259043"/>
            <a:ext cx="2968920" cy="677880"/>
            <a:chOff x="7549322" y="2259043"/>
            <a:chExt cx="2968920" cy="67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DBC982C-D701-4AD6-82D1-E5E286B935EF}"/>
                    </a:ext>
                  </a:extLst>
                </p14:cNvPr>
                <p14:cNvContentPartPr/>
                <p14:nvPr/>
              </p14:nvContentPartPr>
              <p14:xfrm>
                <a:off x="7549322" y="2342563"/>
                <a:ext cx="274320" cy="421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DBC982C-D701-4AD6-82D1-E5E286B935E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531322" y="2324563"/>
                  <a:ext cx="3099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0E66001-B5E9-4CA5-BF2F-D347382AF50B}"/>
                    </a:ext>
                  </a:extLst>
                </p14:cNvPr>
                <p14:cNvContentPartPr/>
                <p14:nvPr/>
              </p14:nvContentPartPr>
              <p14:xfrm>
                <a:off x="7920842" y="2461003"/>
                <a:ext cx="56520" cy="2844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0E66001-B5E9-4CA5-BF2F-D347382AF50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902727" y="2443003"/>
                  <a:ext cx="92388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584A060-DE17-45B9-8383-357CD4F58890}"/>
                    </a:ext>
                  </a:extLst>
                </p14:cNvPr>
                <p14:cNvContentPartPr/>
                <p14:nvPr/>
              </p14:nvContentPartPr>
              <p14:xfrm>
                <a:off x="8106242" y="2472883"/>
                <a:ext cx="77400" cy="282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584A060-DE17-45B9-8383-357CD4F5889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088158" y="2454883"/>
                  <a:ext cx="113207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5F26FD-36F9-4BD8-BBF4-B0097FB9A50E}"/>
                    </a:ext>
                  </a:extLst>
                </p14:cNvPr>
                <p14:cNvContentPartPr/>
                <p14:nvPr/>
              </p14:nvContentPartPr>
              <p14:xfrm>
                <a:off x="7997882" y="2629123"/>
                <a:ext cx="229680" cy="558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5F26FD-36F9-4BD8-BBF4-B0097FB9A5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979882" y="2611006"/>
                  <a:ext cx="265320" cy="91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424F3B3-84B3-491E-BF0F-6B93F8870D25}"/>
                    </a:ext>
                  </a:extLst>
                </p14:cNvPr>
                <p14:cNvContentPartPr/>
                <p14:nvPr/>
              </p14:nvContentPartPr>
              <p14:xfrm>
                <a:off x="8373362" y="2546323"/>
                <a:ext cx="204480" cy="187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424F3B3-84B3-491E-BF0F-6B93F8870D2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355362" y="2528288"/>
                  <a:ext cx="240120" cy="2232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5FDCC00-DB95-4CC6-BB5C-EE1781E652DC}"/>
                    </a:ext>
                  </a:extLst>
                </p14:cNvPr>
                <p14:cNvContentPartPr/>
                <p14:nvPr/>
              </p14:nvContentPartPr>
              <p14:xfrm>
                <a:off x="8512682" y="2351203"/>
                <a:ext cx="162720" cy="550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5FDCC00-DB95-4CC6-BB5C-EE1781E652D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494642" y="2333203"/>
                  <a:ext cx="198439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0A9B09-DF68-4249-9953-D2F038A1D67B}"/>
                    </a:ext>
                  </a:extLst>
                </p14:cNvPr>
                <p14:cNvContentPartPr/>
                <p14:nvPr/>
              </p14:nvContentPartPr>
              <p14:xfrm>
                <a:off x="8727602" y="2259043"/>
                <a:ext cx="201960" cy="612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0A9B09-DF68-4249-9953-D2F038A1D67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709602" y="2241032"/>
                  <a:ext cx="237600" cy="648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3463CB1-C548-437A-B5F8-DD32A9117D0B}"/>
                    </a:ext>
                  </a:extLst>
                </p14:cNvPr>
                <p14:cNvContentPartPr/>
                <p14:nvPr/>
              </p14:nvContentPartPr>
              <p14:xfrm>
                <a:off x="9098402" y="2321323"/>
                <a:ext cx="284760" cy="615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3463CB1-C548-437A-B5F8-DD32A9117D0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080402" y="2303323"/>
                  <a:ext cx="32040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7034118-7B49-4134-8333-4594E6A3EF4B}"/>
                    </a:ext>
                  </a:extLst>
                </p14:cNvPr>
                <p14:cNvContentPartPr/>
                <p14:nvPr/>
              </p14:nvContentPartPr>
              <p14:xfrm>
                <a:off x="9504842" y="2576923"/>
                <a:ext cx="21960" cy="263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7034118-7B49-4134-8333-4594E6A3EF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486842" y="2558923"/>
                  <a:ext cx="576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9C733E8-0D43-4676-97E8-96A2EC9561E9}"/>
                    </a:ext>
                  </a:extLst>
                </p14:cNvPr>
                <p14:cNvContentPartPr/>
                <p14:nvPr/>
              </p14:nvContentPartPr>
              <p14:xfrm>
                <a:off x="9717242" y="2533363"/>
                <a:ext cx="27360" cy="2937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9C733E8-0D43-4676-97E8-96A2EC9561E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699242" y="2515363"/>
                  <a:ext cx="630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88EEC23-B404-4C6E-AD96-79D920C52CA3}"/>
                    </a:ext>
                  </a:extLst>
                </p14:cNvPr>
                <p14:cNvContentPartPr/>
                <p14:nvPr/>
              </p14:nvContentPartPr>
              <p14:xfrm>
                <a:off x="9553442" y="2756923"/>
                <a:ext cx="147960" cy="32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88EEC23-B404-4C6E-AD96-79D920C52CA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535442" y="2738718"/>
                  <a:ext cx="183600" cy="680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0F1952D-3C75-4806-A812-A56E55396A4A}"/>
                    </a:ext>
                  </a:extLst>
                </p14:cNvPr>
                <p14:cNvContentPartPr/>
                <p14:nvPr/>
              </p14:nvContentPartPr>
              <p14:xfrm>
                <a:off x="9815882" y="2728483"/>
                <a:ext cx="118080" cy="15372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0F1952D-3C75-4806-A812-A56E55396A4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797882" y="2710483"/>
                  <a:ext cx="153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0DCE601-D6D4-4359-B693-52BD428B96A6}"/>
                    </a:ext>
                  </a:extLst>
                </p14:cNvPr>
                <p14:cNvContentPartPr/>
                <p14:nvPr/>
              </p14:nvContentPartPr>
              <p14:xfrm>
                <a:off x="10028282" y="2584483"/>
                <a:ext cx="193320" cy="194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0DCE601-D6D4-4359-B693-52BD428B96A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010248" y="2566483"/>
                  <a:ext cx="229026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05E930B-00D0-49D0-B894-5E8965D7FE15}"/>
                    </a:ext>
                  </a:extLst>
                </p14:cNvPr>
                <p14:cNvContentPartPr/>
                <p14:nvPr/>
              </p14:nvContentPartPr>
              <p14:xfrm>
                <a:off x="10115042" y="2320603"/>
                <a:ext cx="125640" cy="217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05E930B-00D0-49D0-B894-5E8965D7FE1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097042" y="2302603"/>
                  <a:ext cx="1612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ED1DA36D-0F8A-4307-9D47-F5AA6C448CB1}"/>
                    </a:ext>
                  </a:extLst>
                </p14:cNvPr>
                <p14:cNvContentPartPr/>
                <p14:nvPr/>
              </p14:nvContentPartPr>
              <p14:xfrm>
                <a:off x="10162562" y="2283523"/>
                <a:ext cx="355680" cy="6483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ED1DA36D-0F8A-4307-9D47-F5AA6C448CB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144580" y="2265523"/>
                  <a:ext cx="391284" cy="68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C991DB8-F904-49B1-8D2A-25C14EE6D2CF}"/>
              </a:ext>
            </a:extLst>
          </p:cNvPr>
          <p:cNvGrpSpPr/>
          <p:nvPr/>
        </p:nvGrpSpPr>
        <p:grpSpPr>
          <a:xfrm>
            <a:off x="3983882" y="2180923"/>
            <a:ext cx="3214800" cy="1072080"/>
            <a:chOff x="3983882" y="2180923"/>
            <a:chExt cx="3214800" cy="107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5CCB05E-FD07-4D13-B163-B73F6C4F4AA7}"/>
                    </a:ext>
                  </a:extLst>
                </p14:cNvPr>
                <p14:cNvContentPartPr/>
                <p14:nvPr/>
              </p14:nvContentPartPr>
              <p14:xfrm>
                <a:off x="4023122" y="2313763"/>
                <a:ext cx="115200" cy="3297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5CCB05E-FD07-4D13-B163-B73F6C4F4AA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05122" y="2295743"/>
                  <a:ext cx="150840" cy="3654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5DDF6C7-7DB2-445C-882A-CE6C951A16A0}"/>
                    </a:ext>
                  </a:extLst>
                </p14:cNvPr>
                <p14:cNvContentPartPr/>
                <p14:nvPr/>
              </p14:nvContentPartPr>
              <p14:xfrm>
                <a:off x="4065242" y="2389003"/>
                <a:ext cx="284040" cy="2192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5DDF6C7-7DB2-445C-882A-CE6C951A16A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047242" y="2371003"/>
                  <a:ext cx="319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1301841-21A5-4071-B23B-68B7B2AA66E4}"/>
                    </a:ext>
                  </a:extLst>
                </p14:cNvPr>
                <p14:cNvContentPartPr/>
                <p14:nvPr/>
              </p14:nvContentPartPr>
              <p14:xfrm>
                <a:off x="4505522" y="2610763"/>
                <a:ext cx="120600" cy="1634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1301841-21A5-4071-B23B-68B7B2AA66E4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487576" y="2592763"/>
                  <a:ext cx="156134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3AC5C6E-AD24-4BFF-AB1C-ED6528CB9FE7}"/>
                    </a:ext>
                  </a:extLst>
                </p14:cNvPr>
                <p14:cNvContentPartPr/>
                <p14:nvPr/>
              </p14:nvContentPartPr>
              <p14:xfrm>
                <a:off x="4513082" y="2631643"/>
                <a:ext cx="134280" cy="1386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3AC5C6E-AD24-4BFF-AB1C-ED6528CB9FE7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495082" y="2613643"/>
                  <a:ext cx="169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0BB84D-58B1-45E8-8256-E83E8D01AFAA}"/>
                    </a:ext>
                  </a:extLst>
                </p14:cNvPr>
                <p14:cNvContentPartPr/>
                <p14:nvPr/>
              </p14:nvContentPartPr>
              <p14:xfrm>
                <a:off x="4509122" y="2634523"/>
                <a:ext cx="115920" cy="92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0BB84D-58B1-45E8-8256-E83E8D01AFA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491178" y="2616592"/>
                  <a:ext cx="151450" cy="1283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7BB6A3D-6A04-4FBC-BA80-95BF47085A35}"/>
                    </a:ext>
                  </a:extLst>
                </p14:cNvPr>
                <p14:cNvContentPartPr/>
                <p14:nvPr/>
              </p14:nvContentPartPr>
              <p14:xfrm>
                <a:off x="4658882" y="2525443"/>
                <a:ext cx="22680" cy="2426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7BB6A3D-6A04-4FBC-BA80-95BF47085A3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640882" y="2507470"/>
                  <a:ext cx="58320" cy="2782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4585C4C-F29D-4817-8A00-49E216490FC7}"/>
                    </a:ext>
                  </a:extLst>
                </p14:cNvPr>
                <p14:cNvContentPartPr/>
                <p14:nvPr/>
              </p14:nvContentPartPr>
              <p14:xfrm>
                <a:off x="4924922" y="2548843"/>
                <a:ext cx="65160" cy="313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4585C4C-F29D-4817-8A00-49E216490FC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906922" y="2530843"/>
                  <a:ext cx="100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722C5094-FC96-406D-A316-B28854EF670B}"/>
                    </a:ext>
                  </a:extLst>
                </p14:cNvPr>
                <p14:cNvContentPartPr/>
                <p14:nvPr/>
              </p14:nvContentPartPr>
              <p14:xfrm>
                <a:off x="5305802" y="2310883"/>
                <a:ext cx="283320" cy="466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722C5094-FC96-406D-A316-B28854EF670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5287802" y="2292883"/>
                  <a:ext cx="318960" cy="50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A9FD39C-8CAF-49E6-A960-59B2D6E7BCB5}"/>
                    </a:ext>
                  </a:extLst>
                </p14:cNvPr>
                <p14:cNvContentPartPr/>
                <p14:nvPr/>
              </p14:nvContentPartPr>
              <p14:xfrm>
                <a:off x="5696402" y="2418883"/>
                <a:ext cx="86760" cy="275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A9FD39C-8CAF-49E6-A960-59B2D6E7BCB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5678402" y="2400883"/>
                  <a:ext cx="1224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3B1A5838-60DE-499D-864B-320E5756F120}"/>
                    </a:ext>
                  </a:extLst>
                </p14:cNvPr>
                <p14:cNvContentPartPr/>
                <p14:nvPr/>
              </p14:nvContentPartPr>
              <p14:xfrm>
                <a:off x="5903762" y="2390443"/>
                <a:ext cx="44280" cy="3186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3B1A5838-60DE-499D-864B-320E5756F12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5885762" y="2372443"/>
                  <a:ext cx="799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7AB0CA4-A579-44C5-AB88-D7A0F7F80772}"/>
                    </a:ext>
                  </a:extLst>
                </p14:cNvPr>
                <p14:cNvContentPartPr/>
                <p14:nvPr/>
              </p14:nvContentPartPr>
              <p14:xfrm>
                <a:off x="5797922" y="2558203"/>
                <a:ext cx="606240" cy="2419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7AB0CA4-A579-44C5-AB88-D7A0F7F8077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779922" y="2540203"/>
                  <a:ext cx="641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1DA0DE-F344-495A-A9B3-ADF73D782775}"/>
                    </a:ext>
                  </a:extLst>
                </p14:cNvPr>
                <p14:cNvContentPartPr/>
                <p14:nvPr/>
              </p14:nvContentPartPr>
              <p14:xfrm>
                <a:off x="6447002" y="2313403"/>
                <a:ext cx="175320" cy="5018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1DA0DE-F344-495A-A9B3-ADF73D78277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429002" y="2295403"/>
                  <a:ext cx="21096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788E003-24EA-4EE7-934E-2DA04908352E}"/>
                    </a:ext>
                  </a:extLst>
                </p14:cNvPr>
                <p14:cNvContentPartPr/>
                <p14:nvPr/>
              </p14:nvContentPartPr>
              <p14:xfrm>
                <a:off x="6715202" y="2180923"/>
                <a:ext cx="198000" cy="223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788E003-24EA-4EE7-934E-2DA04908352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697202" y="2162923"/>
                  <a:ext cx="233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9651875-2688-4158-9C6A-306E5A864159}"/>
                    </a:ext>
                  </a:extLst>
                </p14:cNvPr>
                <p14:cNvContentPartPr/>
                <p14:nvPr/>
              </p14:nvContentPartPr>
              <p14:xfrm>
                <a:off x="6982322" y="2541643"/>
                <a:ext cx="209880" cy="32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9651875-2688-4158-9C6A-306E5A864159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64322" y="2523843"/>
                  <a:ext cx="245520" cy="67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647AACF-C0F9-4541-A9B2-57C6BF48834F}"/>
                    </a:ext>
                  </a:extLst>
                </p14:cNvPr>
                <p14:cNvContentPartPr/>
                <p14:nvPr/>
              </p14:nvContentPartPr>
              <p14:xfrm>
                <a:off x="6981242" y="2605363"/>
                <a:ext cx="217440" cy="78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647AACF-C0F9-4541-A9B2-57C6BF48834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963242" y="2587280"/>
                  <a:ext cx="253080" cy="1146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0BDFB2-2B2E-4B7C-8ED9-939C3AA978D2}"/>
                    </a:ext>
                  </a:extLst>
                </p14:cNvPr>
                <p14:cNvContentPartPr/>
                <p14:nvPr/>
              </p14:nvContentPartPr>
              <p14:xfrm>
                <a:off x="3983882" y="2775283"/>
                <a:ext cx="2652840" cy="477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0BDFB2-2B2E-4B7C-8ED9-939C3AA978D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965882" y="2757269"/>
                  <a:ext cx="2688480" cy="51338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5DE44E0-953E-4791-B547-D7B3E1165654}"/>
              </a:ext>
            </a:extLst>
          </p:cNvPr>
          <p:cNvGrpSpPr/>
          <p:nvPr/>
        </p:nvGrpSpPr>
        <p:grpSpPr>
          <a:xfrm>
            <a:off x="4661402" y="3410683"/>
            <a:ext cx="779040" cy="513360"/>
            <a:chOff x="4661402" y="3410683"/>
            <a:chExt cx="77904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4C543E1-7D5F-4C55-A89E-656C8CB29472}"/>
                    </a:ext>
                  </a:extLst>
                </p14:cNvPr>
                <p14:cNvContentPartPr/>
                <p14:nvPr/>
              </p14:nvContentPartPr>
              <p14:xfrm>
                <a:off x="4661402" y="3410683"/>
                <a:ext cx="28440" cy="3794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4C543E1-7D5F-4C55-A89E-656C8CB294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43402" y="3392683"/>
                  <a:ext cx="6408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E81C2CFC-892E-4191-BE08-431A89F0A61F}"/>
                    </a:ext>
                  </a:extLst>
                </p14:cNvPr>
                <p14:cNvContentPartPr/>
                <p14:nvPr/>
              </p14:nvContentPartPr>
              <p14:xfrm>
                <a:off x="4675442" y="3451003"/>
                <a:ext cx="220680" cy="343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E81C2CFC-892E-4191-BE08-431A89F0A61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57471" y="3433022"/>
                  <a:ext cx="256262" cy="3790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F7F3D7F-5A0C-4D5A-B8DC-9BFE8955544F}"/>
                    </a:ext>
                  </a:extLst>
                </p14:cNvPr>
                <p14:cNvContentPartPr/>
                <p14:nvPr/>
              </p14:nvContentPartPr>
              <p14:xfrm>
                <a:off x="5017442" y="3690403"/>
                <a:ext cx="127800" cy="2260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F7F3D7F-5A0C-4D5A-B8DC-9BFE8955544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99442" y="3672403"/>
                  <a:ext cx="1634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3FDD1662-5949-4995-ADD8-8F13F43DE4C8}"/>
                    </a:ext>
                  </a:extLst>
                </p14:cNvPr>
                <p14:cNvContentPartPr/>
                <p14:nvPr/>
              </p14:nvContentPartPr>
              <p14:xfrm>
                <a:off x="5203202" y="3768163"/>
                <a:ext cx="237240" cy="1558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3FDD1662-5949-4995-ADD8-8F13F43DE4C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185175" y="3750204"/>
                  <a:ext cx="272934" cy="191438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DBC6C9DC-973D-41AC-8941-5F89014E044B}"/>
                  </a:ext>
                </a:extLst>
              </p14:cNvPr>
              <p14:cNvContentPartPr/>
              <p14:nvPr/>
            </p14:nvContentPartPr>
            <p14:xfrm>
              <a:off x="6893402" y="3583843"/>
              <a:ext cx="223200" cy="1800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DBC6C9DC-973D-41AC-8941-5F89014E044B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6875431" y="3565843"/>
                <a:ext cx="258783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21844CD2-14E7-43B4-A98A-EC9B9D3AF5DA}"/>
                  </a:ext>
                </a:extLst>
              </p14:cNvPr>
              <p14:cNvContentPartPr/>
              <p14:nvPr/>
            </p14:nvContentPartPr>
            <p14:xfrm>
              <a:off x="6887282" y="3733603"/>
              <a:ext cx="221400" cy="1692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21844CD2-14E7-43B4-A98A-EC9B9D3AF5DA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6869253" y="3715603"/>
                <a:ext cx="257098" cy="5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B07361E-74C3-49DD-BF69-CA525BBC6BED}"/>
              </a:ext>
            </a:extLst>
          </p:cNvPr>
          <p:cNvGrpSpPr/>
          <p:nvPr/>
        </p:nvGrpSpPr>
        <p:grpSpPr>
          <a:xfrm>
            <a:off x="7550762" y="3283603"/>
            <a:ext cx="3648240" cy="699480"/>
            <a:chOff x="7550762" y="3283603"/>
            <a:chExt cx="3648240" cy="69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39B334A-F27A-4900-B3EB-24F1DE7515BB}"/>
                    </a:ext>
                  </a:extLst>
                </p14:cNvPr>
                <p14:cNvContentPartPr/>
                <p14:nvPr/>
              </p14:nvContentPartPr>
              <p14:xfrm>
                <a:off x="7550762" y="3362443"/>
                <a:ext cx="332640" cy="48348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39B334A-F27A-4900-B3EB-24F1DE7515B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532762" y="3344430"/>
                  <a:ext cx="368280" cy="5191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70259A4E-544C-4AE5-A074-AC15513F2BA2}"/>
                    </a:ext>
                  </a:extLst>
                </p14:cNvPr>
                <p14:cNvContentPartPr/>
                <p14:nvPr/>
              </p14:nvContentPartPr>
              <p14:xfrm>
                <a:off x="7941722" y="3558283"/>
                <a:ext cx="47880" cy="3160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70259A4E-544C-4AE5-A074-AC15513F2BA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7923722" y="3540283"/>
                  <a:ext cx="835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C877E4F-71B5-4487-80EB-899621A70DE9}"/>
                    </a:ext>
                  </a:extLst>
                </p14:cNvPr>
                <p14:cNvContentPartPr/>
                <p14:nvPr/>
              </p14:nvContentPartPr>
              <p14:xfrm>
                <a:off x="8181842" y="3554323"/>
                <a:ext cx="65160" cy="3254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C877E4F-71B5-4487-80EB-899621A70DE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163842" y="3536323"/>
                  <a:ext cx="1008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8A0AAC7-ECB8-4C3C-A673-72C79628D407}"/>
                    </a:ext>
                  </a:extLst>
                </p14:cNvPr>
                <p14:cNvContentPartPr/>
                <p14:nvPr/>
              </p14:nvContentPartPr>
              <p14:xfrm>
                <a:off x="8014082" y="3735403"/>
                <a:ext cx="226800" cy="486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8A0AAC7-ECB8-4C3C-A673-72C79628D40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996082" y="3717269"/>
                  <a:ext cx="262440" cy="845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55B40B67-94A9-4344-A576-DBA81EDE9774}"/>
                    </a:ext>
                  </a:extLst>
                </p14:cNvPr>
                <p14:cNvContentPartPr/>
                <p14:nvPr/>
              </p14:nvContentPartPr>
              <p14:xfrm>
                <a:off x="8328362" y="3387643"/>
                <a:ext cx="234720" cy="5068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55B40B67-94A9-4344-A576-DBA81EDE977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10362" y="3369643"/>
                  <a:ext cx="27036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9BD05F5-23DA-42C1-B124-64D1BC40FBE7}"/>
                    </a:ext>
                  </a:extLst>
                </p14:cNvPr>
                <p14:cNvContentPartPr/>
                <p14:nvPr/>
              </p14:nvContentPartPr>
              <p14:xfrm>
                <a:off x="8776562" y="3334003"/>
                <a:ext cx="143640" cy="587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9BD05F5-23DA-42C1-B124-64D1BC40FBE7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758562" y="3316003"/>
                  <a:ext cx="17928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D549C40-241C-4D0E-A50C-7B62AF118057}"/>
                    </a:ext>
                  </a:extLst>
                </p14:cNvPr>
                <p14:cNvContentPartPr/>
                <p14:nvPr/>
              </p14:nvContentPartPr>
              <p14:xfrm>
                <a:off x="9129002" y="3901363"/>
                <a:ext cx="61200" cy="338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D549C40-241C-4D0E-A50C-7B62AF11805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111107" y="3883363"/>
                  <a:ext cx="96632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DB8D7CC-946E-4102-9428-6422DC4127A9}"/>
                    </a:ext>
                  </a:extLst>
                </p14:cNvPr>
                <p14:cNvContentPartPr/>
                <p14:nvPr/>
              </p14:nvContentPartPr>
              <p14:xfrm>
                <a:off x="9402602" y="3390523"/>
                <a:ext cx="390600" cy="54540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DB8D7CC-946E-4102-9428-6422DC4127A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384602" y="3372523"/>
                  <a:ext cx="42624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EF62614-8147-4B34-ADB3-07C930213ADA}"/>
                    </a:ext>
                  </a:extLst>
                </p14:cNvPr>
                <p14:cNvContentPartPr/>
                <p14:nvPr/>
              </p14:nvContentPartPr>
              <p14:xfrm>
                <a:off x="9923522" y="3551803"/>
                <a:ext cx="61200" cy="325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EF62614-8147-4B34-ADB3-07C930213AD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05522" y="3533803"/>
                  <a:ext cx="968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C3E06D1F-C5CD-4BC5-BF79-4F3F91B01CC8}"/>
                    </a:ext>
                  </a:extLst>
                </p14:cNvPr>
                <p14:cNvContentPartPr/>
                <p14:nvPr/>
              </p14:nvContentPartPr>
              <p14:xfrm>
                <a:off x="10095242" y="3537403"/>
                <a:ext cx="85680" cy="3063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C3E06D1F-C5CD-4BC5-BF79-4F3F91B01CC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77242" y="3519403"/>
                  <a:ext cx="12132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FFDBEEA-3F21-4BFC-837F-1510889C8338}"/>
                    </a:ext>
                  </a:extLst>
                </p14:cNvPr>
                <p14:cNvContentPartPr/>
                <p14:nvPr/>
              </p14:nvContentPartPr>
              <p14:xfrm>
                <a:off x="9997682" y="3767083"/>
                <a:ext cx="187200" cy="392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FFDBEEA-3F21-4BFC-837F-1510889C833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979647" y="3749083"/>
                  <a:ext cx="222909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19E12B7-63C3-4779-B8B4-D4B29B1C7379}"/>
                    </a:ext>
                  </a:extLst>
                </p14:cNvPr>
                <p14:cNvContentPartPr/>
                <p14:nvPr/>
              </p14:nvContentPartPr>
              <p14:xfrm>
                <a:off x="10280282" y="3769963"/>
                <a:ext cx="179640" cy="2131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19E12B7-63C3-4779-B8B4-D4B29B1C737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262282" y="3751963"/>
                  <a:ext cx="215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35EC664-E8B0-4CC6-8909-C1078B77501D}"/>
                    </a:ext>
                  </a:extLst>
                </p14:cNvPr>
                <p14:cNvContentPartPr/>
                <p14:nvPr/>
              </p14:nvContentPartPr>
              <p14:xfrm>
                <a:off x="10653242" y="3649003"/>
                <a:ext cx="198720" cy="236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35EC664-E8B0-4CC6-8909-C1078B77501D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35242" y="3631030"/>
                  <a:ext cx="234360" cy="2717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EA290F8-7601-4006-B5D0-47BE9D893232}"/>
                    </a:ext>
                  </a:extLst>
                </p14:cNvPr>
                <p14:cNvContentPartPr/>
                <p14:nvPr/>
              </p14:nvContentPartPr>
              <p14:xfrm>
                <a:off x="10645682" y="3362803"/>
                <a:ext cx="123840" cy="244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EA290F8-7601-4006-B5D0-47BE9D89323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27682" y="3344803"/>
                  <a:ext cx="1594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0BA810C-EA78-47A0-AA4F-36E8B1EBD29C}"/>
                    </a:ext>
                  </a:extLst>
                </p14:cNvPr>
                <p14:cNvContentPartPr/>
                <p14:nvPr/>
              </p14:nvContentPartPr>
              <p14:xfrm>
                <a:off x="10894802" y="3283603"/>
                <a:ext cx="304200" cy="6703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0BA810C-EA78-47A0-AA4F-36E8B1EBD29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76802" y="3265613"/>
                  <a:ext cx="339840" cy="705941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8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75281AC2-F5D9-4A85-BB28-713005B619B7}"/>
                  </a:ext>
                </a:extLst>
              </p14:cNvPr>
              <p14:cNvContentPartPr/>
              <p14:nvPr/>
            </p14:nvContentPartPr>
            <p14:xfrm>
              <a:off x="4360082" y="4053643"/>
              <a:ext cx="1512720" cy="32292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75281AC2-F5D9-4A85-BB28-713005B619B7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342078" y="4035623"/>
                <a:ext cx="1548368" cy="35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4C379C5-1D34-4A8F-9E63-17ADC1F4EB67}"/>
              </a:ext>
            </a:extLst>
          </p:cNvPr>
          <p:cNvGrpSpPr/>
          <p:nvPr/>
        </p:nvGrpSpPr>
        <p:grpSpPr>
          <a:xfrm>
            <a:off x="1290362" y="2199643"/>
            <a:ext cx="1671480" cy="860400"/>
            <a:chOff x="1290362" y="2199643"/>
            <a:chExt cx="1671480" cy="86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57ED2B8-5B1C-4214-89FD-01967E882237}"/>
                    </a:ext>
                  </a:extLst>
                </p14:cNvPr>
                <p14:cNvContentPartPr/>
                <p14:nvPr/>
              </p14:nvContentPartPr>
              <p14:xfrm>
                <a:off x="1295042" y="2199643"/>
                <a:ext cx="25560" cy="341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57ED2B8-5B1C-4214-89FD-01967E8822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277292" y="2181643"/>
                  <a:ext cx="60705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BDB40D5-2406-4097-A10E-A506AECBA706}"/>
                    </a:ext>
                  </a:extLst>
                </p14:cNvPr>
                <p14:cNvContentPartPr/>
                <p14:nvPr/>
              </p14:nvContentPartPr>
              <p14:xfrm>
                <a:off x="1290362" y="2276683"/>
                <a:ext cx="293040" cy="2376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BDB40D5-2406-4097-A10E-A506AECBA70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72362" y="2258683"/>
                  <a:ext cx="3286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3462A2C-1913-4BF5-9DCA-D0FBB39DF7F4}"/>
                    </a:ext>
                  </a:extLst>
                </p14:cNvPr>
                <p14:cNvContentPartPr/>
                <p14:nvPr/>
              </p14:nvContentPartPr>
              <p14:xfrm>
                <a:off x="1638122" y="2485123"/>
                <a:ext cx="201240" cy="2253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3462A2C-1913-4BF5-9DCA-D0FBB39DF7F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620090" y="2467123"/>
                  <a:ext cx="236944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6E4597D-2E7E-4F94-942D-E39B066958A5}"/>
                    </a:ext>
                  </a:extLst>
                </p14:cNvPr>
                <p14:cNvContentPartPr/>
                <p14:nvPr/>
              </p14:nvContentPartPr>
              <p14:xfrm>
                <a:off x="1913882" y="2503483"/>
                <a:ext cx="187920" cy="234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6E4597D-2E7E-4F94-942D-E39B066958A5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895847" y="2485483"/>
                  <a:ext cx="223628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CF616FB-80F2-4628-A339-F621D96670FE}"/>
                    </a:ext>
                  </a:extLst>
                </p14:cNvPr>
                <p14:cNvContentPartPr/>
                <p14:nvPr/>
              </p14:nvContentPartPr>
              <p14:xfrm>
                <a:off x="2273162" y="2278483"/>
                <a:ext cx="113760" cy="3924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CF616FB-80F2-4628-A339-F621D96670FE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255162" y="2260483"/>
                  <a:ext cx="14940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8F5B20AB-7720-4378-BF8B-9E1E207B5FE1}"/>
                    </a:ext>
                  </a:extLst>
                </p14:cNvPr>
                <p14:cNvContentPartPr/>
                <p14:nvPr/>
              </p14:nvContentPartPr>
              <p14:xfrm>
                <a:off x="2456042" y="2408803"/>
                <a:ext cx="114120" cy="214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8F5B20AB-7720-4378-BF8B-9E1E207B5FE1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438042" y="2390803"/>
                  <a:ext cx="149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C5C45D6-E9E2-4461-87D8-B94F0E3007F5}"/>
                    </a:ext>
                  </a:extLst>
                </p14:cNvPr>
                <p14:cNvContentPartPr/>
                <p14:nvPr/>
              </p14:nvContentPartPr>
              <p14:xfrm>
                <a:off x="2667722" y="2437243"/>
                <a:ext cx="251640" cy="101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C5C45D6-E9E2-4461-87D8-B94F0E3007F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649722" y="2419243"/>
                  <a:ext cx="287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F79546-68D6-4DAA-8BAF-B2341952B627}"/>
                    </a:ext>
                  </a:extLst>
                </p14:cNvPr>
                <p14:cNvContentPartPr/>
                <p14:nvPr/>
              </p14:nvContentPartPr>
              <p14:xfrm>
                <a:off x="2834762" y="2206123"/>
                <a:ext cx="127080" cy="4320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F79546-68D6-4DAA-8BAF-B2341952B62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816762" y="2188123"/>
                  <a:ext cx="1627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8C8DDA50-9E3A-463B-A89C-45D0E292FC3D}"/>
                    </a:ext>
                  </a:extLst>
                </p14:cNvPr>
                <p14:cNvContentPartPr/>
                <p14:nvPr/>
              </p14:nvContentPartPr>
              <p14:xfrm>
                <a:off x="1479362" y="2769523"/>
                <a:ext cx="667080" cy="29052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8C8DDA50-9E3A-463B-A89C-45D0E292FC3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461362" y="2751523"/>
                  <a:ext cx="702720" cy="32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5D126FF1-90BB-47CB-AFA9-07D6FA70738B}"/>
              </a:ext>
            </a:extLst>
          </p:cNvPr>
          <p:cNvGrpSpPr/>
          <p:nvPr/>
        </p:nvGrpSpPr>
        <p:grpSpPr>
          <a:xfrm>
            <a:off x="512402" y="3191803"/>
            <a:ext cx="2888640" cy="1175400"/>
            <a:chOff x="512402" y="3191803"/>
            <a:chExt cx="2888640" cy="11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BB5671F-46EC-44CE-A1B2-D3F1733B4CC1}"/>
                    </a:ext>
                  </a:extLst>
                </p14:cNvPr>
                <p14:cNvContentPartPr/>
                <p14:nvPr/>
              </p14:nvContentPartPr>
              <p14:xfrm>
                <a:off x="1736402" y="3191803"/>
                <a:ext cx="25920" cy="440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BB5671F-46EC-44CE-A1B2-D3F1733B4CC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18402" y="3173803"/>
                  <a:ext cx="6156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07772FF-88AB-471C-949D-D61C9BB892C7}"/>
                    </a:ext>
                  </a:extLst>
                </p14:cNvPr>
                <p14:cNvContentPartPr/>
                <p14:nvPr/>
              </p14:nvContentPartPr>
              <p14:xfrm>
                <a:off x="1645322" y="3521203"/>
                <a:ext cx="212760" cy="154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07772FF-88AB-471C-949D-D61C9BB892C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627322" y="3503203"/>
                  <a:ext cx="248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7C84F59-A4DB-4FB2-BE5E-E82011CF4703}"/>
                    </a:ext>
                  </a:extLst>
                </p14:cNvPr>
                <p14:cNvContentPartPr/>
                <p14:nvPr/>
              </p14:nvContentPartPr>
              <p14:xfrm>
                <a:off x="597722" y="3929803"/>
                <a:ext cx="217800" cy="28836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7C84F59-A4DB-4FB2-BE5E-E82011CF470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79752" y="3911803"/>
                  <a:ext cx="253381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316BB39-4AE1-429A-888C-1499EB928AB8}"/>
                    </a:ext>
                  </a:extLst>
                </p14:cNvPr>
                <p14:cNvContentPartPr/>
                <p14:nvPr/>
              </p14:nvContentPartPr>
              <p14:xfrm>
                <a:off x="915602" y="4047163"/>
                <a:ext cx="153360" cy="1267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316BB39-4AE1-429A-888C-1499EB928AB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97602" y="4029214"/>
                  <a:ext cx="189000" cy="1622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7724F60-CBB0-4A9B-B23C-3944ACD45A3F}"/>
                    </a:ext>
                  </a:extLst>
                </p14:cNvPr>
                <p14:cNvContentPartPr/>
                <p14:nvPr/>
              </p14:nvContentPartPr>
              <p14:xfrm>
                <a:off x="991922" y="3896683"/>
                <a:ext cx="108000" cy="2206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7724F60-CBB0-4A9B-B23C-3944ACD45A3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3922" y="3878654"/>
                  <a:ext cx="143640" cy="2563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B6B353A9-0D90-41B2-B514-E9322F1B2CFC}"/>
                    </a:ext>
                  </a:extLst>
                </p14:cNvPr>
                <p14:cNvContentPartPr/>
                <p14:nvPr/>
              </p14:nvContentPartPr>
              <p14:xfrm>
                <a:off x="1183802" y="4067683"/>
                <a:ext cx="434880" cy="182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B6B353A9-0D90-41B2-B514-E9322F1B2CF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165802" y="4049718"/>
                  <a:ext cx="470520" cy="2184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5154CEC-FF4B-4A3B-9397-2BB72B6E43EF}"/>
                    </a:ext>
                  </a:extLst>
                </p14:cNvPr>
                <p14:cNvContentPartPr/>
                <p14:nvPr/>
              </p14:nvContentPartPr>
              <p14:xfrm>
                <a:off x="1656122" y="4100083"/>
                <a:ext cx="527400" cy="1609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5154CEC-FF4B-4A3B-9397-2BB72B6E43E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638122" y="4082083"/>
                  <a:ext cx="563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6078835-46D5-41E6-BDCA-CD8F06B95A7F}"/>
                    </a:ext>
                  </a:extLst>
                </p14:cNvPr>
                <p14:cNvContentPartPr/>
                <p14:nvPr/>
              </p14:nvContentPartPr>
              <p14:xfrm>
                <a:off x="2224562" y="4046083"/>
                <a:ext cx="798480" cy="2941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6078835-46D5-41E6-BDCA-CD8F06B95A7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206562" y="4028083"/>
                  <a:ext cx="8341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45CE11C-82AD-46BF-8B27-A2F119C1A432}"/>
                    </a:ext>
                  </a:extLst>
                </p14:cNvPr>
                <p14:cNvContentPartPr/>
                <p14:nvPr/>
              </p14:nvContentPartPr>
              <p14:xfrm>
                <a:off x="3118082" y="4075243"/>
                <a:ext cx="52560" cy="2919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45CE11C-82AD-46BF-8B27-A2F119C1A43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100204" y="4057243"/>
                  <a:ext cx="87958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54ABBDD-95D5-488B-BC9F-EAFC2AE5DC8A}"/>
                    </a:ext>
                  </a:extLst>
                </p14:cNvPr>
                <p14:cNvContentPartPr/>
                <p14:nvPr/>
              </p14:nvContentPartPr>
              <p14:xfrm>
                <a:off x="3230042" y="4234723"/>
                <a:ext cx="171000" cy="1270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54ABBDD-95D5-488B-BC9F-EAFC2AE5DC8A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212042" y="4216723"/>
                  <a:ext cx="206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443A3CA-DDA7-4264-ABA7-32C448E5D550}"/>
                    </a:ext>
                  </a:extLst>
                </p14:cNvPr>
                <p14:cNvContentPartPr/>
                <p14:nvPr/>
              </p14:nvContentPartPr>
              <p14:xfrm>
                <a:off x="2848082" y="3937003"/>
                <a:ext cx="124920" cy="1447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443A3CA-DDA7-4264-ABA7-32C448E5D55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30030" y="3919003"/>
                  <a:ext cx="160663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DF81C44-B42E-41A5-9A9F-37B6FF8B4FE3}"/>
                    </a:ext>
                  </a:extLst>
                </p14:cNvPr>
                <p14:cNvContentPartPr/>
                <p14:nvPr/>
              </p14:nvContentPartPr>
              <p14:xfrm>
                <a:off x="2159762" y="3802723"/>
                <a:ext cx="141840" cy="1645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DF81C44-B42E-41A5-9A9F-37B6FF8B4FE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141762" y="3784723"/>
                  <a:ext cx="177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47EF94E-5580-4690-9F1D-066AE6F93B68}"/>
                    </a:ext>
                  </a:extLst>
                </p14:cNvPr>
                <p14:cNvContentPartPr/>
                <p14:nvPr/>
              </p14:nvContentPartPr>
              <p14:xfrm>
                <a:off x="1247162" y="3782923"/>
                <a:ext cx="68760" cy="1184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47EF94E-5580-4690-9F1D-066AE6F93B6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229162" y="3764923"/>
                  <a:ext cx="104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FA8039B8-8158-4EBA-85D9-4156345C13B8}"/>
                    </a:ext>
                  </a:extLst>
                </p14:cNvPr>
                <p14:cNvContentPartPr/>
                <p14:nvPr/>
              </p14:nvContentPartPr>
              <p14:xfrm>
                <a:off x="1403402" y="3794803"/>
                <a:ext cx="77400" cy="1353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FA8039B8-8158-4EBA-85D9-4156345C13B8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385402" y="3776851"/>
                  <a:ext cx="113040" cy="170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788A8FB-EF26-49F9-A486-F81A831A94B9}"/>
                    </a:ext>
                  </a:extLst>
                </p14:cNvPr>
                <p14:cNvContentPartPr/>
                <p14:nvPr/>
              </p14:nvContentPartPr>
              <p14:xfrm>
                <a:off x="512402" y="4233643"/>
                <a:ext cx="273240" cy="766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788A8FB-EF26-49F9-A486-F81A831A94B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94402" y="4215727"/>
                  <a:ext cx="308880" cy="11215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0AC917EC-ACCE-4AFE-ABE6-0F830B353117}"/>
              </a:ext>
            </a:extLst>
          </p:cNvPr>
          <p:cNvGrpSpPr/>
          <p:nvPr/>
        </p:nvGrpSpPr>
        <p:grpSpPr>
          <a:xfrm>
            <a:off x="237002" y="4529203"/>
            <a:ext cx="11977200" cy="2304909"/>
            <a:chOff x="237002" y="4529203"/>
            <a:chExt cx="11977200" cy="230490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C359904-514B-4571-B2E9-0D4DC59775A7}"/>
                    </a:ext>
                  </a:extLst>
                </p14:cNvPr>
                <p14:cNvContentPartPr/>
                <p14:nvPr/>
              </p14:nvContentPartPr>
              <p14:xfrm>
                <a:off x="4694522" y="4529203"/>
                <a:ext cx="46800" cy="3920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C359904-514B-4571-B2E9-0D4DC59775A7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76522" y="4511203"/>
                  <a:ext cx="8244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E4C965-16C7-4713-9AD1-AB1A850C71BE}"/>
                    </a:ext>
                  </a:extLst>
                </p14:cNvPr>
                <p14:cNvContentPartPr/>
                <p14:nvPr/>
              </p14:nvContentPartPr>
              <p14:xfrm>
                <a:off x="4715402" y="4606603"/>
                <a:ext cx="241560" cy="2757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E4C965-16C7-4713-9AD1-AB1A850C71B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97402" y="4588603"/>
                  <a:ext cx="27720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939D27F-D044-4FAD-B7E4-06CF67A2DC53}"/>
                    </a:ext>
                  </a:extLst>
                </p14:cNvPr>
                <p14:cNvContentPartPr/>
                <p14:nvPr/>
              </p14:nvContentPartPr>
              <p14:xfrm>
                <a:off x="5013842" y="4835563"/>
                <a:ext cx="282960" cy="19440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939D27F-D044-4FAD-B7E4-06CF67A2DC5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995842" y="4817563"/>
                  <a:ext cx="318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F0180C0-BBB7-4E11-BF80-A8788D0A0F69}"/>
                    </a:ext>
                  </a:extLst>
                </p14:cNvPr>
                <p14:cNvContentPartPr/>
                <p14:nvPr/>
              </p14:nvContentPartPr>
              <p14:xfrm>
                <a:off x="5209322" y="5133643"/>
                <a:ext cx="373320" cy="32040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F0180C0-BBB7-4E11-BF80-A8788D0A0F6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191305" y="5115643"/>
                  <a:ext cx="408994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3A9D4F7E-AA35-4C96-9FAA-BC332438FA04}"/>
                    </a:ext>
                  </a:extLst>
                </p14:cNvPr>
                <p14:cNvContentPartPr/>
                <p14:nvPr/>
              </p14:nvContentPartPr>
              <p14:xfrm>
                <a:off x="5488682" y="5355403"/>
                <a:ext cx="168840" cy="1616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A9D4F7E-AA35-4C96-9FAA-BC332438FA0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70682" y="5337403"/>
                  <a:ext cx="2044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2EB4F30-98E8-442A-8E29-8EAD7ACFEF5B}"/>
                    </a:ext>
                  </a:extLst>
                </p14:cNvPr>
                <p14:cNvContentPartPr/>
                <p14:nvPr/>
              </p14:nvContentPartPr>
              <p14:xfrm>
                <a:off x="5929682" y="5292043"/>
                <a:ext cx="363240" cy="2592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2EB4F30-98E8-442A-8E29-8EAD7ACFEF5B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911682" y="5274068"/>
                  <a:ext cx="398880" cy="2947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672F43F5-B2E3-4DD8-8702-92D31EB9FBEC}"/>
                    </a:ext>
                  </a:extLst>
                </p14:cNvPr>
                <p14:cNvContentPartPr/>
                <p14:nvPr/>
              </p14:nvContentPartPr>
              <p14:xfrm>
                <a:off x="6420002" y="5432803"/>
                <a:ext cx="168840" cy="129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672F43F5-B2E3-4DD8-8702-92D31EB9FBE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402002" y="5414289"/>
                  <a:ext cx="204480" cy="49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E316BA70-9FF8-4F39-A649-C48FFB46C95C}"/>
                    </a:ext>
                  </a:extLst>
                </p14:cNvPr>
                <p14:cNvContentPartPr/>
                <p14:nvPr/>
              </p14:nvContentPartPr>
              <p14:xfrm>
                <a:off x="6435842" y="5512003"/>
                <a:ext cx="223560" cy="266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E316BA70-9FF8-4F39-A649-C48FFB46C95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417871" y="5494243"/>
                  <a:ext cx="259143" cy="61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2920AA0-7751-4DC9-BE69-D1742FF7FCB0}"/>
                    </a:ext>
                  </a:extLst>
                </p14:cNvPr>
                <p14:cNvContentPartPr/>
                <p14:nvPr/>
              </p14:nvContentPartPr>
              <p14:xfrm>
                <a:off x="6865322" y="5370523"/>
                <a:ext cx="295200" cy="2070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2920AA0-7751-4DC9-BE69-D1742FF7FCB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47322" y="5352523"/>
                  <a:ext cx="3308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BFDFE78-B0B5-4F6E-922F-9146144DCC66}"/>
                    </a:ext>
                  </a:extLst>
                </p14:cNvPr>
                <p14:cNvContentPartPr/>
                <p14:nvPr/>
              </p14:nvContentPartPr>
              <p14:xfrm>
                <a:off x="7294802" y="5467003"/>
                <a:ext cx="228600" cy="1357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BFDFE78-B0B5-4F6E-922F-9146144DCC6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276802" y="5449051"/>
                  <a:ext cx="264240" cy="17126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BA68420-43CE-4001-A30E-8F44822B40BD}"/>
                    </a:ext>
                  </a:extLst>
                </p14:cNvPr>
                <p14:cNvContentPartPr/>
                <p14:nvPr/>
              </p14:nvContentPartPr>
              <p14:xfrm>
                <a:off x="7674242" y="5332723"/>
                <a:ext cx="12600" cy="26424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BA68420-43CE-4001-A30E-8F44822B40B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656742" y="5314747"/>
                  <a:ext cx="47250" cy="299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B4CA0DC9-6858-4E7A-9BB1-5955726EC7AD}"/>
                    </a:ext>
                  </a:extLst>
                </p14:cNvPr>
                <p14:cNvContentPartPr/>
                <p14:nvPr/>
              </p14:nvContentPartPr>
              <p14:xfrm>
                <a:off x="7601522" y="5365123"/>
                <a:ext cx="659160" cy="2451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B4CA0DC9-6858-4E7A-9BB1-5955726EC7A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583522" y="5347149"/>
                  <a:ext cx="694800" cy="280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2386536B-5977-4240-A6D8-42863562D20C}"/>
                    </a:ext>
                  </a:extLst>
                </p14:cNvPr>
                <p14:cNvContentPartPr/>
                <p14:nvPr/>
              </p14:nvContentPartPr>
              <p14:xfrm>
                <a:off x="8470922" y="5463043"/>
                <a:ext cx="202320" cy="104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2386536B-5977-4240-A6D8-42863562D20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452922" y="5445043"/>
                  <a:ext cx="237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9A0AF168-C235-44B2-9BF1-A828CC8EE86A}"/>
                    </a:ext>
                  </a:extLst>
                </p14:cNvPr>
                <p14:cNvContentPartPr/>
                <p14:nvPr/>
              </p14:nvContentPartPr>
              <p14:xfrm>
                <a:off x="8473802" y="5514523"/>
                <a:ext cx="250560" cy="48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9A0AF168-C235-44B2-9BF1-A828CC8EE86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455802" y="5496523"/>
                  <a:ext cx="286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46AC944-02CE-4339-BBF6-A9E91475C683}"/>
                    </a:ext>
                  </a:extLst>
                </p14:cNvPr>
                <p14:cNvContentPartPr/>
                <p14:nvPr/>
              </p14:nvContentPartPr>
              <p14:xfrm>
                <a:off x="8837402" y="5377003"/>
                <a:ext cx="178200" cy="2134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46AC944-02CE-4339-BBF6-A9E91475C68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819402" y="5359003"/>
                  <a:ext cx="2138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43FB2A7-711B-44CE-B849-4B9119C999CD}"/>
                    </a:ext>
                  </a:extLst>
                </p14:cNvPr>
                <p14:cNvContentPartPr/>
                <p14:nvPr/>
              </p14:nvContentPartPr>
              <p14:xfrm>
                <a:off x="9113162" y="5375923"/>
                <a:ext cx="407880" cy="1674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43FB2A7-711B-44CE-B849-4B9119C999CD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095162" y="5357923"/>
                  <a:ext cx="443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A1AC04A-F596-4940-AEA1-DC03C8DC76B7}"/>
                    </a:ext>
                  </a:extLst>
                </p14:cNvPr>
                <p14:cNvContentPartPr/>
                <p14:nvPr/>
              </p14:nvContentPartPr>
              <p14:xfrm>
                <a:off x="593402" y="4584643"/>
                <a:ext cx="152280" cy="3175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A1AC04A-F596-4940-AEA1-DC03C8DC76B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5402" y="4566623"/>
                  <a:ext cx="187920" cy="35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4040F6F-E51C-4623-8EA4-7DB9B5EDCD26}"/>
                    </a:ext>
                  </a:extLst>
                </p14:cNvPr>
                <p14:cNvContentPartPr/>
                <p14:nvPr/>
              </p14:nvContentPartPr>
              <p14:xfrm>
                <a:off x="846842" y="4660963"/>
                <a:ext cx="277200" cy="171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4040F6F-E51C-4623-8EA4-7DB9B5EDCD2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28842" y="4643001"/>
                  <a:ext cx="312840" cy="206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FDF227ED-64F7-4545-A77F-C8512F3388F8}"/>
                    </a:ext>
                  </a:extLst>
                </p14:cNvPr>
                <p14:cNvContentPartPr/>
                <p14:nvPr/>
              </p14:nvContentPartPr>
              <p14:xfrm>
                <a:off x="1156802" y="4633603"/>
                <a:ext cx="408240" cy="3949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FDF227ED-64F7-4545-A77F-C8512F3388F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8786" y="4615603"/>
                  <a:ext cx="443911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65C9644-442B-4AF1-8120-C917F221AF37}"/>
                    </a:ext>
                  </a:extLst>
                </p14:cNvPr>
                <p14:cNvContentPartPr/>
                <p14:nvPr/>
              </p14:nvContentPartPr>
              <p14:xfrm>
                <a:off x="1634162" y="4672483"/>
                <a:ext cx="68760" cy="1461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65C9644-442B-4AF1-8120-C917F221AF3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616162" y="4654483"/>
                  <a:ext cx="104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095C7973-4177-4859-9FCF-DCE2C757AED8}"/>
                    </a:ext>
                  </a:extLst>
                </p14:cNvPr>
                <p14:cNvContentPartPr/>
                <p14:nvPr/>
              </p14:nvContentPartPr>
              <p14:xfrm>
                <a:off x="1815962" y="4698763"/>
                <a:ext cx="412920" cy="1576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095C7973-4177-4859-9FCF-DCE2C757AED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797962" y="4680763"/>
                  <a:ext cx="4485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DED2BF3-0033-4A69-B6B6-F1F06D145621}"/>
                    </a:ext>
                  </a:extLst>
                </p14:cNvPr>
                <p14:cNvContentPartPr/>
                <p14:nvPr/>
              </p14:nvContentPartPr>
              <p14:xfrm>
                <a:off x="2271002" y="4745203"/>
                <a:ext cx="66240" cy="1206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DED2BF3-0033-4A69-B6B6-F1F06D14562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253002" y="4727257"/>
                  <a:ext cx="101880" cy="1561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1BE1B22-F52D-4A00-8968-287139158A22}"/>
                    </a:ext>
                  </a:extLst>
                </p14:cNvPr>
                <p14:cNvContentPartPr/>
                <p14:nvPr/>
              </p14:nvContentPartPr>
              <p14:xfrm>
                <a:off x="446162" y="5135443"/>
                <a:ext cx="273600" cy="55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1BE1B22-F52D-4A00-8968-287139158A2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8162" y="5117443"/>
                  <a:ext cx="309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C8A1CE9-14B0-46EF-B728-8B7035AAEADD}"/>
                    </a:ext>
                  </a:extLst>
                </p14:cNvPr>
                <p14:cNvContentPartPr/>
                <p14:nvPr/>
              </p14:nvContentPartPr>
              <p14:xfrm>
                <a:off x="237002" y="5386003"/>
                <a:ext cx="144360" cy="4593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C8A1CE9-14B0-46EF-B728-8B7035AAEADD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219002" y="5368003"/>
                  <a:ext cx="18000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8B6786E0-EE6C-41B9-A6C8-D05A2BC1F7DF}"/>
                    </a:ext>
                  </a:extLst>
                </p14:cNvPr>
                <p14:cNvContentPartPr/>
                <p14:nvPr/>
              </p14:nvContentPartPr>
              <p14:xfrm>
                <a:off x="633002" y="5573923"/>
                <a:ext cx="124200" cy="227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8B6786E0-EE6C-41B9-A6C8-D05A2BC1F7D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15002" y="5555923"/>
                  <a:ext cx="1598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928A04C-9DBB-4D5B-928C-21B7BD0635F5}"/>
                    </a:ext>
                  </a:extLst>
                </p14:cNvPr>
                <p14:cNvContentPartPr/>
                <p14:nvPr/>
              </p14:nvContentPartPr>
              <p14:xfrm>
                <a:off x="879962" y="5687323"/>
                <a:ext cx="50400" cy="312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928A04C-9DBB-4D5B-928C-21B7BD0635F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61962" y="5669323"/>
                  <a:ext cx="86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A46A070-68A4-4D71-B4F0-3B65ED90B9B0}"/>
                    </a:ext>
                  </a:extLst>
                </p14:cNvPr>
                <p14:cNvContentPartPr/>
                <p14:nvPr/>
              </p14:nvContentPartPr>
              <p14:xfrm>
                <a:off x="886802" y="5552683"/>
                <a:ext cx="129600" cy="18900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A46A070-68A4-4D71-B4F0-3B65ED90B9B0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68802" y="5534717"/>
                  <a:ext cx="165240" cy="2245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8642482-D40B-44B5-80E4-90E8459EB48E}"/>
                    </a:ext>
                  </a:extLst>
                </p14:cNvPr>
                <p14:cNvContentPartPr/>
                <p14:nvPr/>
              </p14:nvContentPartPr>
              <p14:xfrm>
                <a:off x="1349042" y="5681923"/>
                <a:ext cx="308160" cy="21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8642482-D40B-44B5-80E4-90E8459EB48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331042" y="5663618"/>
                  <a:ext cx="343800" cy="578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19C9038-C08B-4BDD-AD4B-835C84BECB2B}"/>
                    </a:ext>
                  </a:extLst>
                </p14:cNvPr>
                <p14:cNvContentPartPr/>
                <p14:nvPr/>
              </p14:nvContentPartPr>
              <p14:xfrm>
                <a:off x="1478282" y="5590843"/>
                <a:ext cx="182160" cy="20196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519C9038-C08B-4BDD-AD4B-835C84BECB2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460282" y="5572843"/>
                  <a:ext cx="21780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DD3D1A2-3D28-4A24-B19F-E967C2668CFD}"/>
                    </a:ext>
                  </a:extLst>
                </p14:cNvPr>
                <p14:cNvContentPartPr/>
                <p14:nvPr/>
              </p14:nvContentPartPr>
              <p14:xfrm>
                <a:off x="1991642" y="5565283"/>
                <a:ext cx="105840" cy="24264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DD3D1A2-3D28-4A24-B19F-E967C2668CF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973642" y="5547256"/>
                  <a:ext cx="141480" cy="278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64A67F1-C14A-4D34-9342-25512425965D}"/>
                    </a:ext>
                  </a:extLst>
                </p14:cNvPr>
                <p14:cNvContentPartPr/>
                <p14:nvPr/>
              </p14:nvContentPartPr>
              <p14:xfrm>
                <a:off x="2178122" y="5637283"/>
                <a:ext cx="203760" cy="15696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64A67F1-C14A-4D34-9342-25512425965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160122" y="5619324"/>
                  <a:ext cx="239400" cy="1925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51158CB0-543B-4868-8FAC-470705D3A236}"/>
                    </a:ext>
                  </a:extLst>
                </p14:cNvPr>
                <p14:cNvContentPartPr/>
                <p14:nvPr/>
              </p14:nvContentPartPr>
              <p14:xfrm>
                <a:off x="2510042" y="5460883"/>
                <a:ext cx="206640" cy="318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51158CB0-543B-4868-8FAC-470705D3A23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492011" y="5442863"/>
                  <a:ext cx="242342" cy="35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7704E48-5F0D-47FE-BA73-8ACCCF3CC308}"/>
                    </a:ext>
                  </a:extLst>
                </p14:cNvPr>
                <p14:cNvContentPartPr/>
                <p14:nvPr/>
              </p14:nvContentPartPr>
              <p14:xfrm>
                <a:off x="2646842" y="5606683"/>
                <a:ext cx="211320" cy="20700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7704E48-5F0D-47FE-BA73-8ACCCF3CC30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2628842" y="5588683"/>
                  <a:ext cx="2469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992A84-4E25-4CBA-A9BB-B6574140FED4}"/>
                    </a:ext>
                  </a:extLst>
                </p14:cNvPr>
                <p14:cNvContentPartPr/>
                <p14:nvPr/>
              </p14:nvContentPartPr>
              <p14:xfrm>
                <a:off x="2914682" y="5555923"/>
                <a:ext cx="214560" cy="3060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992A84-4E25-4CBA-A9BB-B6574140FED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2896652" y="5537923"/>
                  <a:ext cx="2502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FA0B89B-9915-44BB-8D11-7A1A10A7D5B5}"/>
                    </a:ext>
                  </a:extLst>
                </p14:cNvPr>
                <p14:cNvContentPartPr/>
                <p14:nvPr/>
              </p14:nvContentPartPr>
              <p14:xfrm>
                <a:off x="3133562" y="5542243"/>
                <a:ext cx="173520" cy="365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FA0B89B-9915-44BB-8D11-7A1A10A7D5B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115562" y="5524261"/>
                  <a:ext cx="209160" cy="400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41BA9F5F-EAA8-41C8-9980-4032A4EE95C0}"/>
                    </a:ext>
                  </a:extLst>
                </p14:cNvPr>
                <p14:cNvContentPartPr/>
                <p14:nvPr/>
              </p14:nvContentPartPr>
              <p14:xfrm>
                <a:off x="3358202" y="5545123"/>
                <a:ext cx="175320" cy="372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41BA9F5F-EAA8-41C8-9980-4032A4EE95C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340202" y="5527140"/>
                  <a:ext cx="210960" cy="407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A59FA53-B9B2-4A04-A1C9-9133CF0B3021}"/>
                    </a:ext>
                  </a:extLst>
                </p14:cNvPr>
                <p14:cNvContentPartPr/>
                <p14:nvPr/>
              </p14:nvContentPartPr>
              <p14:xfrm>
                <a:off x="3486362" y="5715403"/>
                <a:ext cx="88200" cy="7164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A59FA53-B9B2-4A04-A1C9-9133CF0B302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68362" y="5697403"/>
                  <a:ext cx="1238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14BFE8B-F94F-4772-8F18-3C598C743D27}"/>
                    </a:ext>
                  </a:extLst>
                </p14:cNvPr>
                <p14:cNvContentPartPr/>
                <p14:nvPr/>
              </p14:nvContentPartPr>
              <p14:xfrm>
                <a:off x="3625322" y="5731243"/>
                <a:ext cx="297000" cy="3967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14BFE8B-F94F-4772-8F18-3C598C743D27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3607322" y="5713243"/>
                  <a:ext cx="33264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C5E8488-9EB3-4953-9A3A-6808065C076B}"/>
                    </a:ext>
                  </a:extLst>
                </p14:cNvPr>
                <p14:cNvContentPartPr/>
                <p14:nvPr/>
              </p14:nvContentPartPr>
              <p14:xfrm>
                <a:off x="1603562" y="6084403"/>
                <a:ext cx="77400" cy="4255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C5E8488-9EB3-4953-9A3A-6808065C076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585562" y="6066403"/>
                  <a:ext cx="1130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80FE022-45C9-4698-BFB2-6638609356ED}"/>
                    </a:ext>
                  </a:extLst>
                </p14:cNvPr>
                <p14:cNvContentPartPr/>
                <p14:nvPr/>
              </p14:nvContentPartPr>
              <p14:xfrm>
                <a:off x="1596002" y="6098803"/>
                <a:ext cx="212040" cy="26136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80FE022-45C9-4698-BFB2-6638609356E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578002" y="6080803"/>
                  <a:ext cx="24768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748596A6-F161-4859-A664-BFA7640E927C}"/>
                    </a:ext>
                  </a:extLst>
                </p14:cNvPr>
                <p14:cNvContentPartPr/>
                <p14:nvPr/>
              </p14:nvContentPartPr>
              <p14:xfrm>
                <a:off x="1926842" y="6140923"/>
                <a:ext cx="293040" cy="1720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748596A6-F161-4859-A664-BFA7640E927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908842" y="6122923"/>
                  <a:ext cx="3286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003B656-CFEB-4A99-ACDD-2AC1DC0F08B2}"/>
                    </a:ext>
                  </a:extLst>
                </p14:cNvPr>
                <p14:cNvContentPartPr/>
                <p14:nvPr/>
              </p14:nvContentPartPr>
              <p14:xfrm>
                <a:off x="2252642" y="6079363"/>
                <a:ext cx="579960" cy="2502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003B656-CFEB-4A99-ACDD-2AC1DC0F08B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34642" y="6061363"/>
                  <a:ext cx="6156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25F25A14-83BB-429B-821A-A83AC5AFCAE7}"/>
                    </a:ext>
                  </a:extLst>
                </p14:cNvPr>
                <p14:cNvContentPartPr/>
                <p14:nvPr/>
              </p14:nvContentPartPr>
              <p14:xfrm>
                <a:off x="2907122" y="6118243"/>
                <a:ext cx="272880" cy="25704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25F25A14-83BB-429B-821A-A83AC5AFCAE7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889122" y="6100268"/>
                  <a:ext cx="308520" cy="2926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A34DAA93-363B-40B5-AB49-930BEF7A1947}"/>
                    </a:ext>
                  </a:extLst>
                </p14:cNvPr>
                <p14:cNvContentPartPr/>
                <p14:nvPr/>
              </p14:nvContentPartPr>
              <p14:xfrm>
                <a:off x="3105482" y="6195283"/>
                <a:ext cx="174960" cy="734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A34DAA93-363B-40B5-AB49-930BEF7A194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087482" y="6177371"/>
                  <a:ext cx="210600" cy="1089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0C8209FE-E32D-4D14-85CC-3FB53A00788A}"/>
                    </a:ext>
                  </a:extLst>
                </p14:cNvPr>
                <p14:cNvContentPartPr/>
                <p14:nvPr/>
              </p14:nvContentPartPr>
              <p14:xfrm>
                <a:off x="3283682" y="6023923"/>
                <a:ext cx="117360" cy="46800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0C8209FE-E32D-4D14-85CC-3FB53A00788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3265627" y="6005923"/>
                  <a:ext cx="15311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193DFB8-9C63-4C9E-8C42-11DDF0ACF6C1}"/>
                    </a:ext>
                  </a:extLst>
                </p14:cNvPr>
                <p14:cNvContentPartPr/>
                <p14:nvPr/>
              </p14:nvContentPartPr>
              <p14:xfrm>
                <a:off x="3636482" y="6321283"/>
                <a:ext cx="281880" cy="2016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193DFB8-9C63-4C9E-8C42-11DDF0ACF6C1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3618505" y="6303283"/>
                  <a:ext cx="317475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ED99B8A-DDDF-409D-8041-1531991BEC6F}"/>
                    </a:ext>
                  </a:extLst>
                </p14:cNvPr>
                <p14:cNvContentPartPr/>
                <p14:nvPr/>
              </p14:nvContentPartPr>
              <p14:xfrm>
                <a:off x="3669242" y="6414163"/>
                <a:ext cx="191880" cy="37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ED99B8A-DDDF-409D-8041-1531991BEC6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651242" y="6396163"/>
                  <a:ext cx="2275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3CDB9B2-AF6E-47BE-8D84-F85E56D1229E}"/>
                    </a:ext>
                  </a:extLst>
                </p14:cNvPr>
                <p14:cNvContentPartPr/>
                <p14:nvPr/>
              </p14:nvContentPartPr>
              <p14:xfrm>
                <a:off x="3819362" y="6286003"/>
                <a:ext cx="231120" cy="24696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3CDB9B2-AF6E-47BE-8D84-F85E56D1229E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801334" y="6268003"/>
                  <a:ext cx="266816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C84483F-9B49-461F-93FD-96F376961B9A}"/>
                    </a:ext>
                  </a:extLst>
                </p14:cNvPr>
                <p14:cNvContentPartPr/>
                <p14:nvPr/>
              </p14:nvContentPartPr>
              <p14:xfrm>
                <a:off x="4235162" y="6323803"/>
                <a:ext cx="226440" cy="17172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C84483F-9B49-461F-93FD-96F376961B9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217191" y="6305803"/>
                  <a:ext cx="262023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B4EF3E3-631B-437E-986A-69B1B4D958BD}"/>
                    </a:ext>
                  </a:extLst>
                </p14:cNvPr>
                <p14:cNvContentPartPr/>
                <p14:nvPr/>
              </p14:nvContentPartPr>
              <p14:xfrm>
                <a:off x="4352882" y="6515683"/>
                <a:ext cx="74880" cy="8280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B4EF3E3-631B-437E-986A-69B1B4D958B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334882" y="6497683"/>
                  <a:ext cx="110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266031D-461E-4C68-B01A-EBC693DA4198}"/>
                    </a:ext>
                  </a:extLst>
                </p14:cNvPr>
                <p14:cNvContentPartPr/>
                <p14:nvPr/>
              </p14:nvContentPartPr>
              <p14:xfrm>
                <a:off x="4560242" y="6314443"/>
                <a:ext cx="246960" cy="25020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266031D-461E-4C68-B01A-EBC693DA419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4542216" y="6296443"/>
                  <a:ext cx="282652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60CCFFF-11D2-4B78-96B2-5A4C9DF65755}"/>
                    </a:ext>
                  </a:extLst>
                </p14:cNvPr>
                <p14:cNvContentPartPr/>
                <p14:nvPr/>
              </p14:nvContentPartPr>
              <p14:xfrm>
                <a:off x="5054162" y="6314443"/>
                <a:ext cx="1598040" cy="30240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60CCFFF-11D2-4B78-96B2-5A4C9DF65755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036162" y="6296443"/>
                  <a:ext cx="16336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A7F5207F-6851-45A7-910D-038F80E9F156}"/>
                    </a:ext>
                  </a:extLst>
                </p14:cNvPr>
                <p14:cNvContentPartPr/>
                <p14:nvPr/>
              </p14:nvContentPartPr>
              <p14:xfrm>
                <a:off x="6696842" y="6277363"/>
                <a:ext cx="218160" cy="33264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A7F5207F-6851-45A7-910D-038F80E9F15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78842" y="6259363"/>
                  <a:ext cx="25380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EFB182D8-8A56-4BE3-990E-22CF21C3C14E}"/>
                    </a:ext>
                  </a:extLst>
                </p14:cNvPr>
                <p14:cNvContentPartPr/>
                <p14:nvPr/>
              </p14:nvContentPartPr>
              <p14:xfrm>
                <a:off x="6998162" y="6431443"/>
                <a:ext cx="766800" cy="1429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EFB182D8-8A56-4BE3-990E-22CF21C3C14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980162" y="6413443"/>
                  <a:ext cx="802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D59F352-AD83-4606-B852-1AFA3B4E7CBA}"/>
                    </a:ext>
                  </a:extLst>
                </p14:cNvPr>
                <p14:cNvContentPartPr/>
                <p14:nvPr/>
              </p14:nvContentPartPr>
              <p14:xfrm>
                <a:off x="7897082" y="6292123"/>
                <a:ext cx="218160" cy="39420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D59F352-AD83-4606-B852-1AFA3B4E7CB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879082" y="6274123"/>
                  <a:ext cx="2538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D81CB9CD-6091-4C56-B75A-2C97EA26AE9A}"/>
                    </a:ext>
                  </a:extLst>
                </p14:cNvPr>
                <p14:cNvContentPartPr/>
                <p14:nvPr/>
              </p14:nvContentPartPr>
              <p14:xfrm>
                <a:off x="8110922" y="6477163"/>
                <a:ext cx="165600" cy="19332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D81CB9CD-6091-4C56-B75A-2C97EA26AE9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8092922" y="6459196"/>
                  <a:ext cx="201240" cy="228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475F1F8-B8C8-4AE8-9CE0-54212E94A306}"/>
                    </a:ext>
                  </a:extLst>
                </p14:cNvPr>
                <p14:cNvContentPartPr/>
                <p14:nvPr/>
              </p14:nvContentPartPr>
              <p14:xfrm>
                <a:off x="8270042" y="6578323"/>
                <a:ext cx="198000" cy="2473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475F1F8-B8C8-4AE8-9CE0-54212E94A30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252042" y="6560323"/>
                  <a:ext cx="23364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718F43A-1971-4F77-81FF-CAF83323DC18}"/>
                    </a:ext>
                  </a:extLst>
                </p14:cNvPr>
                <p14:cNvContentPartPr/>
                <p14:nvPr/>
              </p14:nvContentPartPr>
              <p14:xfrm>
                <a:off x="8459042" y="6509392"/>
                <a:ext cx="135000" cy="14148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718F43A-1971-4F77-81FF-CAF83323DC18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441042" y="6491392"/>
                  <a:ext cx="170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390C01F-654E-4D5F-822E-B5560E9F9891}"/>
                    </a:ext>
                  </a:extLst>
                </p14:cNvPr>
                <p14:cNvContentPartPr/>
                <p14:nvPr/>
              </p14:nvContentPartPr>
              <p14:xfrm>
                <a:off x="8355362" y="6510112"/>
                <a:ext cx="247320" cy="126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390C01F-654E-4D5F-822E-B5560E9F989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337362" y="6492112"/>
                  <a:ext cx="282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E5B10C2-E92B-4BE0-9A92-219A250C7879}"/>
                    </a:ext>
                  </a:extLst>
                </p14:cNvPr>
                <p14:cNvContentPartPr/>
                <p14:nvPr/>
              </p14:nvContentPartPr>
              <p14:xfrm>
                <a:off x="8772602" y="6320752"/>
                <a:ext cx="109800" cy="3927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E5B10C2-E92B-4BE0-9A92-219A250C787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754602" y="6302735"/>
                  <a:ext cx="145440" cy="4284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5D13DB0-6E99-44C5-9357-DDA91D847C04}"/>
                    </a:ext>
                  </a:extLst>
                </p14:cNvPr>
                <p14:cNvContentPartPr/>
                <p14:nvPr/>
              </p14:nvContentPartPr>
              <p14:xfrm>
                <a:off x="8979962" y="6174952"/>
                <a:ext cx="1639080" cy="4950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5D13DB0-6E99-44C5-9357-DDA91D847C0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961962" y="6156952"/>
                  <a:ext cx="167472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CA687101-0A6B-47AC-A74E-C11446272C58}"/>
                    </a:ext>
                  </a:extLst>
                </p14:cNvPr>
                <p14:cNvContentPartPr/>
                <p14:nvPr/>
              </p14:nvContentPartPr>
              <p14:xfrm>
                <a:off x="10841162" y="6233632"/>
                <a:ext cx="331200" cy="47664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CA687101-0A6B-47AC-A74E-C11446272C5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823162" y="6215632"/>
                  <a:ext cx="36684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E5981E2-1AA5-4DFD-968E-EC468EC2C0F3}"/>
                    </a:ext>
                  </a:extLst>
                </p14:cNvPr>
                <p14:cNvContentPartPr/>
                <p14:nvPr/>
              </p14:nvContentPartPr>
              <p14:xfrm>
                <a:off x="11187482" y="6314272"/>
                <a:ext cx="396360" cy="5198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E5981E2-1AA5-4DFD-968E-EC468EC2C0F3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169482" y="6296272"/>
                  <a:ext cx="43200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AED120B6-D0F6-4E14-89CA-5ED31196C01E}"/>
                    </a:ext>
                  </a:extLst>
                </p14:cNvPr>
                <p14:cNvContentPartPr/>
                <p14:nvPr/>
              </p14:nvContentPartPr>
              <p14:xfrm>
                <a:off x="11647562" y="6382141"/>
                <a:ext cx="58680" cy="291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AED120B6-D0F6-4E14-89CA-5ED31196C01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629562" y="6364141"/>
                  <a:ext cx="9432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BFE9AC2-6939-4147-95DB-2699E5E8A1F4}"/>
                    </a:ext>
                  </a:extLst>
                </p14:cNvPr>
                <p14:cNvContentPartPr/>
                <p14:nvPr/>
              </p14:nvContentPartPr>
              <p14:xfrm>
                <a:off x="11723162" y="6458461"/>
                <a:ext cx="363960" cy="2433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BFE9AC2-6939-4147-95DB-2699E5E8A1F4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705162" y="6440461"/>
                  <a:ext cx="399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775477F2-4F2C-4A13-A545-A2195F3919BF}"/>
                    </a:ext>
                  </a:extLst>
                </p14:cNvPr>
                <p14:cNvContentPartPr/>
                <p14:nvPr/>
              </p14:nvContentPartPr>
              <p14:xfrm>
                <a:off x="11784722" y="6025021"/>
                <a:ext cx="128520" cy="1735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775477F2-4F2C-4A13-A545-A2195F3919BF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766722" y="6007058"/>
                  <a:ext cx="164160" cy="2090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25A1040-6B19-4FAF-9725-DEF022BEA45E}"/>
                    </a:ext>
                  </a:extLst>
                </p14:cNvPr>
                <p14:cNvContentPartPr/>
                <p14:nvPr/>
              </p14:nvContentPartPr>
              <p14:xfrm>
                <a:off x="11890922" y="6057781"/>
                <a:ext cx="323280" cy="12888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25A1040-6B19-4FAF-9725-DEF022BEA45E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872902" y="6039781"/>
                  <a:ext cx="358960" cy="16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5110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E8131-9CAB-4877-A406-E2E67A67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6</a:t>
            </a:fld>
            <a:endParaRPr lang="tr-T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E38C0-1C5D-4839-B1F2-CB715E74B0B6}"/>
              </a:ext>
            </a:extLst>
          </p:cNvPr>
          <p:cNvGrpSpPr/>
          <p:nvPr/>
        </p:nvGrpSpPr>
        <p:grpSpPr>
          <a:xfrm>
            <a:off x="1270202" y="205963"/>
            <a:ext cx="810720" cy="515880"/>
            <a:chOff x="1270202" y="205963"/>
            <a:chExt cx="810720" cy="51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BCA69E9-C397-481E-98DA-6F3711EAE3DE}"/>
                    </a:ext>
                  </a:extLst>
                </p14:cNvPr>
                <p14:cNvContentPartPr/>
                <p14:nvPr/>
              </p14:nvContentPartPr>
              <p14:xfrm>
                <a:off x="1270202" y="427003"/>
                <a:ext cx="313920" cy="244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BCA69E9-C397-481E-98DA-6F3711EAE3D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52202" y="409029"/>
                  <a:ext cx="349560" cy="2800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F835326-50C0-4F2A-8731-FA50179A6D46}"/>
                    </a:ext>
                  </a:extLst>
                </p14:cNvPr>
                <p14:cNvContentPartPr/>
                <p14:nvPr/>
              </p14:nvContentPartPr>
              <p14:xfrm>
                <a:off x="1387562" y="205963"/>
                <a:ext cx="54000" cy="2674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F835326-50C0-4F2A-8731-FA50179A6D4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69441" y="187987"/>
                  <a:ext cx="89879" cy="3030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0DAD041-018B-4B9B-BD1C-45FA7DFC7698}"/>
                    </a:ext>
                  </a:extLst>
                </p14:cNvPr>
                <p14:cNvContentPartPr/>
                <p14:nvPr/>
              </p14:nvContentPartPr>
              <p14:xfrm>
                <a:off x="1450922" y="325123"/>
                <a:ext cx="104040" cy="253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0DAD041-018B-4B9B-BD1C-45FA7DFC769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32922" y="307123"/>
                  <a:ext cx="1396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1B1387-5558-4CB7-8316-FDACC7A4C45A}"/>
                    </a:ext>
                  </a:extLst>
                </p14:cNvPr>
                <p14:cNvContentPartPr/>
                <p14:nvPr/>
              </p14:nvContentPartPr>
              <p14:xfrm>
                <a:off x="1740002" y="498283"/>
                <a:ext cx="313920" cy="1731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1B1387-5558-4CB7-8316-FDACC7A4C45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22002" y="480283"/>
                  <a:ext cx="349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70011E-9BBC-48E3-9559-803521C793AD}"/>
                    </a:ext>
                  </a:extLst>
                </p14:cNvPr>
                <p14:cNvContentPartPr/>
                <p14:nvPr/>
              </p14:nvContentPartPr>
              <p14:xfrm>
                <a:off x="2063642" y="619243"/>
                <a:ext cx="17280" cy="10260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70011E-9BBC-48E3-9559-803521C793A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46009" y="601243"/>
                  <a:ext cx="52193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4012F7-66F7-44EA-B1E5-F05025136B9E}"/>
              </a:ext>
            </a:extLst>
          </p:cNvPr>
          <p:cNvGrpSpPr/>
          <p:nvPr/>
        </p:nvGrpSpPr>
        <p:grpSpPr>
          <a:xfrm>
            <a:off x="2761682" y="442123"/>
            <a:ext cx="1945800" cy="531000"/>
            <a:chOff x="2761682" y="442123"/>
            <a:chExt cx="1945800" cy="53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56E3ABE-7A43-4EE6-A61E-F15E569B22DE}"/>
                    </a:ext>
                  </a:extLst>
                </p14:cNvPr>
                <p14:cNvContentPartPr/>
                <p14:nvPr/>
              </p14:nvContentPartPr>
              <p14:xfrm>
                <a:off x="2822522" y="442123"/>
                <a:ext cx="24840" cy="4258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56E3ABE-7A43-4EE6-A61E-F15E569B22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04257" y="424108"/>
                  <a:ext cx="61004" cy="4615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F8B40C-5AE5-4E56-B7E7-498B1A86A1C8}"/>
                    </a:ext>
                  </a:extLst>
                </p14:cNvPr>
                <p14:cNvContentPartPr/>
                <p14:nvPr/>
              </p14:nvContentPartPr>
              <p14:xfrm>
                <a:off x="2761682" y="456163"/>
                <a:ext cx="305280" cy="2916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F8B40C-5AE5-4E56-B7E7-498B1A86A1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743661" y="438163"/>
                  <a:ext cx="340962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BEE955-3E4A-455C-9AAA-53044679BF6F}"/>
                    </a:ext>
                  </a:extLst>
                </p14:cNvPr>
                <p14:cNvContentPartPr/>
                <p14:nvPr/>
              </p14:nvContentPartPr>
              <p14:xfrm>
                <a:off x="2991002" y="453283"/>
                <a:ext cx="140400" cy="35712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BEE955-3E4A-455C-9AAA-53044679BF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3002" y="435283"/>
                  <a:ext cx="1760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8D2C60D-76BA-4D32-B474-7259266E51A1}"/>
                    </a:ext>
                  </a:extLst>
                </p14:cNvPr>
                <p14:cNvContentPartPr/>
                <p14:nvPr/>
              </p14:nvContentPartPr>
              <p14:xfrm>
                <a:off x="3253082" y="595483"/>
                <a:ext cx="244800" cy="2134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8D2C60D-76BA-4D32-B474-7259266E51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235082" y="577483"/>
                  <a:ext cx="280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B52BB06-1B8A-4526-B29F-B18BE3D6F806}"/>
                    </a:ext>
                  </a:extLst>
                </p14:cNvPr>
                <p14:cNvContentPartPr/>
                <p14:nvPr/>
              </p14:nvContentPartPr>
              <p14:xfrm>
                <a:off x="3590042" y="569923"/>
                <a:ext cx="210240" cy="25452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B52BB06-1B8A-4526-B29F-B18BE3D6F80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72042" y="551948"/>
                  <a:ext cx="245880" cy="29011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E7298F7-1D3F-43DF-83C8-6ECB4C9A64C5}"/>
                    </a:ext>
                  </a:extLst>
                </p14:cNvPr>
                <p14:cNvContentPartPr/>
                <p14:nvPr/>
              </p14:nvContentPartPr>
              <p14:xfrm>
                <a:off x="3858242" y="592963"/>
                <a:ext cx="121320" cy="2433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E7298F7-1D3F-43DF-83C8-6ECB4C9A64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840242" y="574963"/>
                  <a:ext cx="1569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0ABB6E8-ED59-4466-8142-7424CAD4AFEB}"/>
                    </a:ext>
                  </a:extLst>
                </p14:cNvPr>
                <p14:cNvContentPartPr/>
                <p14:nvPr/>
              </p14:nvContentPartPr>
              <p14:xfrm>
                <a:off x="4088282" y="490003"/>
                <a:ext cx="152640" cy="36828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0ABB6E8-ED59-4466-8142-7424CAD4AFE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70282" y="471985"/>
                  <a:ext cx="188280" cy="4039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EFE55FF-55BD-4F48-BE81-34B070EEE1B8}"/>
                    </a:ext>
                  </a:extLst>
                </p14:cNvPr>
                <p14:cNvContentPartPr/>
                <p14:nvPr/>
              </p14:nvContentPartPr>
              <p14:xfrm>
                <a:off x="4369802" y="582883"/>
                <a:ext cx="239400" cy="3272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EFE55FF-55BD-4F48-BE81-34B070EEE1B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51802" y="564883"/>
                  <a:ext cx="27504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C9F59FD-5865-4057-8BE2-D31E4F0B5983}"/>
                    </a:ext>
                  </a:extLst>
                </p14:cNvPr>
                <p14:cNvContentPartPr/>
                <p14:nvPr/>
              </p14:nvContentPartPr>
              <p14:xfrm>
                <a:off x="4567802" y="572803"/>
                <a:ext cx="139680" cy="400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C9F59FD-5865-4057-8BE2-D31E4F0B598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49802" y="554803"/>
                  <a:ext cx="175320" cy="43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1840B8-5002-4BDC-8354-DCF34B6E628C}"/>
              </a:ext>
            </a:extLst>
          </p:cNvPr>
          <p:cNvGrpSpPr/>
          <p:nvPr/>
        </p:nvGrpSpPr>
        <p:grpSpPr>
          <a:xfrm>
            <a:off x="4955522" y="582883"/>
            <a:ext cx="621000" cy="347040"/>
            <a:chOff x="4955522" y="582883"/>
            <a:chExt cx="621000" cy="34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FDFA22-F3EA-47DE-BA31-8A673D5174A4}"/>
                    </a:ext>
                  </a:extLst>
                </p14:cNvPr>
                <p14:cNvContentPartPr/>
                <p14:nvPr/>
              </p14:nvContentPartPr>
              <p14:xfrm>
                <a:off x="4955522" y="582883"/>
                <a:ext cx="621000" cy="1123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FDFA22-F3EA-47DE-BA31-8A673D5174A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37512" y="564825"/>
                  <a:ext cx="656661" cy="148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34ADAFA-FB17-403D-9C07-43E1D15E93D2}"/>
                    </a:ext>
                  </a:extLst>
                </p14:cNvPr>
                <p14:cNvContentPartPr/>
                <p14:nvPr/>
              </p14:nvContentPartPr>
              <p14:xfrm>
                <a:off x="4987562" y="807883"/>
                <a:ext cx="501120" cy="4392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34ADAFA-FB17-403D-9C07-43E1D15E93D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69562" y="789883"/>
                  <a:ext cx="536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08F368B-8DCE-458C-ACFB-EA2DF78C8EAF}"/>
                    </a:ext>
                  </a:extLst>
                </p14:cNvPr>
                <p14:cNvContentPartPr/>
                <p14:nvPr/>
              </p14:nvContentPartPr>
              <p14:xfrm>
                <a:off x="4976762" y="852523"/>
                <a:ext cx="271800" cy="77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08F368B-8DCE-458C-ACFB-EA2DF78C8E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958762" y="834523"/>
                  <a:ext cx="307440" cy="11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E366B91-37E3-4ACF-857C-84D2FC685E9C}"/>
              </a:ext>
            </a:extLst>
          </p:cNvPr>
          <p:cNvGrpSpPr/>
          <p:nvPr/>
        </p:nvGrpSpPr>
        <p:grpSpPr>
          <a:xfrm>
            <a:off x="6035522" y="429523"/>
            <a:ext cx="1613160" cy="574920"/>
            <a:chOff x="6035522" y="429523"/>
            <a:chExt cx="1613160" cy="57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1301B0D-476C-4EF1-842A-2244B993D9F6}"/>
                    </a:ext>
                  </a:extLst>
                </p14:cNvPr>
                <p14:cNvContentPartPr/>
                <p14:nvPr/>
              </p14:nvContentPartPr>
              <p14:xfrm>
                <a:off x="6035522" y="593323"/>
                <a:ext cx="27360" cy="335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1301B0D-476C-4EF1-842A-2244B993D9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17282" y="575323"/>
                  <a:ext cx="63475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BDB939F-A3A9-4BAA-8975-931A2AF9EF59}"/>
                    </a:ext>
                  </a:extLst>
                </p14:cNvPr>
                <p14:cNvContentPartPr/>
                <p14:nvPr/>
              </p14:nvContentPartPr>
              <p14:xfrm>
                <a:off x="6038762" y="608083"/>
                <a:ext cx="297360" cy="22032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BDB939F-A3A9-4BAA-8975-931A2AF9EF5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20762" y="590083"/>
                  <a:ext cx="333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410983B-8709-4CD2-BE82-6B1FECBC1A64}"/>
                    </a:ext>
                  </a:extLst>
                </p14:cNvPr>
                <p14:cNvContentPartPr/>
                <p14:nvPr/>
              </p14:nvContentPartPr>
              <p14:xfrm>
                <a:off x="6239642" y="544003"/>
                <a:ext cx="114840" cy="3474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410983B-8709-4CD2-BE82-6B1FECBC1A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21642" y="526003"/>
                  <a:ext cx="15048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18A6720-C130-4335-A299-A5F4F7166213}"/>
                    </a:ext>
                  </a:extLst>
                </p14:cNvPr>
                <p14:cNvContentPartPr/>
                <p14:nvPr/>
              </p14:nvContentPartPr>
              <p14:xfrm>
                <a:off x="6453122" y="763603"/>
                <a:ext cx="204840" cy="163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18A6720-C130-4335-A299-A5F4F716621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35122" y="745603"/>
                  <a:ext cx="24048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FD27E46-3CB6-4B5B-8B29-0A126F2380F2}"/>
                    </a:ext>
                  </a:extLst>
                </p14:cNvPr>
                <p14:cNvContentPartPr/>
                <p14:nvPr/>
              </p14:nvContentPartPr>
              <p14:xfrm>
                <a:off x="6558242" y="459403"/>
                <a:ext cx="136080" cy="31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FD27E46-3CB6-4B5B-8B29-0A126F2380F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0289" y="441403"/>
                  <a:ext cx="171626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81B2031-8E47-4388-99D7-6C5FDBEC5CC1}"/>
                    </a:ext>
                  </a:extLst>
                </p14:cNvPr>
                <p14:cNvContentPartPr/>
                <p14:nvPr/>
              </p14:nvContentPartPr>
              <p14:xfrm>
                <a:off x="6618722" y="429523"/>
                <a:ext cx="83520" cy="245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81B2031-8E47-4388-99D7-6C5FDBEC5C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00644" y="411549"/>
                  <a:ext cx="119314" cy="280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E224260-DC07-40BC-A034-9F995A2FB472}"/>
                    </a:ext>
                  </a:extLst>
                </p14:cNvPr>
                <p14:cNvContentPartPr/>
                <p14:nvPr/>
              </p14:nvContentPartPr>
              <p14:xfrm>
                <a:off x="6929042" y="497203"/>
                <a:ext cx="102600" cy="3862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E224260-DC07-40BC-A034-9F995A2FB47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10979" y="479203"/>
                  <a:ext cx="138365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AC7B69D-307A-4DD0-A9F0-CE188567B1B6}"/>
                    </a:ext>
                  </a:extLst>
                </p14:cNvPr>
                <p14:cNvContentPartPr/>
                <p14:nvPr/>
              </p14:nvContentPartPr>
              <p14:xfrm>
                <a:off x="7083482" y="649123"/>
                <a:ext cx="181080" cy="2034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AC7B69D-307A-4DD0-A9F0-CE188567B1B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065482" y="631123"/>
                  <a:ext cx="216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7B2A823-F84E-4236-953D-189A517D7296}"/>
                    </a:ext>
                  </a:extLst>
                </p14:cNvPr>
                <p14:cNvContentPartPr/>
                <p14:nvPr/>
              </p14:nvContentPartPr>
              <p14:xfrm>
                <a:off x="7312082" y="680443"/>
                <a:ext cx="201600" cy="32400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7B2A823-F84E-4236-953D-189A517D729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94082" y="662443"/>
                  <a:ext cx="23724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99ED864-CC68-43F0-BCBA-6811893C1540}"/>
                    </a:ext>
                  </a:extLst>
                </p14:cNvPr>
                <p14:cNvContentPartPr/>
                <p14:nvPr/>
              </p14:nvContentPartPr>
              <p14:xfrm>
                <a:off x="7445642" y="456523"/>
                <a:ext cx="203040" cy="5382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99ED864-CC68-43F0-BCBA-6811893C154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27674" y="438511"/>
                  <a:ext cx="238617" cy="5738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F184EFF-08D2-4734-BE14-E7C3859B74A9}"/>
              </a:ext>
            </a:extLst>
          </p:cNvPr>
          <p:cNvGrpSpPr/>
          <p:nvPr/>
        </p:nvGrpSpPr>
        <p:grpSpPr>
          <a:xfrm>
            <a:off x="7929482" y="721843"/>
            <a:ext cx="269280" cy="244440"/>
            <a:chOff x="7929482" y="721843"/>
            <a:chExt cx="269280" cy="24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5147E91-E9D9-4095-A633-44F4347DADE4}"/>
                    </a:ext>
                  </a:extLst>
                </p14:cNvPr>
                <p14:cNvContentPartPr/>
                <p14:nvPr/>
              </p14:nvContentPartPr>
              <p14:xfrm>
                <a:off x="7929482" y="774403"/>
                <a:ext cx="269280" cy="244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5147E91-E9D9-4095-A633-44F4347DAD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11482" y="756664"/>
                  <a:ext cx="304920" cy="59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152D4C-FAD0-420D-A2E4-0C00F621FDAD}"/>
                    </a:ext>
                  </a:extLst>
                </p14:cNvPr>
                <p14:cNvContentPartPr/>
                <p14:nvPr/>
              </p14:nvContentPartPr>
              <p14:xfrm>
                <a:off x="8043962" y="721843"/>
                <a:ext cx="138240" cy="244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E152D4C-FAD0-420D-A2E4-0C00F621FDA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25962" y="703843"/>
                  <a:ext cx="173880" cy="28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CC5306F-9C64-403A-818C-64F0ACE1E62D}"/>
              </a:ext>
            </a:extLst>
          </p:cNvPr>
          <p:cNvGrpSpPr/>
          <p:nvPr/>
        </p:nvGrpSpPr>
        <p:grpSpPr>
          <a:xfrm>
            <a:off x="8578562" y="363643"/>
            <a:ext cx="1485720" cy="716400"/>
            <a:chOff x="8578562" y="363643"/>
            <a:chExt cx="1485720" cy="71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573DDF2-A26C-43A7-A753-15B01590457E}"/>
                    </a:ext>
                  </a:extLst>
                </p14:cNvPr>
                <p14:cNvContentPartPr/>
                <p14:nvPr/>
              </p14:nvContentPartPr>
              <p14:xfrm>
                <a:off x="8578562" y="538963"/>
                <a:ext cx="462600" cy="3931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573DDF2-A26C-43A7-A753-15B01590457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560562" y="520963"/>
                  <a:ext cx="4982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F3756FD-EE2A-454E-AA57-F37A53479D5C}"/>
                    </a:ext>
                  </a:extLst>
                </p14:cNvPr>
                <p14:cNvContentPartPr/>
                <p14:nvPr/>
              </p14:nvContentPartPr>
              <p14:xfrm>
                <a:off x="8787362" y="363643"/>
                <a:ext cx="168840" cy="662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F3756FD-EE2A-454E-AA57-F37A53479D5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769362" y="345643"/>
                  <a:ext cx="2044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6E3B600-B181-4692-8CDD-FC0EDCABC8EF}"/>
                    </a:ext>
                  </a:extLst>
                </p14:cNvPr>
                <p14:cNvContentPartPr/>
                <p14:nvPr/>
              </p14:nvContentPartPr>
              <p14:xfrm>
                <a:off x="9168242" y="398203"/>
                <a:ext cx="178560" cy="4813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6E3B600-B181-4692-8CDD-FC0EDCABC8E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50242" y="380203"/>
                  <a:ext cx="21420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4222FDB9-CB04-4F9A-B090-185EC12287C9}"/>
                    </a:ext>
                  </a:extLst>
                </p14:cNvPr>
                <p14:cNvContentPartPr/>
                <p14:nvPr/>
              </p14:nvContentPartPr>
              <p14:xfrm>
                <a:off x="9376322" y="615283"/>
                <a:ext cx="206640" cy="2728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4222FDB9-CB04-4F9A-B090-185EC12287C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58322" y="597283"/>
                  <a:ext cx="2422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E45A07C-2980-4A53-A89C-7BB4CF126AB8}"/>
                    </a:ext>
                  </a:extLst>
                </p14:cNvPr>
                <p14:cNvContentPartPr/>
                <p14:nvPr/>
              </p14:nvContentPartPr>
              <p14:xfrm>
                <a:off x="9630482" y="747403"/>
                <a:ext cx="167760" cy="3326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E45A07C-2980-4A53-A89C-7BB4CF126AB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12521" y="729383"/>
                  <a:ext cx="203324" cy="368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A17C0F8-1C4C-456C-8C60-CE959E5A64F5}"/>
                    </a:ext>
                  </a:extLst>
                </p14:cNvPr>
                <p14:cNvContentPartPr/>
                <p14:nvPr/>
              </p14:nvContentPartPr>
              <p14:xfrm>
                <a:off x="9789242" y="425563"/>
                <a:ext cx="275040" cy="6058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A17C0F8-1C4C-456C-8C60-CE959E5A64F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71242" y="407574"/>
                  <a:ext cx="310680" cy="64149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0B04895A-32F0-4662-94C6-266598A924FE}"/>
                  </a:ext>
                </a:extLst>
              </p14:cNvPr>
              <p14:cNvContentPartPr/>
              <p14:nvPr/>
            </p14:nvContentPartPr>
            <p14:xfrm>
              <a:off x="3211682" y="3162283"/>
              <a:ext cx="1310040" cy="1350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0B04895A-32F0-4662-94C6-266598A924F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193682" y="3144283"/>
                <a:ext cx="134568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F9BD5B2-1301-4EB1-87D5-A8E631016B2E}"/>
              </a:ext>
            </a:extLst>
          </p:cNvPr>
          <p:cNvGrpSpPr/>
          <p:nvPr/>
        </p:nvGrpSpPr>
        <p:grpSpPr>
          <a:xfrm>
            <a:off x="316562" y="5433523"/>
            <a:ext cx="587880" cy="345960"/>
            <a:chOff x="316562" y="5433523"/>
            <a:chExt cx="58788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D203E4E-F3E9-443F-8B42-A370254C64CB}"/>
                    </a:ext>
                  </a:extLst>
                </p14:cNvPr>
                <p14:cNvContentPartPr/>
                <p14:nvPr/>
              </p14:nvContentPartPr>
              <p14:xfrm>
                <a:off x="350402" y="5433523"/>
                <a:ext cx="15120" cy="3459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D203E4E-F3E9-443F-8B42-A370254C64C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32402" y="5415523"/>
                  <a:ext cx="5076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937B519-0BEA-45B4-8499-E5C7EF6DAFC8}"/>
                    </a:ext>
                  </a:extLst>
                </p14:cNvPr>
                <p14:cNvContentPartPr/>
                <p14:nvPr/>
              </p14:nvContentPartPr>
              <p14:xfrm>
                <a:off x="316562" y="5532163"/>
                <a:ext cx="193680" cy="19692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937B519-0BEA-45B4-8499-E5C7EF6DAFC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8562" y="5514163"/>
                  <a:ext cx="229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8A3E1CB-5F5A-4FE2-94C3-9EE502E21D32}"/>
                    </a:ext>
                  </a:extLst>
                </p14:cNvPr>
                <p14:cNvContentPartPr/>
                <p14:nvPr/>
              </p14:nvContentPartPr>
              <p14:xfrm>
                <a:off x="684482" y="5643403"/>
                <a:ext cx="164880" cy="108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8A3E1CB-5F5A-4FE2-94C3-9EE502E21D3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66482" y="5625403"/>
                  <a:ext cx="200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D9341C8-16AD-4AE4-8D38-E2E26FEC929B}"/>
                    </a:ext>
                  </a:extLst>
                </p14:cNvPr>
                <p14:cNvContentPartPr/>
                <p14:nvPr/>
              </p14:nvContentPartPr>
              <p14:xfrm>
                <a:off x="699242" y="5694523"/>
                <a:ext cx="205200" cy="4068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D9341C8-16AD-4AE4-8D38-E2E26FEC929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1242" y="5676523"/>
                  <a:ext cx="240840" cy="7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819883FD-7A89-4A92-B793-3FE582D4579D}"/>
                  </a:ext>
                </a:extLst>
              </p14:cNvPr>
              <p14:cNvContentPartPr/>
              <p14:nvPr/>
            </p14:nvContentPartPr>
            <p14:xfrm>
              <a:off x="1347242" y="5713243"/>
              <a:ext cx="2425680" cy="96120"/>
            </p14:xfrm>
          </p:contentPart>
        </mc:Choice>
        <mc:Fallback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819883FD-7A89-4A92-B793-3FE582D4579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329242" y="5695243"/>
                <a:ext cx="2461320" cy="13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B4437AD-2BB1-4AC2-B816-B3A58DEE935A}"/>
              </a:ext>
            </a:extLst>
          </p:cNvPr>
          <p:cNvGrpSpPr/>
          <p:nvPr/>
        </p:nvGrpSpPr>
        <p:grpSpPr>
          <a:xfrm>
            <a:off x="294242" y="1288843"/>
            <a:ext cx="11580840" cy="3783600"/>
            <a:chOff x="294242" y="1288843"/>
            <a:chExt cx="11580840" cy="378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0A32A04-CE58-4BF5-87CC-FBCCAE3FDD91}"/>
                    </a:ext>
                  </a:extLst>
                </p14:cNvPr>
                <p14:cNvContentPartPr/>
                <p14:nvPr/>
              </p14:nvContentPartPr>
              <p14:xfrm>
                <a:off x="1389722" y="1845043"/>
                <a:ext cx="54360" cy="4258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0A32A04-CE58-4BF5-87CC-FBCCAE3FDD9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371722" y="1827058"/>
                  <a:ext cx="90000" cy="461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DBD9C0B-4D72-4639-82D3-159AAD08344B}"/>
                    </a:ext>
                  </a:extLst>
                </p14:cNvPr>
                <p14:cNvContentPartPr/>
                <p14:nvPr/>
              </p14:nvContentPartPr>
              <p14:xfrm>
                <a:off x="1410962" y="1882483"/>
                <a:ext cx="259920" cy="3114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DBD9C0B-4D72-4639-82D3-159AAD0834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392962" y="1864483"/>
                  <a:ext cx="2955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177199-09C8-4D30-B518-1D1F48893EC1}"/>
                    </a:ext>
                  </a:extLst>
                </p14:cNvPr>
                <p14:cNvContentPartPr/>
                <p14:nvPr/>
              </p14:nvContentPartPr>
              <p14:xfrm>
                <a:off x="1870682" y="2076523"/>
                <a:ext cx="227160" cy="126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177199-09C8-4D30-B518-1D1F48893EC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852682" y="2059023"/>
                  <a:ext cx="262800" cy="472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1D00851-9927-45E3-8474-0653F6551616}"/>
                    </a:ext>
                  </a:extLst>
                </p14:cNvPr>
                <p14:cNvContentPartPr/>
                <p14:nvPr/>
              </p14:nvContentPartPr>
              <p14:xfrm>
                <a:off x="1915682" y="2146723"/>
                <a:ext cx="288360" cy="64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1D00851-9927-45E3-8474-0653F655161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897682" y="2128723"/>
                  <a:ext cx="324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8E78CEC-7627-4293-95BF-A334E678A535}"/>
                    </a:ext>
                  </a:extLst>
                </p14:cNvPr>
                <p14:cNvContentPartPr/>
                <p14:nvPr/>
              </p14:nvContentPartPr>
              <p14:xfrm>
                <a:off x="2537042" y="2081563"/>
                <a:ext cx="2615040" cy="684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8E78CEC-7627-4293-95BF-A334E678A5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19044" y="2063563"/>
                  <a:ext cx="2650675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AB16428-7BE6-4793-A754-5840F790CB1A}"/>
                    </a:ext>
                  </a:extLst>
                </p14:cNvPr>
                <p14:cNvContentPartPr/>
                <p14:nvPr/>
              </p14:nvContentPartPr>
              <p14:xfrm>
                <a:off x="2616602" y="1478563"/>
                <a:ext cx="199080" cy="4273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AB16428-7BE6-4793-A754-5840F790CB1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598602" y="1460563"/>
                  <a:ext cx="23472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87809CB-AFF9-4BC4-846B-F2D7B04B145E}"/>
                    </a:ext>
                  </a:extLst>
                </p14:cNvPr>
                <p14:cNvContentPartPr/>
                <p14:nvPr/>
              </p14:nvContentPartPr>
              <p14:xfrm>
                <a:off x="2875082" y="1599163"/>
                <a:ext cx="201600" cy="2833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87809CB-AFF9-4BC4-846B-F2D7B04B145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57114" y="1581163"/>
                  <a:ext cx="237176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BEE105B-E706-48AF-B0D9-DFFEC842AF41}"/>
                    </a:ext>
                  </a:extLst>
                </p14:cNvPr>
                <p14:cNvContentPartPr/>
                <p14:nvPr/>
              </p14:nvContentPartPr>
              <p14:xfrm>
                <a:off x="3038162" y="1591603"/>
                <a:ext cx="93240" cy="2941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BEE105B-E706-48AF-B0D9-DFFEC842AF4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020162" y="1573603"/>
                  <a:ext cx="128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9051B44-DDD8-4453-8C11-E0D262BC4F13}"/>
                    </a:ext>
                  </a:extLst>
                </p14:cNvPr>
                <p14:cNvContentPartPr/>
                <p14:nvPr/>
              </p14:nvContentPartPr>
              <p14:xfrm>
                <a:off x="3185402" y="1711843"/>
                <a:ext cx="170640" cy="1393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9051B44-DDD8-4453-8C11-E0D262BC4F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67402" y="1693843"/>
                  <a:ext cx="206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AFA069E-AEE3-4F16-9ECF-4B15E070BB8D}"/>
                    </a:ext>
                  </a:extLst>
                </p14:cNvPr>
                <p14:cNvContentPartPr/>
                <p14:nvPr/>
              </p14:nvContentPartPr>
              <p14:xfrm>
                <a:off x="3290162" y="1554523"/>
                <a:ext cx="108360" cy="338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AFA069E-AEE3-4F16-9ECF-4B15E070BB8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72162" y="1536712"/>
                  <a:ext cx="144000" cy="69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4E6AAF8-490C-4890-8E12-DED841BC5C1B}"/>
                    </a:ext>
                  </a:extLst>
                </p14:cNvPr>
                <p14:cNvContentPartPr/>
                <p14:nvPr/>
              </p14:nvContentPartPr>
              <p14:xfrm>
                <a:off x="3339842" y="1507003"/>
                <a:ext cx="49320" cy="171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4E6AAF8-490C-4890-8E12-DED841BC5C1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321842" y="1488965"/>
                  <a:ext cx="84960" cy="20671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22CBBD2-EBFC-492B-A30E-276385F599A9}"/>
                    </a:ext>
                  </a:extLst>
                </p14:cNvPr>
                <p14:cNvContentPartPr/>
                <p14:nvPr/>
              </p14:nvContentPartPr>
              <p14:xfrm>
                <a:off x="3421922" y="1423843"/>
                <a:ext cx="210960" cy="4471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22CBBD2-EBFC-492B-A30E-276385F599A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03953" y="1405843"/>
                  <a:ext cx="246539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6B0CFC-891A-46B3-9892-973CE46F17B3}"/>
                    </a:ext>
                  </a:extLst>
                </p14:cNvPr>
                <p14:cNvContentPartPr/>
                <p14:nvPr/>
              </p14:nvContentPartPr>
              <p14:xfrm>
                <a:off x="3845282" y="1785643"/>
                <a:ext cx="71280" cy="24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6B0CFC-891A-46B3-9892-973CE46F17B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827282" y="1767378"/>
                  <a:ext cx="106920" cy="61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F92FA8F-1AEB-459B-99E2-FB7852AB8B6E}"/>
                    </a:ext>
                  </a:extLst>
                </p14:cNvPr>
                <p14:cNvContentPartPr/>
                <p14:nvPr/>
              </p14:nvContentPartPr>
              <p14:xfrm>
                <a:off x="4085402" y="1408723"/>
                <a:ext cx="272520" cy="4748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F92FA8F-1AEB-459B-99E2-FB7852AB8B6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67402" y="1390723"/>
                  <a:ext cx="308160" cy="51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EF027BF-0200-4FE8-AEBE-F7402BBBA666}"/>
                    </a:ext>
                  </a:extLst>
                </p14:cNvPr>
                <p14:cNvContentPartPr/>
                <p14:nvPr/>
              </p14:nvContentPartPr>
              <p14:xfrm>
                <a:off x="4397162" y="1526803"/>
                <a:ext cx="433080" cy="3085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EF027BF-0200-4FE8-AEBE-F7402BBBA66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79162" y="1508803"/>
                  <a:ext cx="4687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560319F-3088-4108-9D19-78EB4B08A3E0}"/>
                    </a:ext>
                  </a:extLst>
                </p14:cNvPr>
                <p14:cNvContentPartPr/>
                <p14:nvPr/>
              </p14:nvContentPartPr>
              <p14:xfrm>
                <a:off x="4633322" y="1381003"/>
                <a:ext cx="132120" cy="37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560319F-3088-4108-9D19-78EB4B08A3E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615322" y="1362828"/>
                  <a:ext cx="167760" cy="73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0DCEFB3-47CF-4AF2-9BF3-843534EEE93C}"/>
                    </a:ext>
                  </a:extLst>
                </p14:cNvPr>
                <p14:cNvContentPartPr/>
                <p14:nvPr/>
              </p14:nvContentPartPr>
              <p14:xfrm>
                <a:off x="4830962" y="1288843"/>
                <a:ext cx="270360" cy="556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0DCEFB3-47CF-4AF2-9BF3-843534EEE93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812962" y="1270843"/>
                  <a:ext cx="306000" cy="59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0C335420-6AB1-4EFC-BD28-AB7927FB165A}"/>
                    </a:ext>
                  </a:extLst>
                </p14:cNvPr>
                <p14:cNvContentPartPr/>
                <p14:nvPr/>
              </p14:nvContentPartPr>
              <p14:xfrm>
                <a:off x="2863922" y="2347243"/>
                <a:ext cx="230040" cy="5281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0C335420-6AB1-4EFC-BD28-AB7927FB16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845922" y="2329255"/>
                  <a:ext cx="265680" cy="5637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2EEFBF2-0D0B-45B6-A068-0B5E38CC2F1F}"/>
                    </a:ext>
                  </a:extLst>
                </p14:cNvPr>
                <p14:cNvContentPartPr/>
                <p14:nvPr/>
              </p14:nvContentPartPr>
              <p14:xfrm>
                <a:off x="3244802" y="2548123"/>
                <a:ext cx="272520" cy="28764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2EEFBF2-0D0B-45B6-A068-0B5E38CC2F1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226802" y="2530123"/>
                  <a:ext cx="3081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5D1990-D64E-48F0-B674-62DA31B3A3CF}"/>
                    </a:ext>
                  </a:extLst>
                </p14:cNvPr>
                <p14:cNvContentPartPr/>
                <p14:nvPr/>
              </p14:nvContentPartPr>
              <p14:xfrm>
                <a:off x="3479162" y="2542723"/>
                <a:ext cx="100080" cy="2887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5D1990-D64E-48F0-B674-62DA31B3A3C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61162" y="2524745"/>
                  <a:ext cx="135720" cy="3243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E49639E-2DA0-4D6A-B907-3370BCF94736}"/>
                    </a:ext>
                  </a:extLst>
                </p14:cNvPr>
                <p14:cNvContentPartPr/>
                <p14:nvPr/>
              </p14:nvContentPartPr>
              <p14:xfrm>
                <a:off x="3641882" y="2624803"/>
                <a:ext cx="196200" cy="2041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E49639E-2DA0-4D6A-B907-3370BCF9473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23882" y="2606803"/>
                  <a:ext cx="2318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CC6E6A3-2047-4FFF-9158-77D5D7417A39}"/>
                    </a:ext>
                  </a:extLst>
                </p14:cNvPr>
                <p14:cNvContentPartPr/>
                <p14:nvPr/>
              </p14:nvContentPartPr>
              <p14:xfrm>
                <a:off x="3893882" y="2596003"/>
                <a:ext cx="348120" cy="2462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CC6E6A3-2047-4FFF-9158-77D5D7417A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875901" y="2578003"/>
                  <a:ext cx="383723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4731848-1A5A-4417-B27F-B5CE9085AC6E}"/>
                    </a:ext>
                  </a:extLst>
                </p14:cNvPr>
                <p14:cNvContentPartPr/>
                <p14:nvPr/>
              </p14:nvContentPartPr>
              <p14:xfrm>
                <a:off x="4403642" y="2485483"/>
                <a:ext cx="145800" cy="393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4731848-1A5A-4417-B27F-B5CE9085AC6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385642" y="2467483"/>
                  <a:ext cx="18144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4D4073A-4CD1-4534-9CB2-483C4218DC62}"/>
                    </a:ext>
                  </a:extLst>
                </p14:cNvPr>
                <p14:cNvContentPartPr/>
                <p14:nvPr/>
              </p14:nvContentPartPr>
              <p14:xfrm>
                <a:off x="4616402" y="2591683"/>
                <a:ext cx="187920" cy="2732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4D4073A-4CD1-4534-9CB2-483C4218DC6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598402" y="2573683"/>
                  <a:ext cx="2235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E8A0199-F726-4DA1-801E-4CA1439F1794}"/>
                    </a:ext>
                  </a:extLst>
                </p14:cNvPr>
                <p14:cNvContentPartPr/>
                <p14:nvPr/>
              </p14:nvContentPartPr>
              <p14:xfrm>
                <a:off x="4802882" y="2447323"/>
                <a:ext cx="112320" cy="39060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E8A0199-F726-4DA1-801E-4CA1439F179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784940" y="2429323"/>
                  <a:ext cx="147846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454E18F-E704-4062-93C3-2DC21A73A028}"/>
                    </a:ext>
                  </a:extLst>
                </p14:cNvPr>
                <p14:cNvContentPartPr/>
                <p14:nvPr/>
              </p14:nvContentPartPr>
              <p14:xfrm>
                <a:off x="4921322" y="2344363"/>
                <a:ext cx="276840" cy="5464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454E18F-E704-4062-93C3-2DC21A73A02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03322" y="2326363"/>
                  <a:ext cx="312480" cy="58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D3EADA-B731-4290-A64F-A72B9EC6A40D}"/>
                    </a:ext>
                  </a:extLst>
                </p14:cNvPr>
                <p14:cNvContentPartPr/>
                <p14:nvPr/>
              </p14:nvContentPartPr>
              <p14:xfrm>
                <a:off x="5500562" y="2007043"/>
                <a:ext cx="237240" cy="198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D3EADA-B731-4290-A64F-A72B9EC6A40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482562" y="1989043"/>
                  <a:ext cx="2728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B156CF7-8848-4EDF-B529-AE7AC4EE6DE2}"/>
                    </a:ext>
                  </a:extLst>
                </p14:cNvPr>
                <p14:cNvContentPartPr/>
                <p14:nvPr/>
              </p14:nvContentPartPr>
              <p14:xfrm>
                <a:off x="5526122" y="2126203"/>
                <a:ext cx="253080" cy="172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B156CF7-8848-4EDF-B529-AE7AC4EE6DE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508122" y="2108203"/>
                  <a:ext cx="288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73FB7DE-ED29-49D3-B5F8-711EBB84F90E}"/>
                    </a:ext>
                  </a:extLst>
                </p14:cNvPr>
                <p14:cNvContentPartPr/>
                <p14:nvPr/>
              </p14:nvContentPartPr>
              <p14:xfrm>
                <a:off x="5610722" y="1937203"/>
                <a:ext cx="210240" cy="4057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73FB7DE-ED29-49D3-B5F8-711EBB84F9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92722" y="1919187"/>
                  <a:ext cx="245880" cy="4413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EF94EC0-9B9A-4AB5-9CBE-CC622D684A43}"/>
                    </a:ext>
                  </a:extLst>
                </p14:cNvPr>
                <p14:cNvContentPartPr/>
                <p14:nvPr/>
              </p14:nvContentPartPr>
              <p14:xfrm>
                <a:off x="6420002" y="1822723"/>
                <a:ext cx="97920" cy="38088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EF94EC0-9B9A-4AB5-9CBE-CC622D684A4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01936" y="1804723"/>
                  <a:ext cx="133692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70082AB-4498-4278-8942-EC60801CEE96}"/>
                    </a:ext>
                  </a:extLst>
                </p14:cNvPr>
                <p14:cNvContentPartPr/>
                <p14:nvPr/>
              </p14:nvContentPartPr>
              <p14:xfrm>
                <a:off x="6471842" y="1844683"/>
                <a:ext cx="226800" cy="2973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70082AB-4498-4278-8942-EC60801CEE9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53842" y="1826683"/>
                  <a:ext cx="26244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23F363F-13D3-4A61-AED7-57829F2685A3}"/>
                    </a:ext>
                  </a:extLst>
                </p14:cNvPr>
                <p14:cNvContentPartPr/>
                <p14:nvPr/>
              </p14:nvContentPartPr>
              <p14:xfrm>
                <a:off x="6758042" y="2060683"/>
                <a:ext cx="195480" cy="226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23F363F-13D3-4A61-AED7-57829F2685A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40075" y="2042683"/>
                  <a:ext cx="231054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EFE849B-A51F-430D-BEF7-A65DCD7FB86E}"/>
                    </a:ext>
                  </a:extLst>
                </p14:cNvPr>
                <p14:cNvContentPartPr/>
                <p14:nvPr/>
              </p14:nvContentPartPr>
              <p14:xfrm>
                <a:off x="7043882" y="2128723"/>
                <a:ext cx="187920" cy="208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EFE849B-A51F-430D-BEF7-A65DCD7FB86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025882" y="2110723"/>
                  <a:ext cx="22356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CAE8B09-8B3C-4702-BE12-EB15061A3E75}"/>
                    </a:ext>
                  </a:extLst>
                </p14:cNvPr>
                <p14:cNvContentPartPr/>
                <p14:nvPr/>
              </p14:nvContentPartPr>
              <p14:xfrm>
                <a:off x="7457162" y="1963483"/>
                <a:ext cx="205200" cy="162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CAE8B09-8B3C-4702-BE12-EB15061A3E7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39162" y="1945483"/>
                  <a:ext cx="2408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A1E46C4-F3D8-4A39-AB41-ACE84A1E3C04}"/>
                    </a:ext>
                  </a:extLst>
                </p14:cNvPr>
                <p14:cNvContentPartPr/>
                <p14:nvPr/>
              </p14:nvContentPartPr>
              <p14:xfrm>
                <a:off x="7449962" y="2064283"/>
                <a:ext cx="221040" cy="2340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A1E46C4-F3D8-4A39-AB41-ACE84A1E3C0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31962" y="2046283"/>
                  <a:ext cx="2566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AFBB7AE-E8FF-4D3A-B3B4-7C65D2E03C49}"/>
                    </a:ext>
                  </a:extLst>
                </p14:cNvPr>
                <p14:cNvContentPartPr/>
                <p14:nvPr/>
              </p14:nvContentPartPr>
              <p14:xfrm>
                <a:off x="7871882" y="1783483"/>
                <a:ext cx="13320" cy="237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AFBB7AE-E8FF-4D3A-B3B4-7C65D2E03C49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853882" y="1765483"/>
                  <a:ext cx="489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B83A91D-9FAD-4A43-8655-716F343DEEAB}"/>
                    </a:ext>
                  </a:extLst>
                </p14:cNvPr>
                <p14:cNvContentPartPr/>
                <p14:nvPr/>
              </p14:nvContentPartPr>
              <p14:xfrm>
                <a:off x="7869722" y="1782403"/>
                <a:ext cx="360" cy="108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B83A91D-9FAD-4A43-8655-716F343DEEAB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851722" y="1764403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3DED34D-7D6C-4AAD-8338-57374C0DE4A2}"/>
                    </a:ext>
                  </a:extLst>
                </p14:cNvPr>
                <p14:cNvContentPartPr/>
                <p14:nvPr/>
              </p14:nvContentPartPr>
              <p14:xfrm>
                <a:off x="7876922" y="1748923"/>
                <a:ext cx="28440" cy="339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3DED34D-7D6C-4AAD-8338-57374C0DE4A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858691" y="1730923"/>
                  <a:ext cx="64537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1BE655CF-C34B-4E54-85FB-141B7F1BAECD}"/>
                    </a:ext>
                  </a:extLst>
                </p14:cNvPr>
                <p14:cNvContentPartPr/>
                <p14:nvPr/>
              </p14:nvContentPartPr>
              <p14:xfrm>
                <a:off x="7895282" y="1802203"/>
                <a:ext cx="176040" cy="22644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1BE655CF-C34B-4E54-85FB-141B7F1BAEC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877282" y="1784232"/>
                  <a:ext cx="211680" cy="2620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87FB889-7074-4B89-B0C6-E667C128F56E}"/>
                    </a:ext>
                  </a:extLst>
                </p14:cNvPr>
                <p14:cNvContentPartPr/>
                <p14:nvPr/>
              </p14:nvContentPartPr>
              <p14:xfrm>
                <a:off x="8228282" y="2048443"/>
                <a:ext cx="50400" cy="26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87FB889-7074-4B89-B0C6-E667C128F56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210282" y="2030443"/>
                  <a:ext cx="86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07A7F01-6F41-41AC-A5E9-992531864FAC}"/>
                    </a:ext>
                  </a:extLst>
                </p14:cNvPr>
                <p14:cNvContentPartPr/>
                <p14:nvPr/>
              </p14:nvContentPartPr>
              <p14:xfrm>
                <a:off x="8424842" y="1648483"/>
                <a:ext cx="189360" cy="518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07A7F01-6F41-41AC-A5E9-992531864FA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406842" y="1630470"/>
                  <a:ext cx="225000" cy="554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EEFDB8D-434D-4CE7-B3D2-342564CAE32A}"/>
                    </a:ext>
                  </a:extLst>
                </p14:cNvPr>
                <p14:cNvContentPartPr/>
                <p14:nvPr/>
              </p14:nvContentPartPr>
              <p14:xfrm>
                <a:off x="8571002" y="1886443"/>
                <a:ext cx="273960" cy="2419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EEFDB8D-434D-4CE7-B3D2-342564CAE32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553002" y="1868470"/>
                  <a:ext cx="309600" cy="2775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E326405-A02F-4532-81D2-0736D303AB2B}"/>
                    </a:ext>
                  </a:extLst>
                </p14:cNvPr>
                <p14:cNvContentPartPr/>
                <p14:nvPr/>
              </p14:nvContentPartPr>
              <p14:xfrm>
                <a:off x="8794562" y="1840003"/>
                <a:ext cx="101520" cy="285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E326405-A02F-4532-81D2-0736D303AB2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76562" y="1822003"/>
                  <a:ext cx="1371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359D748-296A-4FAC-A92F-406794EEB631}"/>
                    </a:ext>
                  </a:extLst>
                </p14:cNvPr>
                <p14:cNvContentPartPr/>
                <p14:nvPr/>
              </p14:nvContentPartPr>
              <p14:xfrm>
                <a:off x="8919482" y="1910203"/>
                <a:ext cx="186840" cy="2264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359D748-296A-4FAC-A92F-406794EEB63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01482" y="1892203"/>
                  <a:ext cx="2224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0E9CAD6-C04C-4BD8-A1DD-C37818B41793}"/>
                    </a:ext>
                  </a:extLst>
                </p14:cNvPr>
                <p14:cNvContentPartPr/>
                <p14:nvPr/>
              </p14:nvContentPartPr>
              <p14:xfrm>
                <a:off x="9157442" y="1879243"/>
                <a:ext cx="299160" cy="256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0E9CAD6-C04C-4BD8-A1DD-C37818B4179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39442" y="1861268"/>
                  <a:ext cx="334800" cy="2922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4CFB3AC-5FFD-4913-A3BB-111BF000DA89}"/>
                    </a:ext>
                  </a:extLst>
                </p14:cNvPr>
                <p14:cNvContentPartPr/>
                <p14:nvPr/>
              </p14:nvContentPartPr>
              <p14:xfrm>
                <a:off x="9390002" y="1670083"/>
                <a:ext cx="222480" cy="5486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4CFB3AC-5FFD-4913-A3BB-111BF000DA8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72002" y="1652071"/>
                  <a:ext cx="258120" cy="5843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3E36401-AF3F-434E-9EFC-31E338260FC3}"/>
                    </a:ext>
                  </a:extLst>
                </p14:cNvPr>
                <p14:cNvContentPartPr/>
                <p14:nvPr/>
              </p14:nvContentPartPr>
              <p14:xfrm>
                <a:off x="9705002" y="2032963"/>
                <a:ext cx="177840" cy="547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3E36401-AF3F-434E-9EFC-31E338260FC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87002" y="2014963"/>
                  <a:ext cx="213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C5F094C-483D-424A-A47D-9646DF312DFE}"/>
                    </a:ext>
                  </a:extLst>
                </p14:cNvPr>
                <p14:cNvContentPartPr/>
                <p14:nvPr/>
              </p14:nvContentPartPr>
              <p14:xfrm>
                <a:off x="9725162" y="2103163"/>
                <a:ext cx="281520" cy="55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C5F094C-483D-424A-A47D-9646DF312DF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707139" y="2085163"/>
                  <a:ext cx="317206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B2C5189-DAE7-4814-854D-BC7BF13402AD}"/>
                    </a:ext>
                  </a:extLst>
                </p14:cNvPr>
                <p14:cNvContentPartPr/>
                <p14:nvPr/>
              </p14:nvContentPartPr>
              <p14:xfrm>
                <a:off x="9998042" y="1759003"/>
                <a:ext cx="266040" cy="413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B2C5189-DAE7-4814-854D-BC7BF13402A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980042" y="1741003"/>
                  <a:ext cx="3016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CD0AF79-8FA5-429A-8400-B56AAA27A65A}"/>
                    </a:ext>
                  </a:extLst>
                </p14:cNvPr>
                <p14:cNvContentPartPr/>
                <p14:nvPr/>
              </p14:nvContentPartPr>
              <p14:xfrm>
                <a:off x="10345442" y="1961683"/>
                <a:ext cx="208080" cy="2538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CD0AF79-8FA5-429A-8400-B56AAA27A65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27442" y="1943683"/>
                  <a:ext cx="243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E56AA9F-EBAE-4EA6-9AFF-ADFD22B0A98C}"/>
                    </a:ext>
                  </a:extLst>
                </p14:cNvPr>
                <p14:cNvContentPartPr/>
                <p14:nvPr/>
              </p14:nvContentPartPr>
              <p14:xfrm>
                <a:off x="10540562" y="1947283"/>
                <a:ext cx="60480" cy="2574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E56AA9F-EBAE-4EA6-9AFF-ADFD22B0A9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522454" y="1929283"/>
                  <a:ext cx="96333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5DCF7F9-89F8-4EA2-9DEF-4F7CFE95A5F3}"/>
                    </a:ext>
                  </a:extLst>
                </p14:cNvPr>
                <p14:cNvContentPartPr/>
                <p14:nvPr/>
              </p14:nvContentPartPr>
              <p14:xfrm>
                <a:off x="10619042" y="2034763"/>
                <a:ext cx="134280" cy="1555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5DCF7F9-89F8-4EA2-9DEF-4F7CFE95A5F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01042" y="2016763"/>
                  <a:ext cx="1699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42B172DF-0A19-47ED-9CC0-40F432A24776}"/>
                    </a:ext>
                  </a:extLst>
                </p14:cNvPr>
                <p14:cNvContentPartPr/>
                <p14:nvPr/>
              </p14:nvContentPartPr>
              <p14:xfrm>
                <a:off x="10631282" y="1748923"/>
                <a:ext cx="91440" cy="471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42B172DF-0A19-47ED-9CC0-40F432A2477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613282" y="1730923"/>
                  <a:ext cx="127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43D191-1F81-466D-8B47-EA8EF31E50A3}"/>
                    </a:ext>
                  </a:extLst>
                </p14:cNvPr>
                <p14:cNvContentPartPr/>
                <p14:nvPr/>
              </p14:nvContentPartPr>
              <p14:xfrm>
                <a:off x="10695722" y="1704643"/>
                <a:ext cx="22680" cy="2361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43D191-1F81-466D-8B47-EA8EF31E50A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677722" y="1686643"/>
                  <a:ext cx="58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6DF23C22-7407-4389-9412-83D2643743A2}"/>
                    </a:ext>
                  </a:extLst>
                </p14:cNvPr>
                <p14:cNvContentPartPr/>
                <p14:nvPr/>
              </p14:nvContentPartPr>
              <p14:xfrm>
                <a:off x="10727042" y="1687723"/>
                <a:ext cx="204120" cy="5115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6DF23C22-7407-4389-9412-83D2643743A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709042" y="1669723"/>
                  <a:ext cx="2397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BA55340-DABA-46BE-BBD3-33BF747FF42B}"/>
                    </a:ext>
                  </a:extLst>
                </p14:cNvPr>
                <p14:cNvContentPartPr/>
                <p14:nvPr/>
              </p14:nvContentPartPr>
              <p14:xfrm>
                <a:off x="11058242" y="2144203"/>
                <a:ext cx="66240" cy="140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BA55340-DABA-46BE-BBD3-33BF747FF4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040242" y="2126653"/>
                  <a:ext cx="101880" cy="48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CA29033-3DBD-420D-932F-3492A116D664}"/>
                    </a:ext>
                  </a:extLst>
                </p14:cNvPr>
                <p14:cNvContentPartPr/>
                <p14:nvPr/>
              </p14:nvContentPartPr>
              <p14:xfrm>
                <a:off x="11154362" y="1774123"/>
                <a:ext cx="232200" cy="477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CA29033-3DBD-420D-932F-3492A116D66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136362" y="1756137"/>
                  <a:ext cx="267840" cy="5129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B536667-69E6-4B22-BEA0-77D1AE758E5F}"/>
                    </a:ext>
                  </a:extLst>
                </p14:cNvPr>
                <p14:cNvContentPartPr/>
                <p14:nvPr/>
              </p14:nvContentPartPr>
              <p14:xfrm>
                <a:off x="11399522" y="1879243"/>
                <a:ext cx="322920" cy="32472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B536667-69E6-4B22-BEA0-77D1AE758E5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1381522" y="1861243"/>
                  <a:ext cx="3585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D20D32B-C39B-469F-B52D-012049DE271D}"/>
                    </a:ext>
                  </a:extLst>
                </p14:cNvPr>
                <p14:cNvContentPartPr/>
                <p14:nvPr/>
              </p14:nvContentPartPr>
              <p14:xfrm>
                <a:off x="11564762" y="1738123"/>
                <a:ext cx="108720" cy="309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D20D32B-C39B-469F-B52D-012049DE27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1546762" y="1720123"/>
                  <a:ext cx="144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CC0753F-9450-4C0C-BE1A-C21ED17D3A68}"/>
                    </a:ext>
                  </a:extLst>
                </p14:cNvPr>
                <p14:cNvContentPartPr/>
                <p14:nvPr/>
              </p14:nvContentPartPr>
              <p14:xfrm>
                <a:off x="11715602" y="1667203"/>
                <a:ext cx="159480" cy="6062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CC0753F-9450-4C0C-BE1A-C21ED17D3A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1697602" y="1649192"/>
                  <a:ext cx="195120" cy="6419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537EB60-2010-4FFC-BCBC-F6A97EFF60F6}"/>
                    </a:ext>
                  </a:extLst>
                </p14:cNvPr>
                <p14:cNvContentPartPr/>
                <p14:nvPr/>
              </p14:nvContentPartPr>
              <p14:xfrm>
                <a:off x="6339722" y="2425363"/>
                <a:ext cx="1128240" cy="2682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537EB60-2010-4FFC-BCBC-F6A97EFF60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21722" y="2407363"/>
                  <a:ext cx="116388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858663C2-6E57-4115-89E2-21A77258DB94}"/>
                    </a:ext>
                  </a:extLst>
                </p14:cNvPr>
                <p14:cNvContentPartPr/>
                <p14:nvPr/>
              </p14:nvContentPartPr>
              <p14:xfrm>
                <a:off x="6465362" y="2868883"/>
                <a:ext cx="255240" cy="241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858663C2-6E57-4115-89E2-21A77258DB9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447362" y="2850883"/>
                  <a:ext cx="2908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FA9B145-C2BC-47D1-A0D8-50B495657D0B}"/>
                    </a:ext>
                  </a:extLst>
                </p14:cNvPr>
                <p14:cNvContentPartPr/>
                <p14:nvPr/>
              </p14:nvContentPartPr>
              <p14:xfrm>
                <a:off x="6803762" y="2984083"/>
                <a:ext cx="182160" cy="135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FA9B145-C2BC-47D1-A0D8-50B495657D0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785762" y="2966083"/>
                  <a:ext cx="2178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374D7D8-43E2-4BEC-BE2D-88EE41883C93}"/>
                    </a:ext>
                  </a:extLst>
                </p14:cNvPr>
                <p14:cNvContentPartPr/>
                <p14:nvPr/>
              </p14:nvContentPartPr>
              <p14:xfrm>
                <a:off x="6942722" y="2821723"/>
                <a:ext cx="66960" cy="1533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374D7D8-43E2-4BEC-BE2D-88EE41883C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24722" y="2803723"/>
                  <a:ext cx="102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7A3645D-50A2-4011-8F52-85CBDEE3D52C}"/>
                    </a:ext>
                  </a:extLst>
                </p14:cNvPr>
                <p14:cNvContentPartPr/>
                <p14:nvPr/>
              </p14:nvContentPartPr>
              <p14:xfrm>
                <a:off x="7020122" y="2888683"/>
                <a:ext cx="66240" cy="155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7A3645D-50A2-4011-8F52-85CBDEE3D5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002122" y="2870683"/>
                  <a:ext cx="1018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E73ED051-A29B-4825-9DB0-5FB37EC71FAF}"/>
                    </a:ext>
                  </a:extLst>
                </p14:cNvPr>
                <p14:cNvContentPartPr/>
                <p14:nvPr/>
              </p14:nvContentPartPr>
              <p14:xfrm>
                <a:off x="7128842" y="2988043"/>
                <a:ext cx="329760" cy="1785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E73ED051-A29B-4825-9DB0-5FB37EC71FA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110862" y="2970043"/>
                  <a:ext cx="365361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38BD130-DC3D-4321-8EE6-0DA2A5EA8D25}"/>
                    </a:ext>
                  </a:extLst>
                </p14:cNvPr>
                <p14:cNvContentPartPr/>
                <p14:nvPr/>
              </p14:nvContentPartPr>
              <p14:xfrm>
                <a:off x="7493162" y="3009643"/>
                <a:ext cx="408240" cy="1558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38BD130-DC3D-4321-8EE6-0DA2A5EA8D2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75162" y="2991643"/>
                  <a:ext cx="4438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346371A-532F-4BBA-AD79-FB3C2989A86A}"/>
                    </a:ext>
                  </a:extLst>
                </p14:cNvPr>
                <p14:cNvContentPartPr/>
                <p14:nvPr/>
              </p14:nvContentPartPr>
              <p14:xfrm>
                <a:off x="7964762" y="2961403"/>
                <a:ext cx="173520" cy="15624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346371A-532F-4BBA-AD79-FB3C2989A86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946762" y="2943403"/>
                  <a:ext cx="2091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ED29B44-E07A-4BF2-B681-CED4D12B5E81}"/>
                    </a:ext>
                  </a:extLst>
                </p14:cNvPr>
                <p14:cNvContentPartPr/>
                <p14:nvPr/>
              </p14:nvContentPartPr>
              <p14:xfrm>
                <a:off x="8122082" y="2912083"/>
                <a:ext cx="664200" cy="234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ED29B44-E07A-4BF2-B681-CED4D12B5E81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104082" y="2894083"/>
                  <a:ext cx="699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E0F4BAD-8CFE-47F7-8565-9414E503E903}"/>
                    </a:ext>
                  </a:extLst>
                </p14:cNvPr>
                <p14:cNvContentPartPr/>
                <p14:nvPr/>
              </p14:nvContentPartPr>
              <p14:xfrm>
                <a:off x="8306402" y="2823883"/>
                <a:ext cx="56520" cy="13860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E0F4BAD-8CFE-47F7-8565-9414E503E90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288516" y="2805883"/>
                  <a:ext cx="91934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8556CC79-0218-4B12-A731-7BC1EE914E03}"/>
                    </a:ext>
                  </a:extLst>
                </p14:cNvPr>
                <p14:cNvContentPartPr/>
                <p14:nvPr/>
              </p14:nvContentPartPr>
              <p14:xfrm>
                <a:off x="8353922" y="2848003"/>
                <a:ext cx="45360" cy="9540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8556CC79-0218-4B12-A731-7BC1EE914E0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335922" y="2830003"/>
                  <a:ext cx="810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C05230A-2AF6-4858-8D70-033F5D340A20}"/>
                    </a:ext>
                  </a:extLst>
                </p14:cNvPr>
                <p14:cNvContentPartPr/>
                <p14:nvPr/>
              </p14:nvContentPartPr>
              <p14:xfrm>
                <a:off x="7648682" y="2786083"/>
                <a:ext cx="72000" cy="1324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C05230A-2AF6-4858-8D70-033F5D340A2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30682" y="2768083"/>
                  <a:ext cx="107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D634532-63A1-4208-B5C7-913957CD62D5}"/>
                    </a:ext>
                  </a:extLst>
                </p14:cNvPr>
                <p14:cNvContentPartPr/>
                <p14:nvPr/>
              </p14:nvContentPartPr>
              <p14:xfrm>
                <a:off x="7150442" y="2778883"/>
                <a:ext cx="243360" cy="1281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D634532-63A1-4208-B5C7-913957CD62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7132442" y="2760883"/>
                  <a:ext cx="279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84DD4114-5361-4A83-8737-024F63124490}"/>
                    </a:ext>
                  </a:extLst>
                </p14:cNvPr>
                <p14:cNvContentPartPr/>
                <p14:nvPr/>
              </p14:nvContentPartPr>
              <p14:xfrm>
                <a:off x="9026762" y="2905963"/>
                <a:ext cx="162360" cy="2286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84DD4114-5361-4A83-8737-024F6312449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008762" y="2887963"/>
                  <a:ext cx="198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86090DCF-9A7D-43F3-B4DF-97991CD8CA89}"/>
                    </a:ext>
                  </a:extLst>
                </p14:cNvPr>
                <p14:cNvContentPartPr/>
                <p14:nvPr/>
              </p14:nvContentPartPr>
              <p14:xfrm>
                <a:off x="9231602" y="2966443"/>
                <a:ext cx="270000" cy="1468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86090DCF-9A7D-43F3-B4DF-97991CD8CA8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213602" y="2948443"/>
                  <a:ext cx="3056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91CD8AF-59F5-453C-8DC8-FEA5C29EAAB0}"/>
                    </a:ext>
                  </a:extLst>
                </p14:cNvPr>
                <p14:cNvContentPartPr/>
                <p14:nvPr/>
              </p14:nvContentPartPr>
              <p14:xfrm>
                <a:off x="10118282" y="2858083"/>
                <a:ext cx="8280" cy="115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91CD8AF-59F5-453C-8DC8-FEA5C29EAA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00282" y="2840083"/>
                  <a:ext cx="43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43D46A7-38EB-4AC6-B8F8-9A0E32DFAAA4}"/>
                    </a:ext>
                  </a:extLst>
                </p14:cNvPr>
                <p14:cNvContentPartPr/>
                <p14:nvPr/>
              </p14:nvContentPartPr>
              <p14:xfrm>
                <a:off x="9487202" y="2834683"/>
                <a:ext cx="155880" cy="3315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43D46A7-38EB-4AC6-B8F8-9A0E32DFAAA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69160" y="2816683"/>
                  <a:ext cx="191603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39252C8-4266-450C-86E7-6142956C60E5}"/>
                    </a:ext>
                  </a:extLst>
                </p14:cNvPr>
                <p14:cNvContentPartPr/>
                <p14:nvPr/>
              </p14:nvContentPartPr>
              <p14:xfrm>
                <a:off x="9761162" y="3025843"/>
                <a:ext cx="29520" cy="1036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39252C8-4266-450C-86E7-6142956C60E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743379" y="3007905"/>
                  <a:ext cx="64731" cy="1391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0CC168C-DE90-4501-9F59-52826B12D537}"/>
                    </a:ext>
                  </a:extLst>
                </p14:cNvPr>
                <p14:cNvContentPartPr/>
                <p14:nvPr/>
              </p14:nvContentPartPr>
              <p14:xfrm>
                <a:off x="9791402" y="2830003"/>
                <a:ext cx="198720" cy="3326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0CC168C-DE90-4501-9F59-52826B12D53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773402" y="2812003"/>
                  <a:ext cx="2343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76D84C5-20F4-49C4-A0FC-6340BC179EEA}"/>
                    </a:ext>
                  </a:extLst>
                </p14:cNvPr>
                <p14:cNvContentPartPr/>
                <p14:nvPr/>
              </p14:nvContentPartPr>
              <p14:xfrm>
                <a:off x="9955202" y="2934043"/>
                <a:ext cx="351720" cy="24660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76D84C5-20F4-49C4-A0FC-6340BC179EE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9937184" y="2916043"/>
                  <a:ext cx="387397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D16777A-9138-4760-B066-B7B7CBCEB32A}"/>
                    </a:ext>
                  </a:extLst>
                </p14:cNvPr>
                <p14:cNvContentPartPr/>
                <p14:nvPr/>
              </p14:nvContentPartPr>
              <p14:xfrm>
                <a:off x="10596722" y="3015763"/>
                <a:ext cx="416520" cy="3877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D16777A-9138-4760-B066-B7B7CBCEB32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78722" y="2997763"/>
                  <a:ext cx="45216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EF1B049-BAFA-44D4-BBCB-6D74EE4B1556}"/>
                    </a:ext>
                  </a:extLst>
                </p14:cNvPr>
                <p14:cNvContentPartPr/>
                <p14:nvPr/>
              </p14:nvContentPartPr>
              <p14:xfrm>
                <a:off x="11232482" y="3053563"/>
                <a:ext cx="208080" cy="2084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EF1B049-BAFA-44D4-BBCB-6D74EE4B155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214451" y="3035563"/>
                  <a:ext cx="243782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7EB17A7-A6F6-478F-818E-8FF348E15015}"/>
                    </a:ext>
                  </a:extLst>
                </p14:cNvPr>
                <p14:cNvContentPartPr/>
                <p14:nvPr/>
              </p14:nvContentPartPr>
              <p14:xfrm>
                <a:off x="11495282" y="3147883"/>
                <a:ext cx="157320" cy="1789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7EB17A7-A6F6-478F-818E-8FF348E1501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477282" y="3129883"/>
                  <a:ext cx="192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277A4F5-37AA-4AF1-A89D-017844D91EB5}"/>
                    </a:ext>
                  </a:extLst>
                </p14:cNvPr>
                <p14:cNvContentPartPr/>
                <p14:nvPr/>
              </p14:nvContentPartPr>
              <p14:xfrm>
                <a:off x="6570482" y="3438403"/>
                <a:ext cx="265680" cy="2631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277A4F5-37AA-4AF1-A89D-017844D91E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552482" y="3420378"/>
                  <a:ext cx="301320" cy="298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7C055A2-0D6E-43B5-83C9-73DD010ADDDC}"/>
                    </a:ext>
                  </a:extLst>
                </p14:cNvPr>
                <p14:cNvContentPartPr/>
                <p14:nvPr/>
              </p14:nvContentPartPr>
              <p14:xfrm>
                <a:off x="6889802" y="3582043"/>
                <a:ext cx="191520" cy="1152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7C055A2-0D6E-43B5-83C9-73DD010ADDD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871836" y="3564043"/>
                  <a:ext cx="227093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695C3D9-3420-4D1F-BB1B-447FD4C324E5}"/>
                    </a:ext>
                  </a:extLst>
                </p14:cNvPr>
                <p14:cNvContentPartPr/>
                <p14:nvPr/>
              </p14:nvContentPartPr>
              <p14:xfrm>
                <a:off x="6983042" y="3474043"/>
                <a:ext cx="108360" cy="145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695C3D9-3420-4D1F-BB1B-447FD4C324E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65102" y="3456043"/>
                  <a:ext cx="143882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C66E320B-57E6-48BA-9E98-818F425DDE10}"/>
                    </a:ext>
                  </a:extLst>
                </p14:cNvPr>
                <p14:cNvContentPartPr/>
                <p14:nvPr/>
              </p14:nvContentPartPr>
              <p14:xfrm>
                <a:off x="7154402" y="3592123"/>
                <a:ext cx="538560" cy="170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66E320B-57E6-48BA-9E98-818F425DDE1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136402" y="3574123"/>
                  <a:ext cx="574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D9939C7-3006-42DD-9E55-CE4BABB6B126}"/>
                    </a:ext>
                  </a:extLst>
                </p14:cNvPr>
                <p14:cNvContentPartPr/>
                <p14:nvPr/>
              </p14:nvContentPartPr>
              <p14:xfrm>
                <a:off x="7736522" y="3667003"/>
                <a:ext cx="174960" cy="954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D9939C7-3006-42DD-9E55-CE4BABB6B1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18485" y="3648935"/>
                  <a:ext cx="210673" cy="1311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7AC1459F-FD2B-4293-A0DD-AA0CC7467158}"/>
                    </a:ext>
                  </a:extLst>
                </p14:cNvPr>
                <p14:cNvContentPartPr/>
                <p14:nvPr/>
              </p14:nvContentPartPr>
              <p14:xfrm>
                <a:off x="7957562" y="3504643"/>
                <a:ext cx="847080" cy="28152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7AC1459F-FD2B-4293-A0DD-AA0CC746715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939570" y="3486643"/>
                  <a:ext cx="882705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D7FBFF7-7387-4D84-8229-14BAE4307933}"/>
                    </a:ext>
                  </a:extLst>
                </p14:cNvPr>
                <p14:cNvContentPartPr/>
                <p14:nvPr/>
              </p14:nvContentPartPr>
              <p14:xfrm>
                <a:off x="8275802" y="3414643"/>
                <a:ext cx="38160" cy="16236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D7FBFF7-7387-4D84-8229-14BAE4307933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257802" y="3396683"/>
                  <a:ext cx="73800" cy="1979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561FA84-C874-4F75-9AD9-9DD218D0ECDE}"/>
                    </a:ext>
                  </a:extLst>
                </p14:cNvPr>
                <p14:cNvContentPartPr/>
                <p14:nvPr/>
              </p14:nvContentPartPr>
              <p14:xfrm>
                <a:off x="8345642" y="3471163"/>
                <a:ext cx="43200" cy="8604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561FA84-C874-4F75-9AD9-9DD218D0ECDE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327642" y="3453163"/>
                  <a:ext cx="78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6E14F7F-E8A0-4A78-B6EC-2ABFDBE3C789}"/>
                    </a:ext>
                  </a:extLst>
                </p14:cNvPr>
                <p14:cNvContentPartPr/>
                <p14:nvPr/>
              </p14:nvContentPartPr>
              <p14:xfrm>
                <a:off x="7690082" y="3479083"/>
                <a:ext cx="219960" cy="83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6E14F7F-E8A0-4A78-B6EC-2ABFDBE3C789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672082" y="3461083"/>
                  <a:ext cx="255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9680F64-A1EB-4B8D-B56A-85650A7F2316}"/>
                    </a:ext>
                  </a:extLst>
                </p14:cNvPr>
                <p14:cNvContentPartPr/>
                <p14:nvPr/>
              </p14:nvContentPartPr>
              <p14:xfrm>
                <a:off x="9126842" y="3530563"/>
                <a:ext cx="163440" cy="25956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9680F64-A1EB-4B8D-B56A-85650A7F23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9108842" y="3512563"/>
                  <a:ext cx="1990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BB581AB-7F06-4DB0-BB6B-EFC3413FC182}"/>
                    </a:ext>
                  </a:extLst>
                </p14:cNvPr>
                <p14:cNvContentPartPr/>
                <p14:nvPr/>
              </p14:nvContentPartPr>
              <p14:xfrm>
                <a:off x="9379562" y="3636403"/>
                <a:ext cx="521280" cy="2822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BB581AB-7F06-4DB0-BB6B-EFC3413FC18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361562" y="3618403"/>
                  <a:ext cx="55692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617F17B-9C2E-4E52-A188-319F0A4F033D}"/>
                    </a:ext>
                  </a:extLst>
                </p14:cNvPr>
                <p14:cNvContentPartPr/>
                <p14:nvPr/>
              </p14:nvContentPartPr>
              <p14:xfrm>
                <a:off x="9955202" y="3674203"/>
                <a:ext cx="84600" cy="1353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617F17B-9C2E-4E52-A188-319F0A4F033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937202" y="3656203"/>
                  <a:ext cx="120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BAFC107-71BB-499C-A891-B9DADDFF1970}"/>
                    </a:ext>
                  </a:extLst>
                </p14:cNvPr>
                <p14:cNvContentPartPr/>
                <p14:nvPr/>
              </p14:nvContentPartPr>
              <p14:xfrm>
                <a:off x="10097402" y="3731443"/>
                <a:ext cx="207000" cy="12204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BAFC107-71BB-499C-A891-B9DADDFF197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079402" y="3713443"/>
                  <a:ext cx="242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88FFBE7-B1FF-4578-B4BF-E44E452914E1}"/>
                    </a:ext>
                  </a:extLst>
                </p14:cNvPr>
                <p14:cNvContentPartPr/>
                <p14:nvPr/>
              </p14:nvContentPartPr>
              <p14:xfrm>
                <a:off x="10343642" y="3741883"/>
                <a:ext cx="239040" cy="1378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88FFBE7-B1FF-4578-B4BF-E44E452914E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325642" y="3723883"/>
                  <a:ext cx="274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5DE0F52-B1A9-49D3-AF3F-74DB8AA6CFB0}"/>
                    </a:ext>
                  </a:extLst>
                </p14:cNvPr>
                <p14:cNvContentPartPr/>
                <p14:nvPr/>
              </p14:nvContentPartPr>
              <p14:xfrm>
                <a:off x="435722" y="4335523"/>
                <a:ext cx="429840" cy="3358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5DE0F52-B1A9-49D3-AF3F-74DB8AA6CFB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7737" y="4317523"/>
                  <a:ext cx="46545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02B81475-DCB5-434B-BFB9-56FDC2A42965}"/>
                    </a:ext>
                  </a:extLst>
                </p14:cNvPr>
                <p14:cNvContentPartPr/>
                <p14:nvPr/>
              </p14:nvContentPartPr>
              <p14:xfrm>
                <a:off x="928562" y="4524163"/>
                <a:ext cx="161280" cy="358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02B81475-DCB5-434B-BFB9-56FDC2A4296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910562" y="4506145"/>
                  <a:ext cx="196920" cy="3945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F318FD75-11AE-4F0E-94AC-359C24A257CE}"/>
                    </a:ext>
                  </a:extLst>
                </p14:cNvPr>
                <p14:cNvContentPartPr/>
                <p14:nvPr/>
              </p14:nvContentPartPr>
              <p14:xfrm>
                <a:off x="1171922" y="4484203"/>
                <a:ext cx="225720" cy="2599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F318FD75-11AE-4F0E-94AC-359C24A257CE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53922" y="4466203"/>
                  <a:ext cx="2613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600942F-F591-40A6-87B8-29048EF16640}"/>
                    </a:ext>
                  </a:extLst>
                </p14:cNvPr>
                <p14:cNvContentPartPr/>
                <p14:nvPr/>
              </p14:nvContentPartPr>
              <p14:xfrm>
                <a:off x="1428962" y="4519843"/>
                <a:ext cx="105480" cy="24192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600942F-F591-40A6-87B8-29048EF1664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10900" y="4501816"/>
                  <a:ext cx="141242" cy="2776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4E7F123-F2EA-49CD-BAA8-C8F6DAFFA3BF}"/>
                    </a:ext>
                  </a:extLst>
                </p14:cNvPr>
                <p14:cNvContentPartPr/>
                <p14:nvPr/>
              </p14:nvContentPartPr>
              <p14:xfrm>
                <a:off x="1561802" y="4618843"/>
                <a:ext cx="292320" cy="1983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4E7F123-F2EA-49CD-BAA8-C8F6DAFFA3B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543802" y="4600876"/>
                  <a:ext cx="327960" cy="23393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F29AB8A-F590-4BA3-8840-D8EF9899F549}"/>
                    </a:ext>
                  </a:extLst>
                </p14:cNvPr>
                <p14:cNvContentPartPr/>
                <p14:nvPr/>
              </p14:nvContentPartPr>
              <p14:xfrm>
                <a:off x="2162282" y="4541083"/>
                <a:ext cx="559800" cy="716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F29AB8A-F590-4BA3-8840-D8EF9899F54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144282" y="4523083"/>
                  <a:ext cx="595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860CCF7-61F3-4DEE-B000-3833B03E7DDF}"/>
                    </a:ext>
                  </a:extLst>
                </p14:cNvPr>
                <p14:cNvContentPartPr/>
                <p14:nvPr/>
              </p14:nvContentPartPr>
              <p14:xfrm>
                <a:off x="2221322" y="4778683"/>
                <a:ext cx="498960" cy="21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860CCF7-61F3-4DEE-B000-3833B03E7DD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203335" y="4760683"/>
                  <a:ext cx="534574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267750D9-BEF2-4E1F-B76D-59B6F4BA3C38}"/>
                    </a:ext>
                  </a:extLst>
                </p14:cNvPr>
                <p14:cNvContentPartPr/>
                <p14:nvPr/>
              </p14:nvContentPartPr>
              <p14:xfrm>
                <a:off x="2210882" y="4826563"/>
                <a:ext cx="195120" cy="536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267750D9-BEF2-4E1F-B76D-59B6F4BA3C3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192882" y="4808563"/>
                  <a:ext cx="230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F56F1E9F-D9F1-4DAA-A7E3-FCD62CA9B551}"/>
                    </a:ext>
                  </a:extLst>
                </p14:cNvPr>
                <p14:cNvContentPartPr/>
                <p14:nvPr/>
              </p14:nvContentPartPr>
              <p14:xfrm>
                <a:off x="3167762" y="4530643"/>
                <a:ext cx="782280" cy="54180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F56F1E9F-D9F1-4DAA-A7E3-FCD62CA9B55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49762" y="4512643"/>
                  <a:ext cx="81792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4B5F50C-2266-4D85-B5BA-8792AB5DF737}"/>
                    </a:ext>
                  </a:extLst>
                </p14:cNvPr>
                <p14:cNvContentPartPr/>
                <p14:nvPr/>
              </p14:nvContentPartPr>
              <p14:xfrm>
                <a:off x="3705242" y="4362163"/>
                <a:ext cx="80280" cy="1904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4B5F50C-2266-4D85-B5BA-8792AB5DF73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687242" y="4344197"/>
                  <a:ext cx="115920" cy="2260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948D646-8542-4E5D-A855-3674F4F24DBE}"/>
                    </a:ext>
                  </a:extLst>
                </p14:cNvPr>
                <p14:cNvContentPartPr/>
                <p14:nvPr/>
              </p14:nvContentPartPr>
              <p14:xfrm>
                <a:off x="3829442" y="4428043"/>
                <a:ext cx="160200" cy="6480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948D646-8542-4E5D-A855-3674F4F24DB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11442" y="4410142"/>
                  <a:ext cx="195840" cy="100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797513D4-C301-465F-9780-D118D613A08E}"/>
                    </a:ext>
                  </a:extLst>
                </p14:cNvPr>
                <p14:cNvContentPartPr/>
                <p14:nvPr/>
              </p14:nvContentPartPr>
              <p14:xfrm>
                <a:off x="3929522" y="4372243"/>
                <a:ext cx="77040" cy="25884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797513D4-C301-465F-9780-D118D613A08E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11522" y="4354243"/>
                  <a:ext cx="112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176259B-FE82-4025-BBF9-4BC34E4D96B0}"/>
                    </a:ext>
                  </a:extLst>
                </p14:cNvPr>
                <p14:cNvContentPartPr/>
                <p14:nvPr/>
              </p14:nvContentPartPr>
              <p14:xfrm>
                <a:off x="4343522" y="4465483"/>
                <a:ext cx="112320" cy="42264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176259B-FE82-4025-BBF9-4BC34E4D96B0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325522" y="4447483"/>
                  <a:ext cx="14796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72A4F13-2C1D-4C2A-9390-CD0EC7DF0AB1}"/>
                    </a:ext>
                  </a:extLst>
                </p14:cNvPr>
                <p14:cNvContentPartPr/>
                <p14:nvPr/>
              </p14:nvContentPartPr>
              <p14:xfrm>
                <a:off x="4545122" y="4601563"/>
                <a:ext cx="524520" cy="37980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72A4F13-2C1D-4C2A-9390-CD0EC7DF0AB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527122" y="4583563"/>
                  <a:ext cx="56016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DD6EFFA-BB92-4D27-BB3E-3DAC2D988146}"/>
                    </a:ext>
                  </a:extLst>
                </p14:cNvPr>
                <p14:cNvContentPartPr/>
                <p14:nvPr/>
              </p14:nvContentPartPr>
              <p14:xfrm>
                <a:off x="4992602" y="4513723"/>
                <a:ext cx="226080" cy="4687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DD6EFFA-BB92-4D27-BB3E-3DAC2D988146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974631" y="4495737"/>
                  <a:ext cx="261663" cy="5043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E438F803-EDEA-4FF4-B331-95EF0789252E}"/>
                    </a:ext>
                  </a:extLst>
                </p14:cNvPr>
                <p14:cNvContentPartPr/>
                <p14:nvPr/>
              </p14:nvContentPartPr>
              <p14:xfrm>
                <a:off x="5661842" y="4756003"/>
                <a:ext cx="224280" cy="37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E438F803-EDEA-4FF4-B331-95EF0789252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643842" y="4737828"/>
                  <a:ext cx="259920" cy="73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AA0BC02-2FCF-4D08-952C-E5A78E3E4623}"/>
                    </a:ext>
                  </a:extLst>
                </p14:cNvPr>
                <p14:cNvContentPartPr/>
                <p14:nvPr/>
              </p14:nvContentPartPr>
              <p14:xfrm>
                <a:off x="5741762" y="4707403"/>
                <a:ext cx="82080" cy="2347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AA0BC02-2FCF-4D08-952C-E5A78E3E462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23762" y="4689403"/>
                  <a:ext cx="1177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28DE869-3FBF-48C2-9E13-59B2C46F085A}"/>
                    </a:ext>
                  </a:extLst>
                </p14:cNvPr>
                <p14:cNvContentPartPr/>
                <p14:nvPr/>
              </p14:nvContentPartPr>
              <p14:xfrm>
                <a:off x="6409922" y="4601203"/>
                <a:ext cx="264240" cy="3204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28DE869-3FBF-48C2-9E13-59B2C46F085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391922" y="4583203"/>
                  <a:ext cx="299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F0F3E95-5E7D-4C94-A6D1-BA8D3CEBDDB1}"/>
                    </a:ext>
                  </a:extLst>
                </p14:cNvPr>
                <p14:cNvContentPartPr/>
                <p14:nvPr/>
              </p14:nvContentPartPr>
              <p14:xfrm>
                <a:off x="7006442" y="4623523"/>
                <a:ext cx="429120" cy="28908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F0F3E95-5E7D-4C94-A6D1-BA8D3CEBDDB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88427" y="4605523"/>
                  <a:ext cx="46479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3911D01-F61F-4165-8D39-052ED87CD98F}"/>
                    </a:ext>
                  </a:extLst>
                </p14:cNvPr>
                <p14:cNvContentPartPr/>
                <p14:nvPr/>
              </p14:nvContentPartPr>
              <p14:xfrm>
                <a:off x="7372922" y="4523443"/>
                <a:ext cx="119880" cy="378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3911D01-F61F-4165-8D39-052ED87CD98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354922" y="4505443"/>
                  <a:ext cx="155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A114EAB-90CA-4A7F-93A0-4F0BC1CB4354}"/>
                    </a:ext>
                  </a:extLst>
                </p14:cNvPr>
                <p14:cNvContentPartPr/>
                <p14:nvPr/>
              </p14:nvContentPartPr>
              <p14:xfrm>
                <a:off x="7665242" y="4446403"/>
                <a:ext cx="133200" cy="50184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A114EAB-90CA-4A7F-93A0-4F0BC1CB435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647242" y="4428403"/>
                  <a:ext cx="16884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E7E5FD2F-D4F7-4740-8DD4-B4B6B4121070}"/>
                    </a:ext>
                  </a:extLst>
                </p14:cNvPr>
                <p14:cNvContentPartPr/>
                <p14:nvPr/>
              </p14:nvContentPartPr>
              <p14:xfrm>
                <a:off x="7824002" y="4724323"/>
                <a:ext cx="208440" cy="2037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E7E5FD2F-D4F7-4740-8DD4-B4B6B412107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7806002" y="4706323"/>
                  <a:ext cx="244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38453B1-8C63-4833-8127-9C5272043BD5}"/>
                    </a:ext>
                  </a:extLst>
                </p14:cNvPr>
                <p14:cNvContentPartPr/>
                <p14:nvPr/>
              </p14:nvContentPartPr>
              <p14:xfrm>
                <a:off x="8077082" y="4795963"/>
                <a:ext cx="181080" cy="2433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38453B1-8C63-4833-8127-9C5272043BD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059082" y="4777936"/>
                  <a:ext cx="216720" cy="279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0DD8A99B-EF6B-4716-AFC8-678F889896E9}"/>
                    </a:ext>
                  </a:extLst>
                </p14:cNvPr>
                <p14:cNvContentPartPr/>
                <p14:nvPr/>
              </p14:nvContentPartPr>
              <p14:xfrm>
                <a:off x="8313602" y="4596883"/>
                <a:ext cx="118080" cy="41868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0DD8A99B-EF6B-4716-AFC8-678F889896E9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295547" y="4578868"/>
                  <a:ext cx="153829" cy="4543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5EE6D3AA-0624-4ACE-830B-7A833C5A61F2}"/>
                    </a:ext>
                  </a:extLst>
                </p14:cNvPr>
                <p14:cNvContentPartPr/>
                <p14:nvPr/>
              </p14:nvContentPartPr>
              <p14:xfrm>
                <a:off x="3006842" y="4090363"/>
                <a:ext cx="3749040" cy="25956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5EE6D3AA-0624-4ACE-830B-7A833C5A61F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988842" y="4072388"/>
                  <a:ext cx="3784680" cy="295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47AA991-B9B1-44E3-8A9D-FE57C2BE78E9}"/>
                    </a:ext>
                  </a:extLst>
                </p14:cNvPr>
                <p14:cNvContentPartPr/>
                <p14:nvPr/>
              </p14:nvContentPartPr>
              <p14:xfrm>
                <a:off x="4222202" y="3843043"/>
                <a:ext cx="174960" cy="24408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47AA991-B9B1-44E3-8A9D-FE57C2BE78E9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204202" y="3825043"/>
                  <a:ext cx="210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CBF63354-C575-4991-9BF5-B3A0FCDD516B}"/>
                    </a:ext>
                  </a:extLst>
                </p14:cNvPr>
                <p14:cNvContentPartPr/>
                <p14:nvPr/>
              </p14:nvContentPartPr>
              <p14:xfrm>
                <a:off x="4531082" y="3912883"/>
                <a:ext cx="412920" cy="1742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CBF63354-C575-4991-9BF5-B3A0FCDD516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513082" y="3894883"/>
                  <a:ext cx="448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842EC2B-B720-4E8F-982C-5E41F269174C}"/>
                    </a:ext>
                  </a:extLst>
                </p14:cNvPr>
                <p14:cNvContentPartPr/>
                <p14:nvPr/>
              </p14:nvContentPartPr>
              <p14:xfrm>
                <a:off x="4972802" y="3985963"/>
                <a:ext cx="243360" cy="14184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842EC2B-B720-4E8F-982C-5E41F269174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954802" y="3967963"/>
                  <a:ext cx="279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F32F2B2-D8B3-4B18-A8D3-DED31F034F31}"/>
                    </a:ext>
                  </a:extLst>
                </p14:cNvPr>
                <p14:cNvContentPartPr/>
                <p14:nvPr/>
              </p14:nvContentPartPr>
              <p14:xfrm>
                <a:off x="4733402" y="3674203"/>
                <a:ext cx="23400" cy="1393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F32F2B2-D8B3-4B18-A8D3-DED31F034F3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715402" y="3656249"/>
                  <a:ext cx="59040" cy="1748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92F5DF9-F157-4C92-8788-09CE3E994B3B}"/>
                    </a:ext>
                  </a:extLst>
                </p14:cNvPr>
                <p14:cNvContentPartPr/>
                <p14:nvPr/>
              </p14:nvContentPartPr>
              <p14:xfrm>
                <a:off x="4791002" y="3664843"/>
                <a:ext cx="77400" cy="205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92F5DF9-F157-4C92-8788-09CE3E994B3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773002" y="3646843"/>
                  <a:ext cx="1130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A8CD640-FC9C-446A-915C-827083913237}"/>
                    </a:ext>
                  </a:extLst>
                </p14:cNvPr>
                <p14:cNvContentPartPr/>
                <p14:nvPr/>
              </p14:nvContentPartPr>
              <p14:xfrm>
                <a:off x="4287002" y="3578083"/>
                <a:ext cx="112680" cy="2098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A8CD640-FC9C-446A-915C-82708391323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269002" y="3560083"/>
                  <a:ext cx="148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54576CB-4860-4857-8EF5-4A0535119604}"/>
                    </a:ext>
                  </a:extLst>
                </p14:cNvPr>
                <p14:cNvContentPartPr/>
                <p14:nvPr/>
              </p14:nvContentPartPr>
              <p14:xfrm>
                <a:off x="1065002" y="3852763"/>
                <a:ext cx="121680" cy="35244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54576CB-4860-4857-8EF5-4A0535119604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47002" y="3834763"/>
                  <a:ext cx="15732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707496E-A4AA-4990-AB9F-22CCC8C796E8}"/>
                    </a:ext>
                  </a:extLst>
                </p14:cNvPr>
                <p14:cNvContentPartPr/>
                <p14:nvPr/>
              </p14:nvContentPartPr>
              <p14:xfrm>
                <a:off x="1261562" y="3983443"/>
                <a:ext cx="255600" cy="2386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707496E-A4AA-4990-AB9F-22CCC8C796E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243562" y="3965443"/>
                  <a:ext cx="291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B0D5FD8-70DA-4F48-B799-8B68323BB6BE}"/>
                    </a:ext>
                  </a:extLst>
                </p14:cNvPr>
                <p14:cNvContentPartPr/>
                <p14:nvPr/>
              </p14:nvContentPartPr>
              <p14:xfrm>
                <a:off x="1444442" y="3975883"/>
                <a:ext cx="205560" cy="3286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B0D5FD8-70DA-4F48-B799-8B68323BB6B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426442" y="3957883"/>
                  <a:ext cx="2412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15DECE53-65B6-4F11-AFD3-71E9589A4D84}"/>
                    </a:ext>
                  </a:extLst>
                </p14:cNvPr>
                <p14:cNvContentPartPr/>
                <p14:nvPr/>
              </p14:nvContentPartPr>
              <p14:xfrm>
                <a:off x="294242" y="3664483"/>
                <a:ext cx="1924560" cy="5295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15DECE53-65B6-4F11-AFD3-71E9589A4D8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76242" y="3646483"/>
                  <a:ext cx="196020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B5566E4-200E-4BF6-B06C-051D3394804E}"/>
                    </a:ext>
                  </a:extLst>
                </p14:cNvPr>
                <p14:cNvContentPartPr/>
                <p14:nvPr/>
              </p14:nvContentPartPr>
              <p14:xfrm>
                <a:off x="1254362" y="3260923"/>
                <a:ext cx="33840" cy="40032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B5566E4-200E-4BF6-B06C-051D3394804E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236362" y="3242923"/>
                  <a:ext cx="694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542BB158-2FF2-44F5-AF2A-6F7459319730}"/>
                    </a:ext>
                  </a:extLst>
                </p14:cNvPr>
                <p14:cNvContentPartPr/>
                <p14:nvPr/>
              </p14:nvContentPartPr>
              <p14:xfrm>
                <a:off x="1192442" y="3393043"/>
                <a:ext cx="583920" cy="391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542BB158-2FF2-44F5-AF2A-6F745931973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74431" y="3375043"/>
                  <a:ext cx="619582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63D962F-E171-4495-8059-43B011C26C96}"/>
                    </a:ext>
                  </a:extLst>
                </p14:cNvPr>
                <p14:cNvContentPartPr/>
                <p14:nvPr/>
              </p14:nvContentPartPr>
              <p14:xfrm>
                <a:off x="1841522" y="3349843"/>
                <a:ext cx="616680" cy="40932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63D962F-E171-4495-8059-43B011C26C9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823522" y="3331843"/>
                  <a:ext cx="652320" cy="44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D3B59E4F-C988-48F3-8B69-EB33E009F6AA}"/>
                  </a:ext>
                </a:extLst>
              </p14:cNvPr>
              <p14:cNvContentPartPr/>
              <p14:nvPr/>
            </p14:nvContentPartPr>
            <p14:xfrm>
              <a:off x="5226602" y="3902083"/>
              <a:ext cx="195840" cy="221400"/>
            </p14:xfrm>
          </p:contentPart>
        </mc:Choice>
        <mc:Fallback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D3B59E4F-C988-48F3-8B69-EB33E009F6AA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5208635" y="3884112"/>
                <a:ext cx="231415" cy="256982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968F5BFF-B3B3-4BA9-87A1-2E224BA398E3}"/>
              </a:ext>
            </a:extLst>
          </p:cNvPr>
          <p:cNvGrpSpPr/>
          <p:nvPr/>
        </p:nvGrpSpPr>
        <p:grpSpPr>
          <a:xfrm>
            <a:off x="2532002" y="3536323"/>
            <a:ext cx="368280" cy="262440"/>
            <a:chOff x="2532002" y="3536323"/>
            <a:chExt cx="368280" cy="2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3024B02-1FDA-485B-A641-4108602CB6E3}"/>
                    </a:ext>
                  </a:extLst>
                </p14:cNvPr>
                <p14:cNvContentPartPr/>
                <p14:nvPr/>
              </p14:nvContentPartPr>
              <p14:xfrm>
                <a:off x="2532002" y="3536323"/>
                <a:ext cx="123840" cy="18936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3024B02-1FDA-485B-A641-4108602CB6E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2514002" y="3518323"/>
                  <a:ext cx="1594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6B19939-B428-4244-8854-0F0EB591E5A6}"/>
                    </a:ext>
                  </a:extLst>
                </p14:cNvPr>
                <p14:cNvContentPartPr/>
                <p14:nvPr/>
              </p14:nvContentPartPr>
              <p14:xfrm>
                <a:off x="2741882" y="3613003"/>
                <a:ext cx="158400" cy="1857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6B19939-B428-4244-8854-0F0EB591E5A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2723882" y="3595003"/>
                  <a:ext cx="194040" cy="22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62EA55DD-ACE5-4982-83D5-FFA262AD9B58}"/>
                  </a:ext>
                </a:extLst>
              </p14:cNvPr>
              <p14:cNvContentPartPr/>
              <p14:nvPr/>
            </p14:nvContentPartPr>
            <p14:xfrm>
              <a:off x="2940962" y="4485643"/>
              <a:ext cx="141840" cy="367560"/>
            </p14:xfrm>
          </p:contentPart>
        </mc:Choice>
        <mc:Fallback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62EA55DD-ACE5-4982-83D5-FFA262AD9B58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2922962" y="4467643"/>
                <a:ext cx="177480" cy="40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413793B7-21D2-4BA0-8502-CC51963FDA26}"/>
              </a:ext>
            </a:extLst>
          </p:cNvPr>
          <p:cNvGrpSpPr/>
          <p:nvPr/>
        </p:nvGrpSpPr>
        <p:grpSpPr>
          <a:xfrm>
            <a:off x="1473962" y="4999363"/>
            <a:ext cx="1350360" cy="724320"/>
            <a:chOff x="1473962" y="4999363"/>
            <a:chExt cx="1350360" cy="72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8C8AFBC-A40A-40A7-A9B2-785C621123BF}"/>
                    </a:ext>
                  </a:extLst>
                </p14:cNvPr>
                <p14:cNvContentPartPr/>
                <p14:nvPr/>
              </p14:nvContentPartPr>
              <p14:xfrm>
                <a:off x="1473962" y="5191963"/>
                <a:ext cx="170280" cy="37440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8C8AFBC-A40A-40A7-A9B2-785C621123BF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455962" y="5173963"/>
                  <a:ext cx="20592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7F53207-010A-4EA7-A1E6-5D77421F5390}"/>
                    </a:ext>
                  </a:extLst>
                </p14:cNvPr>
                <p14:cNvContentPartPr/>
                <p14:nvPr/>
              </p14:nvContentPartPr>
              <p14:xfrm>
                <a:off x="1718762" y="5350003"/>
                <a:ext cx="285480" cy="2206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7F53207-010A-4EA7-A1E6-5D77421F539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700762" y="5332003"/>
                  <a:ext cx="3211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B747498-BFBC-4BF4-88EE-2CD635620F6E}"/>
                    </a:ext>
                  </a:extLst>
                </p14:cNvPr>
                <p14:cNvContentPartPr/>
                <p14:nvPr/>
              </p14:nvContentPartPr>
              <p14:xfrm>
                <a:off x="2051042" y="5450443"/>
                <a:ext cx="121320" cy="27324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B747498-BFBC-4BF4-88EE-2CD635620F6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033095" y="5432419"/>
                  <a:ext cx="156855" cy="308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BA5164DB-5861-4A88-B396-C77F9B9FEBF8}"/>
                    </a:ext>
                  </a:extLst>
                </p14:cNvPr>
                <p14:cNvContentPartPr/>
                <p14:nvPr/>
              </p14:nvContentPartPr>
              <p14:xfrm>
                <a:off x="2154362" y="5301043"/>
                <a:ext cx="100080" cy="13356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BA5164DB-5861-4A88-B396-C77F9B9FEBF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136362" y="5282994"/>
                  <a:ext cx="135720" cy="1692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8DF463-B75A-47BA-8BA8-3693FB57C537}"/>
                    </a:ext>
                  </a:extLst>
                </p14:cNvPr>
                <p14:cNvContentPartPr/>
                <p14:nvPr/>
              </p14:nvContentPartPr>
              <p14:xfrm>
                <a:off x="2292962" y="5365123"/>
                <a:ext cx="123840" cy="3600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8DF463-B75A-47BA-8BA8-3693FB57C53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75014" y="5347123"/>
                  <a:ext cx="159377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6565A73-F2A3-4596-B090-9FDDBBCE49C8}"/>
                    </a:ext>
                  </a:extLst>
                </p14:cNvPr>
                <p14:cNvContentPartPr/>
                <p14:nvPr/>
              </p14:nvContentPartPr>
              <p14:xfrm>
                <a:off x="2345522" y="5314363"/>
                <a:ext cx="34200" cy="17460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6565A73-F2A3-4596-B090-9FDDBBCE49C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2327522" y="5296363"/>
                  <a:ext cx="698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E7F1FC0-FB05-445F-999A-F9E96558E30D}"/>
                    </a:ext>
                  </a:extLst>
                </p14:cNvPr>
                <p14:cNvContentPartPr/>
                <p14:nvPr/>
              </p14:nvContentPartPr>
              <p14:xfrm>
                <a:off x="2398082" y="5216443"/>
                <a:ext cx="218160" cy="441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E7F1FC0-FB05-445F-999A-F9E96558E30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2380082" y="5198443"/>
                  <a:ext cx="25380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1976FBE-282C-4814-BDF3-77BA0CEEAF81}"/>
                    </a:ext>
                  </a:extLst>
                </p14:cNvPr>
                <p14:cNvContentPartPr/>
                <p14:nvPr/>
              </p14:nvContentPartPr>
              <p14:xfrm>
                <a:off x="2814962" y="5515963"/>
                <a:ext cx="9360" cy="432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1976FBE-282C-4814-BDF3-77BA0CEEAF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796962" y="5497963"/>
                  <a:ext cx="45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8099471A-2EAD-4D9B-9A43-96158915B16B}"/>
                    </a:ext>
                  </a:extLst>
                </p14:cNvPr>
                <p14:cNvContentPartPr/>
                <p14:nvPr/>
              </p14:nvContentPartPr>
              <p14:xfrm>
                <a:off x="2677802" y="4999363"/>
                <a:ext cx="68760" cy="19512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8099471A-2EAD-4D9B-9A43-96158915B16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659896" y="4981363"/>
                  <a:ext cx="104214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2DEAD3CD-4885-4ACC-AEE9-5A90539DE84B}"/>
              </a:ext>
            </a:extLst>
          </p:cNvPr>
          <p:cNvGrpSpPr/>
          <p:nvPr/>
        </p:nvGrpSpPr>
        <p:grpSpPr>
          <a:xfrm>
            <a:off x="6290402" y="5035723"/>
            <a:ext cx="207720" cy="81360"/>
            <a:chOff x="6290402" y="5035723"/>
            <a:chExt cx="207720" cy="81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39F35BB-735A-449D-A5B1-DB9897E5AA5F}"/>
                    </a:ext>
                  </a:extLst>
                </p14:cNvPr>
                <p14:cNvContentPartPr/>
                <p14:nvPr/>
              </p14:nvContentPartPr>
              <p14:xfrm>
                <a:off x="6326042" y="5035723"/>
                <a:ext cx="172080" cy="2592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39F35BB-735A-449D-A5B1-DB9897E5AA5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308042" y="5017723"/>
                  <a:ext cx="207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55CD38D-5DC9-44B6-B069-D6B8011828EC}"/>
                    </a:ext>
                  </a:extLst>
                </p14:cNvPr>
                <p14:cNvContentPartPr/>
                <p14:nvPr/>
              </p14:nvContentPartPr>
              <p14:xfrm>
                <a:off x="6290402" y="5099443"/>
                <a:ext cx="139320" cy="1764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55CD38D-5DC9-44B6-B069-D6B8011828E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72402" y="5081068"/>
                  <a:ext cx="174960" cy="540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FC48A91-7216-4583-842F-3A32B82FACA2}"/>
              </a:ext>
            </a:extLst>
          </p:cNvPr>
          <p:cNvGrpSpPr/>
          <p:nvPr/>
        </p:nvGrpSpPr>
        <p:grpSpPr>
          <a:xfrm>
            <a:off x="3153722" y="5173963"/>
            <a:ext cx="1278720" cy="604440"/>
            <a:chOff x="3153722" y="5173963"/>
            <a:chExt cx="1278720" cy="60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2C0E1FC7-D317-4CE9-9B92-BA96680362BD}"/>
                    </a:ext>
                  </a:extLst>
                </p14:cNvPr>
                <p14:cNvContentPartPr/>
                <p14:nvPr/>
              </p14:nvContentPartPr>
              <p14:xfrm>
                <a:off x="3153722" y="5203843"/>
                <a:ext cx="242640" cy="43452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2C0E1FC7-D317-4CE9-9B92-BA96680362BD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135722" y="5185843"/>
                  <a:ext cx="27828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ACB4718-EBBD-49AB-93D0-C0F123CAE455}"/>
                    </a:ext>
                  </a:extLst>
                </p14:cNvPr>
                <p14:cNvContentPartPr/>
                <p14:nvPr/>
              </p14:nvContentPartPr>
              <p14:xfrm>
                <a:off x="3481682" y="5340283"/>
                <a:ext cx="338040" cy="35712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ACB4718-EBBD-49AB-93D0-C0F123CAE45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463682" y="5322283"/>
                  <a:ext cx="3736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55C890F-580B-4EF8-8E2A-DB0FFF40C1BB}"/>
                    </a:ext>
                  </a:extLst>
                </p14:cNvPr>
                <p14:cNvContentPartPr/>
                <p14:nvPr/>
              </p14:nvContentPartPr>
              <p14:xfrm>
                <a:off x="3849962" y="5376643"/>
                <a:ext cx="122400" cy="3852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55C890F-580B-4EF8-8E2A-DB0FFF40C1BB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831962" y="5358643"/>
                  <a:ext cx="158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9DAF8E26-F61F-4975-B952-05D2DFDEFCCA}"/>
                    </a:ext>
                  </a:extLst>
                </p14:cNvPr>
                <p14:cNvContentPartPr/>
                <p14:nvPr/>
              </p14:nvContentPartPr>
              <p14:xfrm>
                <a:off x="3971642" y="5280523"/>
                <a:ext cx="178560" cy="4978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9DAF8E26-F61F-4975-B952-05D2DFDEFCC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953642" y="5262523"/>
                  <a:ext cx="21420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8FE1C9B-0E9B-4793-9312-B1204CCC5DCD}"/>
                    </a:ext>
                  </a:extLst>
                </p14:cNvPr>
                <p14:cNvContentPartPr/>
                <p14:nvPr/>
              </p14:nvContentPartPr>
              <p14:xfrm>
                <a:off x="4239482" y="5173963"/>
                <a:ext cx="192960" cy="18288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8FE1C9B-0E9B-4793-9312-B1204CCC5DC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4221482" y="5155963"/>
                  <a:ext cx="22860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F9582289-02F6-4BF7-A63B-7DD4A0AA0C3E}"/>
              </a:ext>
            </a:extLst>
          </p:cNvPr>
          <p:cNvGrpSpPr/>
          <p:nvPr/>
        </p:nvGrpSpPr>
        <p:grpSpPr>
          <a:xfrm>
            <a:off x="1643522" y="5911243"/>
            <a:ext cx="1768320" cy="652680"/>
            <a:chOff x="1643522" y="5911243"/>
            <a:chExt cx="1768320" cy="65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0293DD84-20F2-4F08-AA4D-117C49BE2C32}"/>
                    </a:ext>
                  </a:extLst>
                </p14:cNvPr>
                <p14:cNvContentPartPr/>
                <p14:nvPr/>
              </p14:nvContentPartPr>
              <p14:xfrm>
                <a:off x="1643522" y="5911243"/>
                <a:ext cx="273960" cy="47916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0293DD84-20F2-4F08-AA4D-117C49BE2C32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625498" y="5893243"/>
                  <a:ext cx="309647" cy="51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6B2B87F-4660-488D-954B-C7D4C93EF600}"/>
                    </a:ext>
                  </a:extLst>
                </p14:cNvPr>
                <p14:cNvContentPartPr/>
                <p14:nvPr/>
              </p14:nvContentPartPr>
              <p14:xfrm>
                <a:off x="1885442" y="6101683"/>
                <a:ext cx="326160" cy="24336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6B2B87F-4660-488D-954B-C7D4C93EF60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67422" y="6083683"/>
                  <a:ext cx="361839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9D23167-DDFA-4F1E-8AF3-9DF85151D401}"/>
                    </a:ext>
                  </a:extLst>
                </p14:cNvPr>
                <p14:cNvContentPartPr/>
                <p14:nvPr/>
              </p14:nvContentPartPr>
              <p14:xfrm>
                <a:off x="2267402" y="6237763"/>
                <a:ext cx="212760" cy="28836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9D23167-DDFA-4F1E-8AF3-9DF85151D401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249402" y="6219740"/>
                  <a:ext cx="248400" cy="3240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9ACAB16-DF5F-4ACC-99FB-DD9C08FA4EE6}"/>
                    </a:ext>
                  </a:extLst>
                </p14:cNvPr>
                <p14:cNvContentPartPr/>
                <p14:nvPr/>
              </p14:nvContentPartPr>
              <p14:xfrm>
                <a:off x="2557562" y="6111763"/>
                <a:ext cx="285120" cy="295920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9ACAB16-DF5F-4ACC-99FB-DD9C08FA4EE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539562" y="6093763"/>
                  <a:ext cx="320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991434C2-9E3E-45DF-AB6F-D1E67F6FC76D}"/>
                    </a:ext>
                  </a:extLst>
                </p14:cNvPr>
                <p14:cNvContentPartPr/>
                <p14:nvPr/>
              </p14:nvContentPartPr>
              <p14:xfrm>
                <a:off x="2890202" y="6294283"/>
                <a:ext cx="217080" cy="1378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991434C2-9E3E-45DF-AB6F-D1E67F6FC76D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72202" y="6276283"/>
                  <a:ext cx="252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4B2B4AB-D3C7-401C-AB0D-836F25322023}"/>
                    </a:ext>
                  </a:extLst>
                </p14:cNvPr>
                <p14:cNvContentPartPr/>
                <p14:nvPr/>
              </p14:nvContentPartPr>
              <p14:xfrm>
                <a:off x="3217802" y="6048043"/>
                <a:ext cx="194040" cy="5158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4B2B4AB-D3C7-401C-AB0D-836F2532202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199802" y="6030030"/>
                  <a:ext cx="229680" cy="55154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DF68C9B-8CCF-4189-81D8-9639D1EEF79C}"/>
              </a:ext>
            </a:extLst>
          </p:cNvPr>
          <p:cNvGrpSpPr/>
          <p:nvPr/>
        </p:nvGrpSpPr>
        <p:grpSpPr>
          <a:xfrm>
            <a:off x="4598042" y="5645203"/>
            <a:ext cx="410040" cy="367920"/>
            <a:chOff x="4598042" y="5645203"/>
            <a:chExt cx="410040" cy="36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6127CEF-9AF6-4CD3-AA0E-5486BE237DC3}"/>
                    </a:ext>
                  </a:extLst>
                </p14:cNvPr>
                <p14:cNvContentPartPr/>
                <p14:nvPr/>
              </p14:nvContentPartPr>
              <p14:xfrm>
                <a:off x="4598042" y="5761843"/>
                <a:ext cx="348840" cy="3312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6127CEF-9AF6-4CD3-AA0E-5486BE237DC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4580023" y="5743843"/>
                  <a:ext cx="384517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E60EAA0-66B0-4BC6-9CE3-A81C66D803D5}"/>
                    </a:ext>
                  </a:extLst>
                </p14:cNvPr>
                <p14:cNvContentPartPr/>
                <p14:nvPr/>
              </p14:nvContentPartPr>
              <p14:xfrm>
                <a:off x="4618562" y="5858683"/>
                <a:ext cx="225000" cy="4536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E60EAA0-66B0-4BC6-9CE3-A81C66D803D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600562" y="5840683"/>
                  <a:ext cx="2606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E8E623F-8F68-40E6-B693-D4A8A678DD2B}"/>
                    </a:ext>
                  </a:extLst>
                </p14:cNvPr>
                <p14:cNvContentPartPr/>
                <p14:nvPr/>
              </p14:nvContentPartPr>
              <p14:xfrm>
                <a:off x="4721162" y="5645203"/>
                <a:ext cx="286920" cy="36792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E8E623F-8F68-40E6-B693-D4A8A678DD2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703139" y="5627185"/>
                  <a:ext cx="322605" cy="40359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A9743475-A840-4AE3-9E2A-044359EB19E1}"/>
              </a:ext>
            </a:extLst>
          </p:cNvPr>
          <p:cNvGrpSpPr/>
          <p:nvPr/>
        </p:nvGrpSpPr>
        <p:grpSpPr>
          <a:xfrm>
            <a:off x="5436482" y="5613163"/>
            <a:ext cx="1117800" cy="492480"/>
            <a:chOff x="5436482" y="5613163"/>
            <a:chExt cx="1117800" cy="49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44BF88C-8252-47C7-BA78-E9F5BC5314E9}"/>
                    </a:ext>
                  </a:extLst>
                </p14:cNvPr>
                <p14:cNvContentPartPr/>
                <p14:nvPr/>
              </p14:nvContentPartPr>
              <p14:xfrm>
                <a:off x="5436482" y="5613163"/>
                <a:ext cx="67680" cy="40104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44BF88C-8252-47C7-BA78-E9F5BC5314E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418482" y="5595163"/>
                  <a:ext cx="103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3F9AD8F-9BBF-4F63-80CD-43C72547BF40}"/>
                    </a:ext>
                  </a:extLst>
                </p14:cNvPr>
                <p14:cNvContentPartPr/>
                <p14:nvPr/>
              </p14:nvContentPartPr>
              <p14:xfrm>
                <a:off x="5479682" y="5674003"/>
                <a:ext cx="232920" cy="289440"/>
              </p14:xfrm>
            </p:contentPart>
          </mc:Choice>
          <mc:Fallback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3F9AD8F-9BBF-4F63-80CD-43C72547BF40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461654" y="5656003"/>
                  <a:ext cx="268615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982106D-01C5-4FC8-8D42-1CEF64909216}"/>
                    </a:ext>
                  </a:extLst>
                </p14:cNvPr>
                <p14:cNvContentPartPr/>
                <p14:nvPr/>
              </p14:nvContentPartPr>
              <p14:xfrm>
                <a:off x="5808362" y="5886403"/>
                <a:ext cx="149760" cy="204480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982106D-01C5-4FC8-8D42-1CEF6490921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5790362" y="5868403"/>
                  <a:ext cx="185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744EC319-3B2F-495C-A386-850192F3DE2B}"/>
                    </a:ext>
                  </a:extLst>
                </p14:cNvPr>
                <p14:cNvContentPartPr/>
                <p14:nvPr/>
              </p14:nvContentPartPr>
              <p14:xfrm>
                <a:off x="6000962" y="5904763"/>
                <a:ext cx="152280" cy="200880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744EC319-3B2F-495C-A386-850192F3DE2B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5982962" y="5886763"/>
                  <a:ext cx="1879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7D733B5-09B1-4E01-9B33-4DA76ACAC6B2}"/>
                    </a:ext>
                  </a:extLst>
                </p14:cNvPr>
                <p14:cNvContentPartPr/>
                <p14:nvPr/>
              </p14:nvContentPartPr>
              <p14:xfrm>
                <a:off x="6240362" y="5761123"/>
                <a:ext cx="285120" cy="3960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7D733B5-09B1-4E01-9B33-4DA76ACAC6B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222362" y="5743123"/>
                  <a:ext cx="3207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F22DD6FA-8BA7-438D-B61D-F928A70F61EF}"/>
                    </a:ext>
                  </a:extLst>
                </p14:cNvPr>
                <p14:cNvContentPartPr/>
                <p14:nvPr/>
              </p14:nvContentPartPr>
              <p14:xfrm>
                <a:off x="6300482" y="5877763"/>
                <a:ext cx="253800" cy="4500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F22DD6FA-8BA7-438D-B61D-F928A70F61E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282482" y="5859763"/>
                  <a:ext cx="289440" cy="80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C6A371CF-3963-4781-913A-3D5BDC126C9E}"/>
                  </a:ext>
                </a:extLst>
              </p14:cNvPr>
              <p14:cNvContentPartPr/>
              <p14:nvPr/>
            </p14:nvContentPartPr>
            <p14:xfrm>
              <a:off x="481082" y="5790643"/>
              <a:ext cx="132480" cy="264960"/>
            </p14:xfrm>
          </p:contentPart>
        </mc:Choice>
        <mc:Fallback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C6A371CF-3963-4781-913A-3D5BDC126C9E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63033" y="5772643"/>
                <a:ext cx="168217" cy="30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4" name="Group 273">
            <a:extLst>
              <a:ext uri="{FF2B5EF4-FFF2-40B4-BE49-F238E27FC236}">
                <a16:creationId xmlns:a16="http://schemas.microsoft.com/office/drawing/2014/main" id="{0C5864E2-B5BE-49EE-B279-41A6F96F16A2}"/>
              </a:ext>
            </a:extLst>
          </p:cNvPr>
          <p:cNvGrpSpPr/>
          <p:nvPr/>
        </p:nvGrpSpPr>
        <p:grpSpPr>
          <a:xfrm>
            <a:off x="6864242" y="5538643"/>
            <a:ext cx="479880" cy="522000"/>
            <a:chOff x="6864242" y="5538643"/>
            <a:chExt cx="479880" cy="52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372E8B2-DD55-4F09-84A8-4714E602A395}"/>
                    </a:ext>
                  </a:extLst>
                </p14:cNvPr>
                <p14:cNvContentPartPr/>
                <p14:nvPr/>
              </p14:nvContentPartPr>
              <p14:xfrm>
                <a:off x="6864242" y="5538643"/>
                <a:ext cx="74880" cy="36360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372E8B2-DD55-4F09-84A8-4714E602A39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6846242" y="5520643"/>
                  <a:ext cx="110520" cy="39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3F2A2EE-6ADF-4A37-AFF7-C040A88F1027}"/>
                    </a:ext>
                  </a:extLst>
                </p14:cNvPr>
                <p14:cNvContentPartPr/>
                <p14:nvPr/>
              </p14:nvContentPartPr>
              <p14:xfrm>
                <a:off x="6881522" y="5627563"/>
                <a:ext cx="151200" cy="27072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3F2A2EE-6ADF-4A37-AFF7-C040A88F102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6863522" y="5609563"/>
                  <a:ext cx="1868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2671D6BA-EE9D-4512-85E9-FF874DB6AD8D}"/>
                    </a:ext>
                  </a:extLst>
                </p14:cNvPr>
                <p14:cNvContentPartPr/>
                <p14:nvPr/>
              </p14:nvContentPartPr>
              <p14:xfrm>
                <a:off x="7161602" y="5849683"/>
                <a:ext cx="20160" cy="2304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2671D6BA-EE9D-4512-85E9-FF874DB6AD8D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143602" y="5831683"/>
                  <a:ext cx="55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5277AD2F-A924-40B0-81A0-DD00DC209C5B}"/>
                    </a:ext>
                  </a:extLst>
                </p14:cNvPr>
                <p14:cNvContentPartPr/>
                <p14:nvPr/>
              </p14:nvContentPartPr>
              <p14:xfrm>
                <a:off x="7078442" y="5836363"/>
                <a:ext cx="127800" cy="22428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5277AD2F-A924-40B0-81A0-DD00DC209C5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060442" y="5818363"/>
                  <a:ext cx="1634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86ADA9FA-BA16-484A-BA4C-BF9987853EB6}"/>
                    </a:ext>
                  </a:extLst>
                </p14:cNvPr>
                <p14:cNvContentPartPr/>
                <p14:nvPr/>
              </p14:nvContentPartPr>
              <p14:xfrm>
                <a:off x="7306322" y="5816563"/>
                <a:ext cx="37800" cy="42120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86ADA9FA-BA16-484A-BA4C-BF9987853EB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288322" y="5798716"/>
                  <a:ext cx="73440" cy="7745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31B5DEA4-1F0F-4171-A05A-10C93C3C71BC}"/>
              </a:ext>
            </a:extLst>
          </p:cNvPr>
          <p:cNvGrpSpPr/>
          <p:nvPr/>
        </p:nvGrpSpPr>
        <p:grpSpPr>
          <a:xfrm>
            <a:off x="7614482" y="5001163"/>
            <a:ext cx="4361040" cy="1067400"/>
            <a:chOff x="7614482" y="5001163"/>
            <a:chExt cx="4361040" cy="106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7C42B68-8CD0-4E6B-B6B0-DF25D7EF85DD}"/>
                    </a:ext>
                  </a:extLst>
                </p14:cNvPr>
                <p14:cNvContentPartPr/>
                <p14:nvPr/>
              </p14:nvContentPartPr>
              <p14:xfrm>
                <a:off x="7614482" y="5520643"/>
                <a:ext cx="204120" cy="385560"/>
              </p14:xfrm>
            </p:contentPart>
          </mc:Choice>
          <mc:Fallback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7C42B68-8CD0-4E6B-B6B0-DF25D7EF85D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596482" y="5502660"/>
                  <a:ext cx="239760" cy="421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07C75C0-3514-4453-AEF4-AC52CBB04ECE}"/>
                    </a:ext>
                  </a:extLst>
                </p14:cNvPr>
                <p14:cNvContentPartPr/>
                <p14:nvPr/>
              </p14:nvContentPartPr>
              <p14:xfrm>
                <a:off x="7930922" y="5656363"/>
                <a:ext cx="281880" cy="23580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07C75C0-3514-4453-AEF4-AC52CBB04ECE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12922" y="5638363"/>
                  <a:ext cx="3175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B7A488B0-3F00-419D-B9D3-F90C7B3B64E3}"/>
                    </a:ext>
                  </a:extLst>
                </p14:cNvPr>
                <p14:cNvContentPartPr/>
                <p14:nvPr/>
              </p14:nvContentPartPr>
              <p14:xfrm>
                <a:off x="8239442" y="5659243"/>
                <a:ext cx="493200" cy="40392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B7A488B0-3F00-419D-B9D3-F90C7B3B64E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221455" y="5641259"/>
                  <a:ext cx="528814" cy="4395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E025523A-ACE3-43D7-858B-E2D3E058DF2E}"/>
                    </a:ext>
                  </a:extLst>
                </p14:cNvPr>
                <p14:cNvContentPartPr/>
                <p14:nvPr/>
              </p14:nvContentPartPr>
              <p14:xfrm>
                <a:off x="8756762" y="5818003"/>
                <a:ext cx="234720" cy="1461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E025523A-ACE3-43D7-858B-E2D3E058DF2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738762" y="5800003"/>
                  <a:ext cx="270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81DA9AF-F31A-48CB-ADF9-A93611AB81A9}"/>
                    </a:ext>
                  </a:extLst>
                </p14:cNvPr>
                <p14:cNvContentPartPr/>
                <p14:nvPr/>
              </p14:nvContentPartPr>
              <p14:xfrm>
                <a:off x="8930282" y="5562763"/>
                <a:ext cx="184320" cy="37584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81DA9AF-F31A-48CB-ADF9-A93611AB81A9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912282" y="5544763"/>
                  <a:ext cx="2199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09D567F2-FE1F-4B23-8E8A-64B73B2ED090}"/>
                    </a:ext>
                  </a:extLst>
                </p14:cNvPr>
                <p14:cNvContentPartPr/>
                <p14:nvPr/>
              </p14:nvContentPartPr>
              <p14:xfrm>
                <a:off x="9248522" y="5746363"/>
                <a:ext cx="167040" cy="1476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09D567F2-FE1F-4B23-8E8A-64B73B2ED09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230483" y="5728363"/>
                  <a:ext cx="202757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A751F60-3350-4A3F-860D-7C3553492E84}"/>
                    </a:ext>
                  </a:extLst>
                </p14:cNvPr>
                <p14:cNvContentPartPr/>
                <p14:nvPr/>
              </p14:nvContentPartPr>
              <p14:xfrm>
                <a:off x="9258242" y="5841403"/>
                <a:ext cx="300600" cy="4572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A751F60-3350-4A3F-860D-7C3553492E8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9240220" y="5823403"/>
                  <a:ext cx="336283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95B2BD1-D1F3-4AF6-BCC4-14BB486CBA74}"/>
                    </a:ext>
                  </a:extLst>
                </p14:cNvPr>
                <p14:cNvContentPartPr/>
                <p14:nvPr/>
              </p14:nvContentPartPr>
              <p14:xfrm>
                <a:off x="9717242" y="5460523"/>
                <a:ext cx="206640" cy="39672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95B2BD1-D1F3-4AF6-BCC4-14BB486CBA7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699242" y="5442523"/>
                  <a:ext cx="24228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807A8783-71A6-41ED-B077-8597A60C938C}"/>
                    </a:ext>
                  </a:extLst>
                </p14:cNvPr>
                <p14:cNvContentPartPr/>
                <p14:nvPr/>
              </p14:nvContentPartPr>
              <p14:xfrm>
                <a:off x="9974642" y="5592643"/>
                <a:ext cx="573480" cy="47592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807A8783-71A6-41ED-B077-8597A60C938C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956642" y="5574643"/>
                  <a:ext cx="60912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3F416A8A-772A-4C72-9DDF-0153D0B84C88}"/>
                    </a:ext>
                  </a:extLst>
                </p14:cNvPr>
                <p14:cNvContentPartPr/>
                <p14:nvPr/>
              </p14:nvContentPartPr>
              <p14:xfrm>
                <a:off x="10317362" y="5477803"/>
                <a:ext cx="135360" cy="1260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3F416A8A-772A-4C72-9DDF-0153D0B84C88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299362" y="5459803"/>
                  <a:ext cx="171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05B4180-105E-4343-A95B-610F943201D3}"/>
                    </a:ext>
                  </a:extLst>
                </p14:cNvPr>
                <p14:cNvContentPartPr/>
                <p14:nvPr/>
              </p14:nvContentPartPr>
              <p14:xfrm>
                <a:off x="10335722" y="5355043"/>
                <a:ext cx="79920" cy="127440"/>
              </p14:xfrm>
            </p:contentPart>
          </mc:Choice>
          <mc:Fallback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05B4180-105E-4343-A95B-610F943201D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0317641" y="5337043"/>
                  <a:ext cx="115721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7AAFFAB4-F19E-46C0-9FE8-4A34E9446879}"/>
                    </a:ext>
                  </a:extLst>
                </p14:cNvPr>
                <p14:cNvContentPartPr/>
                <p14:nvPr/>
              </p14:nvContentPartPr>
              <p14:xfrm>
                <a:off x="10517522" y="5406523"/>
                <a:ext cx="89280" cy="2340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7AAFFAB4-F19E-46C0-9FE8-4A34E944687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499522" y="5388523"/>
                  <a:ext cx="124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5F8916E4-50DF-4FD5-B46B-4CE2567BD67C}"/>
                    </a:ext>
                  </a:extLst>
                </p14:cNvPr>
                <p14:cNvContentPartPr/>
                <p14:nvPr/>
              </p14:nvContentPartPr>
              <p14:xfrm>
                <a:off x="10534082" y="5356483"/>
                <a:ext cx="42480" cy="2124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5F8916E4-50DF-4FD5-B46B-4CE2567BD67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516082" y="5338513"/>
                  <a:ext cx="78120" cy="247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8D4C5B5-4C85-4DB3-85AB-165EA33F54BB}"/>
                    </a:ext>
                  </a:extLst>
                </p14:cNvPr>
                <p14:cNvContentPartPr/>
                <p14:nvPr/>
              </p14:nvContentPartPr>
              <p14:xfrm>
                <a:off x="10694282" y="5319763"/>
                <a:ext cx="160920" cy="643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8D4C5B5-4C85-4DB3-85AB-165EA33F54B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676282" y="5301773"/>
                  <a:ext cx="196560" cy="6793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C92F00C-8EB3-4DAF-86FF-F4FCADCCCCA6}"/>
                    </a:ext>
                  </a:extLst>
                </p14:cNvPr>
                <p14:cNvContentPartPr/>
                <p14:nvPr/>
              </p14:nvContentPartPr>
              <p14:xfrm>
                <a:off x="11010722" y="5797123"/>
                <a:ext cx="44280" cy="5040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C92F00C-8EB3-4DAF-86FF-F4FCADCCCCA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992722" y="5779123"/>
                  <a:ext cx="79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C5D6D27-1E30-4AAA-8BE8-CAF095E11849}"/>
                    </a:ext>
                  </a:extLst>
                </p14:cNvPr>
                <p14:cNvContentPartPr/>
                <p14:nvPr/>
              </p14:nvContentPartPr>
              <p14:xfrm>
                <a:off x="11176322" y="5346403"/>
                <a:ext cx="197640" cy="28980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C5D6D27-1E30-4AAA-8BE8-CAF095E11849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158355" y="5328403"/>
                  <a:ext cx="233215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0E3ED675-2EEB-4B63-ABC6-EC1152CA91C0}"/>
                    </a:ext>
                  </a:extLst>
                </p14:cNvPr>
                <p14:cNvContentPartPr/>
                <p14:nvPr/>
              </p14:nvContentPartPr>
              <p14:xfrm>
                <a:off x="11166962" y="5552323"/>
                <a:ext cx="209160" cy="35604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0E3ED675-2EEB-4B63-ABC6-EC1152CA91C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148962" y="5534323"/>
                  <a:ext cx="2448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56F42AB9-66B2-412F-998A-195B4F8A54F6}"/>
                    </a:ext>
                  </a:extLst>
                </p14:cNvPr>
                <p14:cNvContentPartPr/>
                <p14:nvPr/>
              </p14:nvContentPartPr>
              <p14:xfrm>
                <a:off x="11375402" y="5538643"/>
                <a:ext cx="277200" cy="30132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56F42AB9-66B2-412F-998A-195B4F8A54F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357402" y="5520664"/>
                  <a:ext cx="312840" cy="3369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FE2285A-A783-4249-A204-64FEE605E00B}"/>
                    </a:ext>
                  </a:extLst>
                </p14:cNvPr>
                <p14:cNvContentPartPr/>
                <p14:nvPr/>
              </p14:nvContentPartPr>
              <p14:xfrm>
                <a:off x="11590322" y="5460523"/>
                <a:ext cx="101520" cy="2088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FE2285A-A783-4249-A204-64FEE605E00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572386" y="5442207"/>
                  <a:ext cx="137034" cy="57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A05E07B4-2F8F-4AF4-951D-5E52858D68BC}"/>
                    </a:ext>
                  </a:extLst>
                </p14:cNvPr>
                <p14:cNvContentPartPr/>
                <p14:nvPr/>
              </p14:nvContentPartPr>
              <p14:xfrm>
                <a:off x="11707322" y="5341003"/>
                <a:ext cx="162720" cy="66960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A05E07B4-2F8F-4AF4-951D-5E52858D68B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689322" y="5323003"/>
                  <a:ext cx="19836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D1DC7A3-A4B7-4F8D-9727-620105DA2308}"/>
                    </a:ext>
                  </a:extLst>
                </p14:cNvPr>
                <p14:cNvContentPartPr/>
                <p14:nvPr/>
              </p14:nvContentPartPr>
              <p14:xfrm>
                <a:off x="11770682" y="5001163"/>
                <a:ext cx="204840" cy="19368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D1DC7A3-A4B7-4F8D-9727-620105DA230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752682" y="4983163"/>
                  <a:ext cx="24048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7E4CAEEE-085F-4169-BA05-96DFF4501FB8}"/>
              </a:ext>
            </a:extLst>
          </p:cNvPr>
          <p:cNvGrpSpPr/>
          <p:nvPr/>
        </p:nvGrpSpPr>
        <p:grpSpPr>
          <a:xfrm>
            <a:off x="5116802" y="4917643"/>
            <a:ext cx="6866280" cy="1441800"/>
            <a:chOff x="5116802" y="4917643"/>
            <a:chExt cx="6866280" cy="144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6EA778AA-05E8-444D-8FC9-695019EF68D9}"/>
                    </a:ext>
                  </a:extLst>
                </p14:cNvPr>
                <p14:cNvContentPartPr/>
                <p14:nvPr/>
              </p14:nvContentPartPr>
              <p14:xfrm>
                <a:off x="5116802" y="5247763"/>
                <a:ext cx="82080" cy="95868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6EA778AA-05E8-444D-8FC9-695019EF68D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098802" y="5229763"/>
                  <a:ext cx="117720" cy="9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D2B54D8C-0AAB-4AB3-8508-6ED9F8C39315}"/>
                    </a:ext>
                  </a:extLst>
                </p14:cNvPr>
                <p14:cNvContentPartPr/>
                <p14:nvPr/>
              </p14:nvContentPartPr>
              <p14:xfrm>
                <a:off x="5232362" y="4917643"/>
                <a:ext cx="6750720" cy="13208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D2B54D8C-0AAB-4AB3-8508-6ED9F8C39315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214361" y="4899638"/>
                  <a:ext cx="6786362" cy="13564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8056E9F-1865-4125-8C1B-B12647BC0FC1}"/>
                    </a:ext>
                  </a:extLst>
                </p14:cNvPr>
                <p14:cNvContentPartPr/>
                <p14:nvPr/>
              </p14:nvContentPartPr>
              <p14:xfrm>
                <a:off x="5174042" y="6146683"/>
                <a:ext cx="6676560" cy="2127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8056E9F-1865-4125-8C1B-B12647BC0FC1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156042" y="6128713"/>
                  <a:ext cx="6712200" cy="2483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0834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9F472F-8FE8-4D59-9DD4-42FAADEA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7</a:t>
            </a:fld>
            <a:endParaRPr lang="tr-TR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E36EC4-7D53-4530-8B62-CFA7DC4CED91}"/>
              </a:ext>
            </a:extLst>
          </p:cNvPr>
          <p:cNvGrpSpPr/>
          <p:nvPr/>
        </p:nvGrpSpPr>
        <p:grpSpPr>
          <a:xfrm>
            <a:off x="2227802" y="824443"/>
            <a:ext cx="1250280" cy="462600"/>
            <a:chOff x="2227802" y="824443"/>
            <a:chExt cx="1250280" cy="46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FD332FD-9E2D-4A25-BA98-362AA5ECF8F0}"/>
                    </a:ext>
                  </a:extLst>
                </p14:cNvPr>
                <p14:cNvContentPartPr/>
                <p14:nvPr/>
              </p14:nvContentPartPr>
              <p14:xfrm>
                <a:off x="2227802" y="824443"/>
                <a:ext cx="335160" cy="306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FD332FD-9E2D-4A25-BA98-362AA5ECF8F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802" y="806443"/>
                  <a:ext cx="37080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9402EC-1861-4478-9FD4-083928DB0957}"/>
                    </a:ext>
                  </a:extLst>
                </p14:cNvPr>
                <p14:cNvContentPartPr/>
                <p14:nvPr/>
              </p14:nvContentPartPr>
              <p14:xfrm>
                <a:off x="2633522" y="963403"/>
                <a:ext cx="162000" cy="32364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9402EC-1861-4478-9FD4-083928DB095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15522" y="945403"/>
                  <a:ext cx="19764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74E5B20-5B92-4FA6-9176-B33CE31A8BA4}"/>
                    </a:ext>
                  </a:extLst>
                </p14:cNvPr>
                <p14:cNvContentPartPr/>
                <p14:nvPr/>
              </p14:nvContentPartPr>
              <p14:xfrm>
                <a:off x="2946722" y="903283"/>
                <a:ext cx="327600" cy="213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74E5B20-5B92-4FA6-9176-B33CE31A8BA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928742" y="885283"/>
                  <a:ext cx="363201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CA4BB2D-060E-42AB-96B8-808D089E8AC3}"/>
                    </a:ext>
                  </a:extLst>
                </p14:cNvPr>
                <p14:cNvContentPartPr/>
                <p14:nvPr/>
              </p14:nvContentPartPr>
              <p14:xfrm>
                <a:off x="3335522" y="1057723"/>
                <a:ext cx="142560" cy="982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CA4BB2D-060E-42AB-96B8-808D089E8A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17522" y="1039789"/>
                  <a:ext cx="178200" cy="13379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AB6FC59-6EED-4CFA-8F74-F41D52D3461C}"/>
              </a:ext>
            </a:extLst>
          </p:cNvPr>
          <p:cNvGrpSpPr/>
          <p:nvPr/>
        </p:nvGrpSpPr>
        <p:grpSpPr>
          <a:xfrm>
            <a:off x="2135642" y="301003"/>
            <a:ext cx="275040" cy="345960"/>
            <a:chOff x="2135642" y="301003"/>
            <a:chExt cx="275040" cy="34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293CF87-A895-4642-94B0-9F63D88DE857}"/>
                    </a:ext>
                  </a:extLst>
                </p14:cNvPr>
                <p14:cNvContentPartPr/>
                <p14:nvPr/>
              </p14:nvContentPartPr>
              <p14:xfrm>
                <a:off x="2135642" y="343483"/>
                <a:ext cx="275040" cy="27396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293CF87-A895-4642-94B0-9F63D88DE85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17642" y="325483"/>
                  <a:ext cx="31068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6E629C-4A75-4E8E-BBEE-6AFD1154B974}"/>
                    </a:ext>
                  </a:extLst>
                </p14:cNvPr>
                <p14:cNvContentPartPr/>
                <p14:nvPr/>
              </p14:nvContentPartPr>
              <p14:xfrm>
                <a:off x="2140322" y="301003"/>
                <a:ext cx="160200" cy="2192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6E629C-4A75-4E8E-BBEE-6AFD1154B97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2322" y="282973"/>
                  <a:ext cx="195840" cy="2549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4685EC2-FA5E-4BD7-B685-2A9C92DE66F2}"/>
                    </a:ext>
                  </a:extLst>
                </p14:cNvPr>
                <p14:cNvContentPartPr/>
                <p14:nvPr/>
              </p14:nvContentPartPr>
              <p14:xfrm>
                <a:off x="2225642" y="414403"/>
                <a:ext cx="116280" cy="1789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4685EC2-FA5E-4BD7-B685-2A9C92DE66F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07642" y="396403"/>
                  <a:ext cx="15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F06991E-A1DF-4D77-BB4B-4B771DC353DE}"/>
                    </a:ext>
                  </a:extLst>
                </p14:cNvPr>
                <p14:cNvContentPartPr/>
                <p14:nvPr/>
              </p14:nvContentPartPr>
              <p14:xfrm>
                <a:off x="2296562" y="486403"/>
                <a:ext cx="94320" cy="1605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F06991E-A1DF-4D77-BB4B-4B771DC353D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78630" y="468403"/>
                  <a:ext cx="129824" cy="19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90ED11A-0DAC-48C4-918C-9A6989DF49A9}"/>
              </a:ext>
            </a:extLst>
          </p:cNvPr>
          <p:cNvGrpSpPr/>
          <p:nvPr/>
        </p:nvGrpSpPr>
        <p:grpSpPr>
          <a:xfrm>
            <a:off x="3027362" y="351403"/>
            <a:ext cx="340200" cy="201960"/>
            <a:chOff x="3027362" y="351403"/>
            <a:chExt cx="34020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0D7F2D3-ACA2-4289-B89C-5D639C577B23}"/>
                    </a:ext>
                  </a:extLst>
                </p14:cNvPr>
                <p14:cNvContentPartPr/>
                <p14:nvPr/>
              </p14:nvContentPartPr>
              <p14:xfrm>
                <a:off x="3027362" y="351403"/>
                <a:ext cx="84600" cy="111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0D7F2D3-ACA2-4289-B89C-5D639C577B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09438" y="333403"/>
                  <a:ext cx="120089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343C98A-2E01-4742-AAF4-B19249A29698}"/>
                    </a:ext>
                  </a:extLst>
                </p14:cNvPr>
                <p14:cNvContentPartPr/>
                <p14:nvPr/>
              </p14:nvContentPartPr>
              <p14:xfrm>
                <a:off x="3298802" y="428083"/>
                <a:ext cx="68760" cy="125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343C98A-2E01-4742-AAF4-B19249A2969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80802" y="410083"/>
                  <a:ext cx="10440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27F9867-C10D-46B9-B381-3227BCA777CD}"/>
              </a:ext>
            </a:extLst>
          </p:cNvPr>
          <p:cNvGrpSpPr/>
          <p:nvPr/>
        </p:nvGrpSpPr>
        <p:grpSpPr>
          <a:xfrm>
            <a:off x="2100002" y="1558123"/>
            <a:ext cx="1662840" cy="1909800"/>
            <a:chOff x="2100002" y="1558123"/>
            <a:chExt cx="1662840" cy="190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C470763-0C57-4AAD-AD86-B8393177DD01}"/>
                    </a:ext>
                  </a:extLst>
                </p14:cNvPr>
                <p14:cNvContentPartPr/>
                <p14:nvPr/>
              </p14:nvContentPartPr>
              <p14:xfrm>
                <a:off x="2142122" y="1558123"/>
                <a:ext cx="1495800" cy="4525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C470763-0C57-4AAD-AD86-B8393177DD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24122" y="1540123"/>
                  <a:ext cx="153144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7D7FB6B-F5E3-4C68-AD32-77E3F0E855C9}"/>
                    </a:ext>
                  </a:extLst>
                </p14:cNvPr>
                <p14:cNvContentPartPr/>
                <p14:nvPr/>
              </p14:nvContentPartPr>
              <p14:xfrm>
                <a:off x="2140322" y="1890403"/>
                <a:ext cx="47520" cy="1171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7D7FB6B-F5E3-4C68-AD32-77E3F0E855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22322" y="1872397"/>
                  <a:ext cx="83160" cy="12070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4A04763-DE4B-4820-894A-1EA62E49E594}"/>
                    </a:ext>
                  </a:extLst>
                </p14:cNvPr>
                <p14:cNvContentPartPr/>
                <p14:nvPr/>
              </p14:nvContentPartPr>
              <p14:xfrm>
                <a:off x="3735482" y="1858003"/>
                <a:ext cx="27360" cy="266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4A04763-DE4B-4820-894A-1EA62E49E59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17482" y="1840003"/>
                  <a:ext cx="63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357BC28-BDE0-4B52-B4CD-DD83EF040AAC}"/>
                    </a:ext>
                  </a:extLst>
                </p14:cNvPr>
                <p14:cNvContentPartPr/>
                <p14:nvPr/>
              </p14:nvContentPartPr>
              <p14:xfrm>
                <a:off x="3668162" y="1821283"/>
                <a:ext cx="90720" cy="145728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357BC28-BDE0-4B52-B4CD-DD83EF040AA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50090" y="1803283"/>
                  <a:ext cx="126502" cy="149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962C4F8-0ACC-4980-AFC9-9C7F3FF7E499}"/>
                    </a:ext>
                  </a:extLst>
                </p14:cNvPr>
                <p14:cNvContentPartPr/>
                <p14:nvPr/>
              </p14:nvContentPartPr>
              <p14:xfrm>
                <a:off x="2111162" y="3152923"/>
                <a:ext cx="1384200" cy="3150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962C4F8-0ACC-4980-AFC9-9C7F3FF7E4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93162" y="3134902"/>
                  <a:ext cx="1419840" cy="35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1F37FD-5A50-4577-B9E8-2BCA0CDA5C86}"/>
                    </a:ext>
                  </a:extLst>
                </p14:cNvPr>
                <p14:cNvContentPartPr/>
                <p14:nvPr/>
              </p14:nvContentPartPr>
              <p14:xfrm>
                <a:off x="2295482" y="3098563"/>
                <a:ext cx="1365840" cy="1569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1F37FD-5A50-4577-B9E8-2BCA0CDA5C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77482" y="3080563"/>
                  <a:ext cx="1401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1C3E37D-556A-407D-9B1B-D5A285F04131}"/>
                    </a:ext>
                  </a:extLst>
                </p14:cNvPr>
                <p14:cNvContentPartPr/>
                <p14:nvPr/>
              </p14:nvContentPartPr>
              <p14:xfrm>
                <a:off x="2106122" y="2958523"/>
                <a:ext cx="47880" cy="129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C3E37D-556A-407D-9B1B-D5A285F0413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88122" y="2940009"/>
                  <a:ext cx="83520" cy="496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760DE83-50A2-4E0E-A867-05509CEBA1EF}"/>
                    </a:ext>
                  </a:extLst>
                </p14:cNvPr>
                <p14:cNvContentPartPr/>
                <p14:nvPr/>
              </p14:nvContentPartPr>
              <p14:xfrm>
                <a:off x="2167322" y="2960683"/>
                <a:ext cx="1518120" cy="1702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760DE83-50A2-4E0E-A867-05509CEBA1E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49322" y="2942683"/>
                  <a:ext cx="1553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5BDD0C-E347-40E6-95CD-9EFA59F82AA3}"/>
                    </a:ext>
                  </a:extLst>
                </p14:cNvPr>
                <p14:cNvContentPartPr/>
                <p14:nvPr/>
              </p14:nvContentPartPr>
              <p14:xfrm>
                <a:off x="2170922" y="2892643"/>
                <a:ext cx="1441080" cy="86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5BDD0C-E347-40E6-95CD-9EFA59F82AA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52922" y="2874643"/>
                  <a:ext cx="14767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F9ABFDE-1B10-4DF5-BB02-14B5B7AB4CC5}"/>
                    </a:ext>
                  </a:extLst>
                </p14:cNvPr>
                <p14:cNvContentPartPr/>
                <p14:nvPr/>
              </p14:nvContentPartPr>
              <p14:xfrm>
                <a:off x="2100002" y="3035203"/>
                <a:ext cx="187560" cy="147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F9ABFDE-1B10-4DF5-BB02-14B5B7AB4CC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82002" y="3017203"/>
                  <a:ext cx="223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4A1AF9-C222-42CA-9094-BFB63F6D7F25}"/>
                    </a:ext>
                  </a:extLst>
                </p14:cNvPr>
                <p14:cNvContentPartPr/>
                <p14:nvPr/>
              </p14:nvContentPartPr>
              <p14:xfrm>
                <a:off x="2203682" y="3101443"/>
                <a:ext cx="157320" cy="1454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4A1AF9-C222-42CA-9094-BFB63F6D7F2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185641" y="3083443"/>
                  <a:ext cx="193042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CC9D53F-3675-4EC1-B7C9-AC721BC24C58}"/>
                    </a:ext>
                  </a:extLst>
                </p14:cNvPr>
                <p14:cNvContentPartPr/>
                <p14:nvPr/>
              </p14:nvContentPartPr>
              <p14:xfrm>
                <a:off x="2334002" y="3124843"/>
                <a:ext cx="286200" cy="2109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CC9D53F-3675-4EC1-B7C9-AC721BC24C5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16002" y="3106812"/>
                  <a:ext cx="321840" cy="246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A46EFBC-44FD-44FC-849E-CD82BA9630F4}"/>
                    </a:ext>
                  </a:extLst>
                </p14:cNvPr>
                <p14:cNvContentPartPr/>
                <p14:nvPr/>
              </p14:nvContentPartPr>
              <p14:xfrm>
                <a:off x="2534522" y="3156883"/>
                <a:ext cx="202320" cy="2149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A46EFBC-44FD-44FC-849E-CD82BA9630F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16522" y="3138883"/>
                  <a:ext cx="2379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3608F36-C79E-44D8-A2EA-80EA0373A7C3}"/>
                    </a:ext>
                  </a:extLst>
                </p14:cNvPr>
                <p14:cNvContentPartPr/>
                <p14:nvPr/>
              </p14:nvContentPartPr>
              <p14:xfrm>
                <a:off x="2664482" y="3185683"/>
                <a:ext cx="388080" cy="227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3608F36-C79E-44D8-A2EA-80EA0373A7C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46482" y="3167683"/>
                  <a:ext cx="4237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34E5CFA-5262-46A2-890F-ED0FEF57AABE}"/>
                    </a:ext>
                  </a:extLst>
                </p14:cNvPr>
                <p14:cNvContentPartPr/>
                <p14:nvPr/>
              </p14:nvContentPartPr>
              <p14:xfrm>
                <a:off x="3042842" y="3187843"/>
                <a:ext cx="160200" cy="2239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34E5CFA-5262-46A2-890F-ED0FEF57AAB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24801" y="3169843"/>
                  <a:ext cx="1959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CAFEAD5-20C7-46F8-B802-822A9F28433E}"/>
                    </a:ext>
                  </a:extLst>
                </p14:cNvPr>
                <p14:cNvContentPartPr/>
                <p14:nvPr/>
              </p14:nvContentPartPr>
              <p14:xfrm>
                <a:off x="3337682" y="3134203"/>
                <a:ext cx="366120" cy="2210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CAFEAD5-20C7-46F8-B802-822A9F2843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19682" y="3116203"/>
                  <a:ext cx="4017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1D992BC-61B4-466F-BDF5-8BA1566C1BB8}"/>
                    </a:ext>
                  </a:extLst>
                </p14:cNvPr>
                <p14:cNvContentPartPr/>
                <p14:nvPr/>
              </p14:nvContentPartPr>
              <p14:xfrm>
                <a:off x="2336882" y="2929003"/>
                <a:ext cx="855720" cy="42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1D992BC-61B4-466F-BDF5-8BA1566C1BB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18890" y="2911003"/>
                  <a:ext cx="891345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A24A221-2AAF-470D-B208-A259CCE13798}"/>
                    </a:ext>
                  </a:extLst>
                </p14:cNvPr>
                <p14:cNvContentPartPr/>
                <p14:nvPr/>
              </p14:nvContentPartPr>
              <p14:xfrm>
                <a:off x="2443082" y="3015763"/>
                <a:ext cx="598320" cy="5688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A24A221-2AAF-470D-B208-A259CCE1379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25082" y="2997763"/>
                  <a:ext cx="633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5344805-3B6B-47DC-87F3-F3FD156D67A8}"/>
                    </a:ext>
                  </a:extLst>
                </p14:cNvPr>
                <p14:cNvContentPartPr/>
                <p14:nvPr/>
              </p14:nvContentPartPr>
              <p14:xfrm>
                <a:off x="2666282" y="3063283"/>
                <a:ext cx="432360" cy="13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5344805-3B6B-47DC-87F3-F3FD156D67A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48282" y="3044797"/>
                  <a:ext cx="468000" cy="50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19A41B8-0A76-49DC-8EB7-879377A3E283}"/>
                    </a:ext>
                  </a:extLst>
                </p14:cNvPr>
                <p14:cNvContentPartPr/>
                <p14:nvPr/>
              </p14:nvContentPartPr>
              <p14:xfrm>
                <a:off x="2159042" y="2217283"/>
                <a:ext cx="1408320" cy="1699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19A41B8-0A76-49DC-8EB7-879377A3E28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141042" y="2199245"/>
                  <a:ext cx="1443960" cy="205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47CE1A-86A9-460B-868C-6A9FDD9BEC40}"/>
                    </a:ext>
                  </a:extLst>
                </p14:cNvPr>
                <p14:cNvContentPartPr/>
                <p14:nvPr/>
              </p14:nvContentPartPr>
              <p14:xfrm>
                <a:off x="2233202" y="2067163"/>
                <a:ext cx="1518480" cy="1069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47CE1A-86A9-460B-868C-6A9FDD9BEC4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15202" y="2049102"/>
                  <a:ext cx="1554120" cy="1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35018B0-EB5C-48FA-99E0-C9CADDC9041F}"/>
                    </a:ext>
                  </a:extLst>
                </p14:cNvPr>
                <p14:cNvContentPartPr/>
                <p14:nvPr/>
              </p14:nvContentPartPr>
              <p14:xfrm>
                <a:off x="3277922" y="2433643"/>
                <a:ext cx="280800" cy="30420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35018B0-EB5C-48FA-99E0-C9CADDC9041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59899" y="2415664"/>
                  <a:ext cx="316486" cy="3397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BC8B5C5-E478-4CB2-9435-A504772643F2}"/>
                    </a:ext>
                  </a:extLst>
                </p14:cNvPr>
                <p14:cNvContentPartPr/>
                <p14:nvPr/>
              </p14:nvContentPartPr>
              <p14:xfrm>
                <a:off x="3127802" y="2487643"/>
                <a:ext cx="63720" cy="482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BC8B5C5-E478-4CB2-9435-A504772643F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09700" y="2469508"/>
                  <a:ext cx="99563" cy="841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F3148E8-1FD4-4EA1-A9E8-087F08DA8116}"/>
                    </a:ext>
                  </a:extLst>
                </p14:cNvPr>
                <p14:cNvContentPartPr/>
                <p14:nvPr/>
              </p14:nvContentPartPr>
              <p14:xfrm>
                <a:off x="3112682" y="2649643"/>
                <a:ext cx="29880" cy="54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F3148E8-1FD4-4EA1-A9E8-087F08DA811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94896" y="2631643"/>
                  <a:ext cx="65096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73B98F-A943-49FC-A5A3-106DAEED828F}"/>
                    </a:ext>
                  </a:extLst>
                </p14:cNvPr>
                <p14:cNvContentPartPr/>
                <p14:nvPr/>
              </p14:nvContentPartPr>
              <p14:xfrm>
                <a:off x="2606882" y="2661883"/>
                <a:ext cx="31680" cy="403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73B98F-A943-49FC-A5A3-106DAEED828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588882" y="2644042"/>
                  <a:ext cx="67320" cy="75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A886116-27FE-41FA-BB6D-FC9DE405C254}"/>
                    </a:ext>
                  </a:extLst>
                </p14:cNvPr>
                <p14:cNvContentPartPr/>
                <p14:nvPr/>
              </p14:nvContentPartPr>
              <p14:xfrm>
                <a:off x="2368562" y="2639563"/>
                <a:ext cx="47880" cy="381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A886116-27FE-41FA-BB6D-FC9DE405C25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350562" y="2621563"/>
                  <a:ext cx="835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A050E28-3FA3-4AC9-97EF-82115C96EC25}"/>
                    </a:ext>
                  </a:extLst>
                </p14:cNvPr>
                <p14:cNvContentPartPr/>
                <p14:nvPr/>
              </p14:nvContentPartPr>
              <p14:xfrm>
                <a:off x="2494202" y="2421763"/>
                <a:ext cx="172800" cy="16560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A050E28-3FA3-4AC9-97EF-82115C96EC2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76164" y="2403763"/>
                  <a:ext cx="208514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D4D42B-FBBD-42D9-AFD7-EDE56CE07A55}"/>
                    </a:ext>
                  </a:extLst>
                </p14:cNvPr>
                <p14:cNvContentPartPr/>
                <p14:nvPr/>
              </p14:nvContentPartPr>
              <p14:xfrm>
                <a:off x="2904962" y="2703283"/>
                <a:ext cx="26280" cy="39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D4D42B-FBBD-42D9-AFD7-EDE56CE07A5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86962" y="2685283"/>
                  <a:ext cx="619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8DEE9E-834B-4F57-9165-AD9A6693EF2A}"/>
                    </a:ext>
                  </a:extLst>
                </p14:cNvPr>
                <p14:cNvContentPartPr/>
                <p14:nvPr/>
              </p14:nvContentPartPr>
              <p14:xfrm>
                <a:off x="2868602" y="2605363"/>
                <a:ext cx="26280" cy="12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8DEE9E-834B-4F57-9165-AD9A6693EF2A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850602" y="2587363"/>
                  <a:ext cx="61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4E997F3-F215-4D8D-99DC-7BEE96E4413B}"/>
                    </a:ext>
                  </a:extLst>
                </p14:cNvPr>
                <p14:cNvContentPartPr/>
                <p14:nvPr/>
              </p14:nvContentPartPr>
              <p14:xfrm>
                <a:off x="2880842" y="2383603"/>
                <a:ext cx="144000" cy="185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4E997F3-F215-4D8D-99DC-7BEE96E4413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62797" y="2365603"/>
                  <a:ext cx="179729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187293C-CD86-439D-9664-94F9B4E20A20}"/>
                    </a:ext>
                  </a:extLst>
                </p14:cNvPr>
                <p14:cNvContentPartPr/>
                <p14:nvPr/>
              </p14:nvContentPartPr>
              <p14:xfrm>
                <a:off x="2635682" y="2793643"/>
                <a:ext cx="22320" cy="16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187293C-CD86-439D-9664-94F9B4E20A2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617682" y="2775643"/>
                  <a:ext cx="57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417A920-60D0-4581-9C53-2AACD3DC69F5}"/>
                    </a:ext>
                  </a:extLst>
                </p14:cNvPr>
                <p14:cNvContentPartPr/>
                <p14:nvPr/>
              </p14:nvContentPartPr>
              <p14:xfrm>
                <a:off x="2744402" y="2901643"/>
                <a:ext cx="24840" cy="11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417A920-60D0-4581-9C53-2AACD3DC69F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26402" y="2883643"/>
                  <a:ext cx="604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72473F4-23C1-4E43-AFDE-24A8E28EA9AB}"/>
                    </a:ext>
                  </a:extLst>
                </p14:cNvPr>
                <p14:cNvContentPartPr/>
                <p14:nvPr/>
              </p14:nvContentPartPr>
              <p14:xfrm>
                <a:off x="2453162" y="2878963"/>
                <a:ext cx="144000" cy="225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72473F4-23C1-4E43-AFDE-24A8E28EA9A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435162" y="2860963"/>
                  <a:ext cx="17964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92AD540-B366-4516-9405-D007F615B898}"/>
              </a:ext>
            </a:extLst>
          </p:cNvPr>
          <p:cNvGrpSpPr/>
          <p:nvPr/>
        </p:nvGrpSpPr>
        <p:grpSpPr>
          <a:xfrm>
            <a:off x="3974522" y="319003"/>
            <a:ext cx="2788560" cy="630360"/>
            <a:chOff x="3974522" y="319003"/>
            <a:chExt cx="2788560" cy="63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D8F4205-967A-4652-9082-504E005B2143}"/>
                    </a:ext>
                  </a:extLst>
                </p14:cNvPr>
                <p14:cNvContentPartPr/>
                <p14:nvPr/>
              </p14:nvContentPartPr>
              <p14:xfrm>
                <a:off x="3974522" y="373003"/>
                <a:ext cx="603000" cy="3751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D8F4205-967A-4652-9082-504E005B214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56522" y="355003"/>
                  <a:ext cx="6386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49A0E2-3367-416C-B700-821242048930}"/>
                    </a:ext>
                  </a:extLst>
                </p14:cNvPr>
                <p14:cNvContentPartPr/>
                <p14:nvPr/>
              </p14:nvContentPartPr>
              <p14:xfrm>
                <a:off x="4971362" y="520243"/>
                <a:ext cx="486720" cy="4291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49A0E2-3367-416C-B700-82124204893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953362" y="502243"/>
                  <a:ext cx="52236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38D3D49-B43E-44E6-AA82-0BD9C51E5878}"/>
                    </a:ext>
                  </a:extLst>
                </p14:cNvPr>
                <p14:cNvContentPartPr/>
                <p14:nvPr/>
              </p14:nvContentPartPr>
              <p14:xfrm>
                <a:off x="5318762" y="363283"/>
                <a:ext cx="167760" cy="1616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38D3D49-B43E-44E6-AA82-0BD9C51E58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00762" y="345283"/>
                  <a:ext cx="20340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4A84370-A5F3-4292-9E53-741CED9EEC5F}"/>
                    </a:ext>
                  </a:extLst>
                </p14:cNvPr>
                <p14:cNvContentPartPr/>
                <p14:nvPr/>
              </p14:nvContentPartPr>
              <p14:xfrm>
                <a:off x="5541242" y="319003"/>
                <a:ext cx="178560" cy="2113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4A84370-A5F3-4292-9E53-741CED9EEC5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23242" y="301003"/>
                  <a:ext cx="21420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A82154D-17CB-4AD2-9C77-A5EEDA48FDFF}"/>
                    </a:ext>
                  </a:extLst>
                </p14:cNvPr>
                <p14:cNvContentPartPr/>
                <p14:nvPr/>
              </p14:nvContentPartPr>
              <p14:xfrm>
                <a:off x="6068642" y="473803"/>
                <a:ext cx="79560" cy="174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A82154D-17CB-4AD2-9C77-A5EEDA48FDF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050642" y="455840"/>
                  <a:ext cx="115200" cy="2101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1383D4B-565A-4BE7-8390-5AED3E1841F6}"/>
                    </a:ext>
                  </a:extLst>
                </p14:cNvPr>
                <p14:cNvContentPartPr/>
                <p14:nvPr/>
              </p14:nvContentPartPr>
              <p14:xfrm>
                <a:off x="6219842" y="511243"/>
                <a:ext cx="190800" cy="2109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1383D4B-565A-4BE7-8390-5AED3E1841F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01842" y="493243"/>
                  <a:ext cx="226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98486AB-47A0-4A59-9D7D-2041C3F24A26}"/>
                    </a:ext>
                  </a:extLst>
                </p14:cNvPr>
                <p14:cNvContentPartPr/>
                <p14:nvPr/>
              </p14:nvContentPartPr>
              <p14:xfrm>
                <a:off x="6462482" y="575683"/>
                <a:ext cx="300600" cy="1576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98486AB-47A0-4A59-9D7D-2041C3F24A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44482" y="557683"/>
                  <a:ext cx="336240" cy="19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F15A7CD-026A-47AC-8529-83BB1480889E}"/>
              </a:ext>
            </a:extLst>
          </p:cNvPr>
          <p:cNvGrpSpPr/>
          <p:nvPr/>
        </p:nvGrpSpPr>
        <p:grpSpPr>
          <a:xfrm>
            <a:off x="7246202" y="413683"/>
            <a:ext cx="809280" cy="394200"/>
            <a:chOff x="7246202" y="413683"/>
            <a:chExt cx="809280" cy="39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29EB562-1F25-47EA-9269-CBF3D9CF96A1}"/>
                    </a:ext>
                  </a:extLst>
                </p14:cNvPr>
                <p14:cNvContentPartPr/>
                <p14:nvPr/>
              </p14:nvContentPartPr>
              <p14:xfrm>
                <a:off x="7246202" y="544363"/>
                <a:ext cx="185760" cy="240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29EB562-1F25-47EA-9269-CBF3D9CF96A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228167" y="526363"/>
                  <a:ext cx="221469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1A1AB3-10B7-4DCE-88E1-947A8A9406B0}"/>
                    </a:ext>
                  </a:extLst>
                </p14:cNvPr>
                <p14:cNvContentPartPr/>
                <p14:nvPr/>
              </p14:nvContentPartPr>
              <p14:xfrm>
                <a:off x="7623482" y="549403"/>
                <a:ext cx="373320" cy="25848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1A1AB3-10B7-4DCE-88E1-947A8A9406B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605482" y="531428"/>
                  <a:ext cx="408960" cy="2940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E3F9B43-F896-46CE-83B9-1111DBC469B4}"/>
                    </a:ext>
                  </a:extLst>
                </p14:cNvPr>
                <p14:cNvContentPartPr/>
                <p14:nvPr/>
              </p14:nvContentPartPr>
              <p14:xfrm>
                <a:off x="7912202" y="413683"/>
                <a:ext cx="143280" cy="38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E3F9B43-F896-46CE-83B9-1111DBC469B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94157" y="395683"/>
                  <a:ext cx="179010" cy="7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E752890-D71D-43D1-9F65-BA6B133E0AC4}"/>
              </a:ext>
            </a:extLst>
          </p:cNvPr>
          <p:cNvGrpSpPr/>
          <p:nvPr/>
        </p:nvGrpSpPr>
        <p:grpSpPr>
          <a:xfrm>
            <a:off x="4618562" y="1040443"/>
            <a:ext cx="4841640" cy="1555200"/>
            <a:chOff x="4618562" y="1040443"/>
            <a:chExt cx="4841640" cy="155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F9F65C0-8E6F-4848-BAF2-80C3D7532757}"/>
                    </a:ext>
                  </a:extLst>
                </p14:cNvPr>
                <p14:cNvContentPartPr/>
                <p14:nvPr/>
              </p14:nvContentPartPr>
              <p14:xfrm>
                <a:off x="4626122" y="1180843"/>
                <a:ext cx="223560" cy="2466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F9F65C0-8E6F-4848-BAF2-80C3D7532757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608122" y="1162869"/>
                  <a:ext cx="259200" cy="2821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FC341C-ADCB-43F5-A833-EBA723C6A404}"/>
                    </a:ext>
                  </a:extLst>
                </p14:cNvPr>
                <p14:cNvContentPartPr/>
                <p14:nvPr/>
              </p14:nvContentPartPr>
              <p14:xfrm>
                <a:off x="4937162" y="1237363"/>
                <a:ext cx="151200" cy="101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FC341C-ADCB-43F5-A833-EBA723C6A40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19162" y="1219426"/>
                  <a:ext cx="186840" cy="137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B5177A6-8D2E-4CBF-B5FA-B1CF1AF17A70}"/>
                    </a:ext>
                  </a:extLst>
                </p14:cNvPr>
                <p14:cNvContentPartPr/>
                <p14:nvPr/>
              </p14:nvContentPartPr>
              <p14:xfrm>
                <a:off x="5019962" y="1040443"/>
                <a:ext cx="125280" cy="240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B5177A6-8D2E-4CBF-B5FA-B1CF1AF17A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01962" y="1022443"/>
                  <a:ext cx="1609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13A70FE-4638-44A9-B2F6-175285F96993}"/>
                    </a:ext>
                  </a:extLst>
                </p14:cNvPr>
                <p14:cNvContentPartPr/>
                <p14:nvPr/>
              </p14:nvContentPartPr>
              <p14:xfrm>
                <a:off x="5270522" y="1133323"/>
                <a:ext cx="518400" cy="2268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13A70FE-4638-44A9-B2F6-175285F9699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252522" y="1115294"/>
                  <a:ext cx="554040" cy="2624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542E391-11A5-4A9B-8543-72DBC9FF9D22}"/>
                    </a:ext>
                  </a:extLst>
                </p14:cNvPr>
                <p14:cNvContentPartPr/>
                <p14:nvPr/>
              </p14:nvContentPartPr>
              <p14:xfrm>
                <a:off x="5718722" y="1234483"/>
                <a:ext cx="753120" cy="2880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542E391-11A5-4A9B-8543-72DBC9FF9D2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00722" y="1216483"/>
                  <a:ext cx="788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A1FD0B9-742F-44AC-86D4-D5CFA89343B2}"/>
                    </a:ext>
                  </a:extLst>
                </p14:cNvPr>
                <p14:cNvContentPartPr/>
                <p14:nvPr/>
              </p14:nvContentPartPr>
              <p14:xfrm>
                <a:off x="5903762" y="1066723"/>
                <a:ext cx="102960" cy="100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A1FD0B9-742F-44AC-86D4-D5CFA89343B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85762" y="1048723"/>
                  <a:ext cx="138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44CD212-06FD-4278-8FA6-12D16639D637}"/>
                    </a:ext>
                  </a:extLst>
                </p14:cNvPr>
                <p14:cNvContentPartPr/>
                <p14:nvPr/>
              </p14:nvContentPartPr>
              <p14:xfrm>
                <a:off x="6999962" y="1203163"/>
                <a:ext cx="490320" cy="4550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44CD212-06FD-4278-8FA6-12D16639D63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981962" y="1185163"/>
                  <a:ext cx="52596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071BF48-E007-4101-B98C-045EABCEBEDD}"/>
                    </a:ext>
                  </a:extLst>
                </p14:cNvPr>
                <p14:cNvContentPartPr/>
                <p14:nvPr/>
              </p14:nvContentPartPr>
              <p14:xfrm>
                <a:off x="7586042" y="1301083"/>
                <a:ext cx="226440" cy="1515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071BF48-E007-4101-B98C-045EABCEBED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568042" y="1283083"/>
                  <a:ext cx="262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F0DEE5F-BB39-4AFB-85D7-62DB92C055F6}"/>
                    </a:ext>
                  </a:extLst>
                </p14:cNvPr>
                <p14:cNvContentPartPr/>
                <p14:nvPr/>
              </p14:nvContentPartPr>
              <p14:xfrm>
                <a:off x="7864682" y="1271563"/>
                <a:ext cx="710640" cy="1810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F0DEE5F-BB39-4AFB-85D7-62DB92C055F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846673" y="1253563"/>
                  <a:ext cx="746298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4E65946-9A67-47E9-B349-720EB866C827}"/>
                    </a:ext>
                  </a:extLst>
                </p14:cNvPr>
                <p14:cNvContentPartPr/>
                <p14:nvPr/>
              </p14:nvContentPartPr>
              <p14:xfrm>
                <a:off x="8593322" y="1225123"/>
                <a:ext cx="286920" cy="2232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4E65946-9A67-47E9-B349-720EB866C82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575322" y="1207123"/>
                  <a:ext cx="322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91FE05C-EA85-4B51-97B6-07DA5E55585B}"/>
                    </a:ext>
                  </a:extLst>
                </p14:cNvPr>
                <p14:cNvContentPartPr/>
                <p14:nvPr/>
              </p14:nvContentPartPr>
              <p14:xfrm>
                <a:off x="8987522" y="1380283"/>
                <a:ext cx="66240" cy="338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91FE05C-EA85-4B51-97B6-07DA5E55585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969522" y="1362283"/>
                  <a:ext cx="1018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78097AE-693C-438D-A116-379F91D33A9B}"/>
                    </a:ext>
                  </a:extLst>
                </p14:cNvPr>
                <p14:cNvContentPartPr/>
                <p14:nvPr/>
              </p14:nvContentPartPr>
              <p14:xfrm>
                <a:off x="4618562" y="1978603"/>
                <a:ext cx="68040" cy="4701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78097AE-693C-438D-A116-379F91D33A9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600562" y="1960603"/>
                  <a:ext cx="10368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C914C91-283A-4DA0-8DD8-82CD32A5A219}"/>
                    </a:ext>
                  </a:extLst>
                </p14:cNvPr>
                <p14:cNvContentPartPr/>
                <p14:nvPr/>
              </p14:nvContentPartPr>
              <p14:xfrm>
                <a:off x="4623962" y="2111803"/>
                <a:ext cx="197640" cy="349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C914C91-283A-4DA0-8DD8-82CD32A5A21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05995" y="2093803"/>
                  <a:ext cx="233215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546CAF4-BCCC-4CD9-85EF-A4B59EEEA4BC}"/>
                    </a:ext>
                  </a:extLst>
                </p14:cNvPr>
                <p14:cNvContentPartPr/>
                <p14:nvPr/>
              </p14:nvContentPartPr>
              <p14:xfrm>
                <a:off x="4949762" y="2302963"/>
                <a:ext cx="212400" cy="267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546CAF4-BCCC-4CD9-85EF-A4B59EEEA4B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931792" y="2284987"/>
                  <a:ext cx="247980" cy="3034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9FCFCA7-99F9-41A3-96E0-C2B20723D8AF}"/>
                    </a:ext>
                  </a:extLst>
                </p14:cNvPr>
                <p14:cNvContentPartPr/>
                <p14:nvPr/>
              </p14:nvContentPartPr>
              <p14:xfrm>
                <a:off x="5193482" y="2359843"/>
                <a:ext cx="227160" cy="235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9FCFCA7-99F9-41A3-96E0-C2B20723D8A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175482" y="2341843"/>
                  <a:ext cx="2628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485075D-895D-4408-BBF4-C80768F6D884}"/>
                    </a:ext>
                  </a:extLst>
                </p14:cNvPr>
                <p14:cNvContentPartPr/>
                <p14:nvPr/>
              </p14:nvContentPartPr>
              <p14:xfrm>
                <a:off x="5507402" y="2308003"/>
                <a:ext cx="193320" cy="36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485075D-895D-4408-BBF4-C80768F6D88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489402" y="2290003"/>
                  <a:ext cx="2289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C1414F8-0EA6-4DA5-8F89-C2C222CF479C}"/>
                    </a:ext>
                  </a:extLst>
                </p14:cNvPr>
                <p14:cNvContentPartPr/>
                <p14:nvPr/>
              </p14:nvContentPartPr>
              <p14:xfrm>
                <a:off x="5555282" y="2383243"/>
                <a:ext cx="296280" cy="572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C1414F8-0EA6-4DA5-8F89-C2C222CF479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537282" y="2365243"/>
                  <a:ext cx="331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0E81219-91F2-42B3-89F1-B082D78B18EC}"/>
                    </a:ext>
                  </a:extLst>
                </p14:cNvPr>
                <p14:cNvContentPartPr/>
                <p14:nvPr/>
              </p14:nvContentPartPr>
              <p14:xfrm>
                <a:off x="6136682" y="1998043"/>
                <a:ext cx="309240" cy="461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0E81219-91F2-42B3-89F1-B082D78B18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118661" y="1980057"/>
                  <a:ext cx="344922" cy="4974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C6C17273-5830-4A5B-AFD8-FB9A086042D7}"/>
                    </a:ext>
                  </a:extLst>
                </p14:cNvPr>
                <p14:cNvContentPartPr/>
                <p14:nvPr/>
              </p14:nvContentPartPr>
              <p14:xfrm>
                <a:off x="6626282" y="2099923"/>
                <a:ext cx="417600" cy="2854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C6C17273-5830-4A5B-AFD8-FB9A086042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608282" y="2081946"/>
                  <a:ext cx="453240" cy="3210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94328A4-4ED5-47BA-86AB-7E4DF6D96DB2}"/>
                    </a:ext>
                  </a:extLst>
                </p14:cNvPr>
                <p14:cNvContentPartPr/>
                <p14:nvPr/>
              </p14:nvContentPartPr>
              <p14:xfrm>
                <a:off x="7077002" y="2218363"/>
                <a:ext cx="190440" cy="3078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94328A4-4ED5-47BA-86AB-7E4DF6D96DB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059002" y="2200342"/>
                  <a:ext cx="226080" cy="3434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42AE051-AEF7-444D-9E54-2465E93BC862}"/>
                    </a:ext>
                  </a:extLst>
                </p14:cNvPr>
                <p14:cNvContentPartPr/>
                <p14:nvPr/>
              </p14:nvContentPartPr>
              <p14:xfrm>
                <a:off x="7234682" y="2007043"/>
                <a:ext cx="165600" cy="172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42AE051-AEF7-444D-9E54-2465E93BC86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216682" y="1989043"/>
                  <a:ext cx="2012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12E97AE-3148-4D1D-B64C-743C406142D7}"/>
                    </a:ext>
                  </a:extLst>
                </p14:cNvPr>
                <p14:cNvContentPartPr/>
                <p14:nvPr/>
              </p14:nvContentPartPr>
              <p14:xfrm>
                <a:off x="7429082" y="2047723"/>
                <a:ext cx="149040" cy="4464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12E97AE-3148-4D1D-B64C-743C406142D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411082" y="2029867"/>
                  <a:ext cx="184680" cy="799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4E4ECFE-B984-4060-8405-C77EF85229A3}"/>
                    </a:ext>
                  </a:extLst>
                </p14:cNvPr>
                <p14:cNvContentPartPr/>
                <p14:nvPr/>
              </p14:nvContentPartPr>
              <p14:xfrm>
                <a:off x="7515482" y="2007403"/>
                <a:ext cx="83880" cy="1551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4E4ECFE-B984-4060-8405-C77EF85229A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497482" y="1989445"/>
                  <a:ext cx="119520" cy="190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99DE829-9D40-4097-9F90-391AED87C0CB}"/>
                    </a:ext>
                  </a:extLst>
                </p14:cNvPr>
                <p14:cNvContentPartPr/>
                <p14:nvPr/>
              </p14:nvContentPartPr>
              <p14:xfrm>
                <a:off x="7613042" y="1890403"/>
                <a:ext cx="232560" cy="5634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99DE829-9D40-4097-9F90-391AED87C0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595070" y="1872403"/>
                  <a:ext cx="268145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BBB1416-A764-4F4A-82EF-45A74D7E5716}"/>
                    </a:ext>
                  </a:extLst>
                </p14:cNvPr>
                <p14:cNvContentPartPr/>
                <p14:nvPr/>
              </p14:nvContentPartPr>
              <p14:xfrm>
                <a:off x="8067362" y="1897963"/>
                <a:ext cx="306360" cy="5263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BBB1416-A764-4F4A-82EF-45A74D7E571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049362" y="1879963"/>
                  <a:ext cx="34200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9582AE2-E7F7-4ECF-94DE-9C1F69E4F402}"/>
                    </a:ext>
                  </a:extLst>
                </p14:cNvPr>
                <p14:cNvContentPartPr/>
                <p14:nvPr/>
              </p14:nvContentPartPr>
              <p14:xfrm>
                <a:off x="8560922" y="2056003"/>
                <a:ext cx="433080" cy="307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9582AE2-E7F7-4ECF-94DE-9C1F69E4F40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42922" y="2038003"/>
                  <a:ext cx="4687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1658D14-5F6E-431F-BFD8-43B15E4E803E}"/>
                    </a:ext>
                  </a:extLst>
                </p14:cNvPr>
                <p14:cNvContentPartPr/>
                <p14:nvPr/>
              </p14:nvContentPartPr>
              <p14:xfrm>
                <a:off x="8949362" y="1911283"/>
                <a:ext cx="258120" cy="514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1658D14-5F6E-431F-BFD8-43B15E4E803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31362" y="1893283"/>
                  <a:ext cx="29376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1FABD3FB-0961-4384-A086-8BFDA92C29E1}"/>
                    </a:ext>
                  </a:extLst>
                </p14:cNvPr>
                <p14:cNvContentPartPr/>
                <p14:nvPr/>
              </p14:nvContentPartPr>
              <p14:xfrm>
                <a:off x="9007322" y="2032243"/>
                <a:ext cx="99720" cy="313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1FABD3FB-0961-4384-A086-8BFDA92C29E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989322" y="2014243"/>
                  <a:ext cx="135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BE485DD-043A-4686-80E8-5AB24F1E0BB1}"/>
                    </a:ext>
                  </a:extLst>
                </p14:cNvPr>
                <p14:cNvContentPartPr/>
                <p14:nvPr/>
              </p14:nvContentPartPr>
              <p14:xfrm>
                <a:off x="9297482" y="1753963"/>
                <a:ext cx="162720" cy="1796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BE485DD-043A-4686-80E8-5AB24F1E0BB1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79482" y="1735999"/>
                  <a:ext cx="198360" cy="2152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5414EB2-FBD3-46A2-8CC3-697B74DD9F85}"/>
                  </a:ext>
                </a:extLst>
              </p14:cNvPr>
              <p14:cNvContentPartPr/>
              <p14:nvPr/>
            </p14:nvContentPartPr>
            <p14:xfrm>
              <a:off x="427082" y="3761323"/>
              <a:ext cx="1947960" cy="5256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5414EB2-FBD3-46A2-8CC3-697B74DD9F85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09082" y="3743445"/>
                <a:ext cx="1983600" cy="87958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32A85801-CF18-4DC7-92C7-44F5EE2C2D80}"/>
              </a:ext>
            </a:extLst>
          </p:cNvPr>
          <p:cNvGrpSpPr/>
          <p:nvPr/>
        </p:nvGrpSpPr>
        <p:grpSpPr>
          <a:xfrm>
            <a:off x="2807762" y="3804163"/>
            <a:ext cx="3229560" cy="93600"/>
            <a:chOff x="2807762" y="3804163"/>
            <a:chExt cx="3229560" cy="9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8598A7C-D153-4D53-9B7A-33D4FA333A9F}"/>
                    </a:ext>
                  </a:extLst>
                </p14:cNvPr>
                <p14:cNvContentPartPr/>
                <p14:nvPr/>
              </p14:nvContentPartPr>
              <p14:xfrm>
                <a:off x="2807762" y="3804163"/>
                <a:ext cx="149760" cy="662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8598A7C-D153-4D53-9B7A-33D4FA333A9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789762" y="3786163"/>
                  <a:ext cx="1854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831A227-F116-4D6F-A596-1C989BFA8C6C}"/>
                    </a:ext>
                  </a:extLst>
                </p14:cNvPr>
                <p14:cNvContentPartPr/>
                <p14:nvPr/>
              </p14:nvContentPartPr>
              <p14:xfrm>
                <a:off x="3147242" y="3840163"/>
                <a:ext cx="2890080" cy="57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831A227-F116-4D6F-A596-1C989BFA8C6C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129242" y="3822050"/>
                  <a:ext cx="2925720" cy="9346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232145B-C608-45F5-9719-F991987EDB49}"/>
              </a:ext>
            </a:extLst>
          </p:cNvPr>
          <p:cNvGrpSpPr/>
          <p:nvPr/>
        </p:nvGrpSpPr>
        <p:grpSpPr>
          <a:xfrm>
            <a:off x="922442" y="4203403"/>
            <a:ext cx="3716280" cy="599760"/>
            <a:chOff x="922442" y="4203403"/>
            <a:chExt cx="3716280" cy="59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8D629BC-04BB-4D17-87BD-A57F9C46E657}"/>
                    </a:ext>
                  </a:extLst>
                </p14:cNvPr>
                <p14:cNvContentPartPr/>
                <p14:nvPr/>
              </p14:nvContentPartPr>
              <p14:xfrm>
                <a:off x="922442" y="4203403"/>
                <a:ext cx="101520" cy="4528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8D629BC-04BB-4D17-87BD-A57F9C46E65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04442" y="4185403"/>
                  <a:ext cx="1371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959C103-5E4A-4118-98B4-0C65589B4C73}"/>
                    </a:ext>
                  </a:extLst>
                </p14:cNvPr>
                <p14:cNvContentPartPr/>
                <p14:nvPr/>
              </p14:nvContentPartPr>
              <p14:xfrm>
                <a:off x="1035842" y="4341643"/>
                <a:ext cx="178920" cy="283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959C103-5E4A-4118-98B4-0C65589B4C73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017842" y="4323666"/>
                  <a:ext cx="214560" cy="3192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EAFCF2D-6EFA-4CCE-BD41-F86197241FDD}"/>
                    </a:ext>
                  </a:extLst>
                </p14:cNvPr>
                <p14:cNvContentPartPr/>
                <p14:nvPr/>
              </p14:nvContentPartPr>
              <p14:xfrm>
                <a:off x="1380002" y="4524883"/>
                <a:ext cx="150480" cy="21528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EAFCF2D-6EFA-4CCE-BD41-F86197241FD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362002" y="4506883"/>
                  <a:ext cx="1861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990777B-B2FA-457C-BE3E-409DC2528531}"/>
                    </a:ext>
                  </a:extLst>
                </p14:cNvPr>
                <p14:cNvContentPartPr/>
                <p14:nvPr/>
              </p14:nvContentPartPr>
              <p14:xfrm>
                <a:off x="1575482" y="4588963"/>
                <a:ext cx="268920" cy="18036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990777B-B2FA-457C-BE3E-409DC252853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557482" y="4570963"/>
                  <a:ext cx="304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88BAB4E-AB62-4FEC-A2FA-040749CB5B28}"/>
                    </a:ext>
                  </a:extLst>
                </p14:cNvPr>
                <p14:cNvContentPartPr/>
                <p14:nvPr/>
              </p14:nvContentPartPr>
              <p14:xfrm>
                <a:off x="2111162" y="4483843"/>
                <a:ext cx="608760" cy="363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88BAB4E-AB62-4FEC-A2FA-040749CB5B2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93151" y="4465843"/>
                  <a:ext cx="644421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AD0C5F-6E58-400A-BA18-2563F60298CB}"/>
                    </a:ext>
                  </a:extLst>
                </p14:cNvPr>
                <p14:cNvContentPartPr/>
                <p14:nvPr/>
              </p14:nvContentPartPr>
              <p14:xfrm>
                <a:off x="2527322" y="4397083"/>
                <a:ext cx="224640" cy="2264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AD0C5F-6E58-400A-BA18-2563F60298C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509322" y="4379083"/>
                  <a:ext cx="2602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A4B36C1-F23E-49FD-AEED-F6813EA4CB19}"/>
                    </a:ext>
                  </a:extLst>
                </p14:cNvPr>
                <p14:cNvContentPartPr/>
                <p14:nvPr/>
              </p14:nvContentPartPr>
              <p14:xfrm>
                <a:off x="3272882" y="4427323"/>
                <a:ext cx="70560" cy="375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A4B36C1-F23E-49FD-AEED-F6813EA4CB19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54973" y="4409323"/>
                  <a:ext cx="106019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D5406CEA-4579-46F4-B007-FE2400678895}"/>
                    </a:ext>
                  </a:extLst>
                </p14:cNvPr>
                <p14:cNvContentPartPr/>
                <p14:nvPr/>
              </p14:nvContentPartPr>
              <p14:xfrm>
                <a:off x="3187922" y="4395283"/>
                <a:ext cx="257040" cy="144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D5406CEA-4579-46F4-B007-FE240067889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169922" y="4377283"/>
                  <a:ext cx="2926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6364BA6-C816-4D4B-B2D5-4B9F90B5459F}"/>
                    </a:ext>
                  </a:extLst>
                </p14:cNvPr>
                <p14:cNvContentPartPr/>
                <p14:nvPr/>
              </p14:nvContentPartPr>
              <p14:xfrm>
                <a:off x="3596162" y="4280083"/>
                <a:ext cx="119880" cy="3142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6364BA6-C816-4D4B-B2D5-4B9F90B5459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78162" y="4262083"/>
                  <a:ext cx="155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6F0D4DA-6346-4168-B8FA-C22E416B6D3E}"/>
                    </a:ext>
                  </a:extLst>
                </p14:cNvPr>
                <p14:cNvContentPartPr/>
                <p14:nvPr/>
              </p14:nvContentPartPr>
              <p14:xfrm>
                <a:off x="3808562" y="4239763"/>
                <a:ext cx="77040" cy="3272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6F0D4DA-6346-4168-B8FA-C22E416B6D3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790562" y="4221763"/>
                  <a:ext cx="1126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E942CD9-2778-4DD2-A4F3-083C678B4BD2}"/>
                    </a:ext>
                  </a:extLst>
                </p14:cNvPr>
                <p14:cNvContentPartPr/>
                <p14:nvPr/>
              </p14:nvContentPartPr>
              <p14:xfrm>
                <a:off x="3681482" y="4421563"/>
                <a:ext cx="195480" cy="16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E942CD9-2778-4DD2-A4F3-083C678B4BD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663482" y="4403563"/>
                  <a:ext cx="231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DB18709-062F-425A-A6C5-EC0CC842E5C2}"/>
                    </a:ext>
                  </a:extLst>
                </p14:cNvPr>
                <p14:cNvContentPartPr/>
                <p14:nvPr/>
              </p14:nvContentPartPr>
              <p14:xfrm>
                <a:off x="4256402" y="4266403"/>
                <a:ext cx="382320" cy="2376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DB18709-062F-425A-A6C5-EC0CC842E5C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38402" y="4248403"/>
                  <a:ext cx="417960" cy="27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EE17EC5-3037-404D-858F-3C50EEFEBBB5}"/>
              </a:ext>
            </a:extLst>
          </p:cNvPr>
          <p:cNvGrpSpPr/>
          <p:nvPr/>
        </p:nvGrpSpPr>
        <p:grpSpPr>
          <a:xfrm>
            <a:off x="614282" y="5107003"/>
            <a:ext cx="5699880" cy="450720"/>
            <a:chOff x="614282" y="5107003"/>
            <a:chExt cx="5699880" cy="45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541A490-FE74-4184-B3A7-AE41460A7282}"/>
                    </a:ext>
                  </a:extLst>
                </p14:cNvPr>
                <p14:cNvContentPartPr/>
                <p14:nvPr/>
              </p14:nvContentPartPr>
              <p14:xfrm>
                <a:off x="614282" y="5173243"/>
                <a:ext cx="103680" cy="374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541A490-FE74-4184-B3A7-AE41460A728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96282" y="5155226"/>
                  <a:ext cx="139320" cy="410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504B778-7B90-46A7-9649-1F715B795C31}"/>
                    </a:ext>
                  </a:extLst>
                </p14:cNvPr>
                <p14:cNvContentPartPr/>
                <p14:nvPr/>
              </p14:nvContentPartPr>
              <p14:xfrm>
                <a:off x="668642" y="5235883"/>
                <a:ext cx="229680" cy="28368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504B778-7B90-46A7-9649-1F715B795C3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650642" y="5217883"/>
                  <a:ext cx="2653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1F4291A-6217-4BE2-8F94-8A6B1FEB485E}"/>
                    </a:ext>
                  </a:extLst>
                </p14:cNvPr>
                <p14:cNvContentPartPr/>
                <p14:nvPr/>
              </p14:nvContentPartPr>
              <p14:xfrm>
                <a:off x="731282" y="5397163"/>
                <a:ext cx="212400" cy="2808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1F4291A-6217-4BE2-8F94-8A6B1FEB48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713251" y="5379163"/>
                  <a:ext cx="248101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3D76F04A-9D4E-4BAE-8EFC-D1234ED9C799}"/>
                    </a:ext>
                  </a:extLst>
                </p14:cNvPr>
                <p14:cNvContentPartPr/>
                <p14:nvPr/>
              </p14:nvContentPartPr>
              <p14:xfrm>
                <a:off x="1001282" y="5365123"/>
                <a:ext cx="242640" cy="1810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3D76F04A-9D4E-4BAE-8EFC-D1234ED9C79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83282" y="5347123"/>
                  <a:ext cx="278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3F5F04B-471E-4C99-9857-2B1F96AD3B9E}"/>
                    </a:ext>
                  </a:extLst>
                </p14:cNvPr>
                <p14:cNvContentPartPr/>
                <p14:nvPr/>
              </p14:nvContentPartPr>
              <p14:xfrm>
                <a:off x="1250762" y="5289883"/>
                <a:ext cx="234720" cy="2455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3F5F04B-471E-4C99-9857-2B1F96AD3B9E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232734" y="5271883"/>
                  <a:ext cx="270415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061A0468-739D-4D52-B62F-D5C92204F4D5}"/>
                    </a:ext>
                  </a:extLst>
                </p14:cNvPr>
                <p14:cNvContentPartPr/>
                <p14:nvPr/>
              </p14:nvContentPartPr>
              <p14:xfrm>
                <a:off x="1810922" y="5318323"/>
                <a:ext cx="541080" cy="17928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061A0468-739D-4D52-B62F-D5C92204F4D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92910" y="5300323"/>
                  <a:ext cx="576744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A881F0C-686D-48F8-BBC2-B4C3706E8A4A}"/>
                    </a:ext>
                  </a:extLst>
                </p14:cNvPr>
                <p14:cNvContentPartPr/>
                <p14:nvPr/>
              </p14:nvContentPartPr>
              <p14:xfrm>
                <a:off x="2671322" y="5223283"/>
                <a:ext cx="20520" cy="3344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A881F0C-686D-48F8-BBC2-B4C3706E8A4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53632" y="5205264"/>
                  <a:ext cx="55546" cy="3701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CC043315-18AA-48D1-AE61-99E8EE5A4562}"/>
                    </a:ext>
                  </a:extLst>
                </p14:cNvPr>
                <p14:cNvContentPartPr/>
                <p14:nvPr/>
              </p14:nvContentPartPr>
              <p14:xfrm>
                <a:off x="2621282" y="5181523"/>
                <a:ext cx="295200" cy="3207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CC043315-18AA-48D1-AE61-99E8EE5A456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03282" y="5163523"/>
                  <a:ext cx="330840" cy="35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B520426-4084-4965-81F0-4CC4CC7F7B04}"/>
                    </a:ext>
                  </a:extLst>
                </p14:cNvPr>
                <p14:cNvContentPartPr/>
                <p14:nvPr/>
              </p14:nvContentPartPr>
              <p14:xfrm>
                <a:off x="3052562" y="5353243"/>
                <a:ext cx="165600" cy="14796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B520426-4084-4965-81F0-4CC4CC7F7B0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34562" y="5335243"/>
                  <a:ext cx="2012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5FD6466-2DD7-417F-BCF7-B4E0DB062994}"/>
                    </a:ext>
                  </a:extLst>
                </p14:cNvPr>
                <p14:cNvContentPartPr/>
                <p14:nvPr/>
              </p14:nvContentPartPr>
              <p14:xfrm>
                <a:off x="3322922" y="5260003"/>
                <a:ext cx="285840" cy="2390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5FD6466-2DD7-417F-BCF7-B4E0DB06299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304922" y="5242003"/>
                  <a:ext cx="3214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1287EF3-B92D-41F4-87B3-05A60243F584}"/>
                    </a:ext>
                  </a:extLst>
                </p14:cNvPr>
                <p14:cNvContentPartPr/>
                <p14:nvPr/>
              </p14:nvContentPartPr>
              <p14:xfrm>
                <a:off x="3649802" y="5369083"/>
                <a:ext cx="429840" cy="155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1287EF3-B92D-41F4-87B3-05A60243F584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631802" y="5351083"/>
                  <a:ext cx="4654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F7550C5-CCF4-43F4-BF6C-666D4C5C3E0E}"/>
                    </a:ext>
                  </a:extLst>
                </p14:cNvPr>
                <p14:cNvContentPartPr/>
                <p14:nvPr/>
              </p14:nvContentPartPr>
              <p14:xfrm>
                <a:off x="4329482" y="5397163"/>
                <a:ext cx="452160" cy="140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F7550C5-CCF4-43F4-BF6C-666D4C5C3E0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311482" y="5379163"/>
                  <a:ext cx="487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6A93D68-82CC-4F92-A5B7-5BDB0FD2347B}"/>
                    </a:ext>
                  </a:extLst>
                </p14:cNvPr>
                <p14:cNvContentPartPr/>
                <p14:nvPr/>
              </p14:nvContentPartPr>
              <p14:xfrm>
                <a:off x="4614242" y="5326963"/>
                <a:ext cx="236520" cy="2163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6A93D68-82CC-4F92-A5B7-5BDB0FD2347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596215" y="5308963"/>
                  <a:ext cx="272214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B7BB553-D49C-4A15-81F0-505E0038FA85}"/>
                    </a:ext>
                  </a:extLst>
                </p14:cNvPr>
                <p14:cNvContentPartPr/>
                <p14:nvPr/>
              </p14:nvContentPartPr>
              <p14:xfrm>
                <a:off x="5242442" y="5107003"/>
                <a:ext cx="572400" cy="333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B7BB553-D49C-4A15-81F0-505E0038FA8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224442" y="5089003"/>
                  <a:ext cx="6080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8C87ED1-E7C3-44C2-A195-5B0D7F79B0AC}"/>
                    </a:ext>
                  </a:extLst>
                </p14:cNvPr>
                <p14:cNvContentPartPr/>
                <p14:nvPr/>
              </p14:nvContentPartPr>
              <p14:xfrm>
                <a:off x="5859842" y="5113483"/>
                <a:ext cx="454320" cy="3013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8C87ED1-E7C3-44C2-A195-5B0D7F79B0A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41842" y="5095483"/>
                  <a:ext cx="489960" cy="33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3DF4827-D5EB-49FD-B21C-716B4DA46603}"/>
              </a:ext>
            </a:extLst>
          </p:cNvPr>
          <p:cNvGrpSpPr/>
          <p:nvPr/>
        </p:nvGrpSpPr>
        <p:grpSpPr>
          <a:xfrm>
            <a:off x="6630242" y="5107363"/>
            <a:ext cx="2297520" cy="365040"/>
            <a:chOff x="6630242" y="5107363"/>
            <a:chExt cx="2297520" cy="36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7C89C19-358B-42EF-88C7-2CD176203647}"/>
                    </a:ext>
                  </a:extLst>
                </p14:cNvPr>
                <p14:cNvContentPartPr/>
                <p14:nvPr/>
              </p14:nvContentPartPr>
              <p14:xfrm>
                <a:off x="6630242" y="5302843"/>
                <a:ext cx="255240" cy="1695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7C89C19-358B-42EF-88C7-2CD17620364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612242" y="5284881"/>
                  <a:ext cx="290880" cy="2051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359FCD2-9B71-4ED3-A480-7C05A2D379A9}"/>
                    </a:ext>
                  </a:extLst>
                </p14:cNvPr>
                <p14:cNvContentPartPr/>
                <p14:nvPr/>
              </p14:nvContentPartPr>
              <p14:xfrm>
                <a:off x="6916442" y="5303563"/>
                <a:ext cx="203040" cy="119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359FCD2-9B71-4ED3-A480-7C05A2D379A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898442" y="5285563"/>
                  <a:ext cx="2386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C8DFEC5-97BC-43AC-A76C-CC4F4F994D96}"/>
                    </a:ext>
                  </a:extLst>
                </p14:cNvPr>
                <p14:cNvContentPartPr/>
                <p14:nvPr/>
              </p14:nvContentPartPr>
              <p14:xfrm>
                <a:off x="6981602" y="5108443"/>
                <a:ext cx="154800" cy="17316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C8DFEC5-97BC-43AC-A76C-CC4F4F994D9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963602" y="5090443"/>
                  <a:ext cx="1904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D852D61-C67D-439E-A015-EFEE41E0269B}"/>
                    </a:ext>
                  </a:extLst>
                </p14:cNvPr>
                <p14:cNvContentPartPr/>
                <p14:nvPr/>
              </p14:nvContentPartPr>
              <p14:xfrm>
                <a:off x="7254482" y="5149123"/>
                <a:ext cx="515160" cy="2700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D852D61-C67D-439E-A015-EFEE41E0269B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236482" y="5131123"/>
                  <a:ext cx="55080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86B5F5C-540B-4D95-9FAF-D85CB84212F7}"/>
                    </a:ext>
                  </a:extLst>
                </p14:cNvPr>
                <p14:cNvContentPartPr/>
                <p14:nvPr/>
              </p14:nvContentPartPr>
              <p14:xfrm>
                <a:off x="7907522" y="5107363"/>
                <a:ext cx="47160" cy="299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86B5F5C-540B-4D95-9FAF-D85CB84212F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889522" y="5089385"/>
                  <a:ext cx="82800" cy="335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4969D91-6A63-4307-9E09-3076AC7A2C62}"/>
                    </a:ext>
                  </a:extLst>
                </p14:cNvPr>
                <p14:cNvContentPartPr/>
                <p14:nvPr/>
              </p14:nvContentPartPr>
              <p14:xfrm>
                <a:off x="7878002" y="5148763"/>
                <a:ext cx="578880" cy="2775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4969D91-6A63-4307-9E09-3076AC7A2C6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60002" y="5130740"/>
                  <a:ext cx="614520" cy="3132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CEAB586-C339-422B-A49A-6C2CFDFB52D9}"/>
                    </a:ext>
                  </a:extLst>
                </p14:cNvPr>
                <p14:cNvContentPartPr/>
                <p14:nvPr/>
              </p14:nvContentPartPr>
              <p14:xfrm>
                <a:off x="8513762" y="5259643"/>
                <a:ext cx="414000" cy="1994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CEAB586-C339-422B-A49A-6C2CFDFB52D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495762" y="5241643"/>
                  <a:ext cx="44964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0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06F15DF-B6E7-4145-A62E-4297E3EE5447}"/>
                  </a:ext>
                </a:extLst>
              </p14:cNvPr>
              <p14:cNvContentPartPr/>
              <p14:nvPr/>
            </p14:nvContentPartPr>
            <p14:xfrm>
              <a:off x="4350002" y="5951563"/>
              <a:ext cx="539640" cy="1526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06F15DF-B6E7-4145-A62E-4297E3EE544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4332002" y="5933563"/>
                <a:ext cx="57528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A5F5BAF-8BC4-4CC3-BEDF-E8C046B37C73}"/>
              </a:ext>
            </a:extLst>
          </p:cNvPr>
          <p:cNvGrpSpPr/>
          <p:nvPr/>
        </p:nvGrpSpPr>
        <p:grpSpPr>
          <a:xfrm>
            <a:off x="5566802" y="5809003"/>
            <a:ext cx="3799080" cy="562320"/>
            <a:chOff x="5566802" y="5809003"/>
            <a:chExt cx="3799080" cy="56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5D9A470-149F-4F8A-9608-F6B5E897F3E9}"/>
                    </a:ext>
                  </a:extLst>
                </p14:cNvPr>
                <p14:cNvContentPartPr/>
                <p14:nvPr/>
              </p14:nvContentPartPr>
              <p14:xfrm>
                <a:off x="5566802" y="5809003"/>
                <a:ext cx="83520" cy="30024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5D9A470-149F-4F8A-9608-F6B5E897F3E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548724" y="5791003"/>
                  <a:ext cx="119314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367FC822-003E-44F0-BDE0-61CAC454A5A6}"/>
                    </a:ext>
                  </a:extLst>
                </p14:cNvPr>
                <p14:cNvContentPartPr/>
                <p14:nvPr/>
              </p14:nvContentPartPr>
              <p14:xfrm>
                <a:off x="5708642" y="5955523"/>
                <a:ext cx="733680" cy="4158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367FC822-003E-44F0-BDE0-61CAC454A5A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90642" y="5937523"/>
                  <a:ext cx="76932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069EEDD2-CE10-45D1-99E8-37C91A1399F4}"/>
                    </a:ext>
                  </a:extLst>
                </p14:cNvPr>
                <p14:cNvContentPartPr/>
                <p14:nvPr/>
              </p14:nvContentPartPr>
              <p14:xfrm>
                <a:off x="6517562" y="5890723"/>
                <a:ext cx="84600" cy="23184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069EEDD2-CE10-45D1-99E8-37C91A1399F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499562" y="5872723"/>
                  <a:ext cx="12024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0F45025-63D8-4DB5-AB7F-DEC77DE4F5AA}"/>
                    </a:ext>
                  </a:extLst>
                </p14:cNvPr>
                <p14:cNvContentPartPr/>
                <p14:nvPr/>
              </p14:nvContentPartPr>
              <p14:xfrm>
                <a:off x="6646802" y="5998003"/>
                <a:ext cx="219960" cy="15696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0F45025-63D8-4DB5-AB7F-DEC77DE4F5A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28802" y="5980003"/>
                  <a:ext cx="255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8AAE99C-FF42-433A-AD65-CA4491DDAB9B}"/>
                    </a:ext>
                  </a:extLst>
                </p14:cNvPr>
                <p14:cNvContentPartPr/>
                <p14:nvPr/>
              </p14:nvContentPartPr>
              <p14:xfrm>
                <a:off x="6874682" y="6014563"/>
                <a:ext cx="209520" cy="191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8AAE99C-FF42-433A-AD65-CA4491DDAB9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856682" y="5996563"/>
                  <a:ext cx="24516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58ECE97-340A-4C4F-B596-D9FC7CD98A9F}"/>
                    </a:ext>
                  </a:extLst>
                </p14:cNvPr>
                <p14:cNvContentPartPr/>
                <p14:nvPr/>
              </p14:nvContentPartPr>
              <p14:xfrm>
                <a:off x="7220642" y="5961643"/>
                <a:ext cx="1498680" cy="22428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58ECE97-340A-4C4F-B596-D9FC7CD98A9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202642" y="5943614"/>
                  <a:ext cx="1534320" cy="25997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0B9505D-7282-492E-B113-46CD9718F955}"/>
                    </a:ext>
                  </a:extLst>
                </p14:cNvPr>
                <p14:cNvContentPartPr/>
                <p14:nvPr/>
              </p14:nvContentPartPr>
              <p14:xfrm>
                <a:off x="9021722" y="5985043"/>
                <a:ext cx="344160" cy="4500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0B9505D-7282-492E-B113-46CD9718F95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003722" y="5966898"/>
                  <a:ext cx="379800" cy="80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1736D57-C87A-440D-B895-0C69FEDF48AC}"/>
                    </a:ext>
                  </a:extLst>
                </p14:cNvPr>
                <p14:cNvContentPartPr/>
                <p14:nvPr/>
              </p14:nvContentPartPr>
              <p14:xfrm>
                <a:off x="9187682" y="5924203"/>
                <a:ext cx="156960" cy="15804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1736D57-C87A-440D-B895-0C69FEDF48A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69682" y="5906203"/>
                  <a:ext cx="19260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D3FD46D-4B16-420C-96DB-2517996FB98E}"/>
              </a:ext>
            </a:extLst>
          </p:cNvPr>
          <p:cNvGrpSpPr/>
          <p:nvPr/>
        </p:nvGrpSpPr>
        <p:grpSpPr>
          <a:xfrm>
            <a:off x="9843242" y="5789203"/>
            <a:ext cx="895680" cy="312480"/>
            <a:chOff x="9843242" y="5789203"/>
            <a:chExt cx="895680" cy="312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6114535-2A2B-43A9-AC12-1EAD68C5B209}"/>
                    </a:ext>
                  </a:extLst>
                </p14:cNvPr>
                <p14:cNvContentPartPr/>
                <p14:nvPr/>
              </p14:nvContentPartPr>
              <p14:xfrm>
                <a:off x="9843242" y="5902243"/>
                <a:ext cx="176760" cy="1807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6114535-2A2B-43A9-AC12-1EAD68C5B20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25279" y="5884243"/>
                  <a:ext cx="212328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5F86E5B-4DF1-435F-804B-EADF9E45FF05}"/>
                    </a:ext>
                  </a:extLst>
                </p14:cNvPr>
                <p14:cNvContentPartPr/>
                <p14:nvPr/>
              </p14:nvContentPartPr>
              <p14:xfrm>
                <a:off x="10108922" y="5909803"/>
                <a:ext cx="110160" cy="17424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5F86E5B-4DF1-435F-804B-EADF9E45FF0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090922" y="5891840"/>
                  <a:ext cx="145800" cy="209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0F1E33-100E-4778-9F60-5D4C9C9FB88D}"/>
                    </a:ext>
                  </a:extLst>
                </p14:cNvPr>
                <p14:cNvContentPartPr/>
                <p14:nvPr/>
              </p14:nvContentPartPr>
              <p14:xfrm>
                <a:off x="10284602" y="5789203"/>
                <a:ext cx="454320" cy="31248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0F1E33-100E-4778-9F60-5D4C9C9FB88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0266602" y="5771203"/>
                  <a:ext cx="489960" cy="34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A24DEEF-9A77-4E27-B0D0-DB7E2B47A633}"/>
              </a:ext>
            </a:extLst>
          </p:cNvPr>
          <p:cNvGrpSpPr/>
          <p:nvPr/>
        </p:nvGrpSpPr>
        <p:grpSpPr>
          <a:xfrm>
            <a:off x="9951602" y="6280243"/>
            <a:ext cx="826200" cy="309600"/>
            <a:chOff x="9951602" y="6280243"/>
            <a:chExt cx="826200" cy="309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E6B191FC-EA1C-4440-96F5-69862EB2A4BD}"/>
                    </a:ext>
                  </a:extLst>
                </p14:cNvPr>
                <p14:cNvContentPartPr/>
                <p14:nvPr/>
              </p14:nvContentPartPr>
              <p14:xfrm>
                <a:off x="9951602" y="6280243"/>
                <a:ext cx="31680" cy="2512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E6B191FC-EA1C-4440-96F5-69862EB2A4B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933804" y="6262269"/>
                  <a:ext cx="66920" cy="2868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7CD0BEC-058A-4F75-A56A-BC5FEF58E6CF}"/>
                    </a:ext>
                  </a:extLst>
                </p14:cNvPr>
                <p14:cNvContentPartPr/>
                <p14:nvPr/>
              </p14:nvContentPartPr>
              <p14:xfrm>
                <a:off x="9951962" y="6320563"/>
                <a:ext cx="204480" cy="2505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7CD0BEC-058A-4F75-A56A-BC5FEF58E6C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33962" y="6302537"/>
                  <a:ext cx="240120" cy="2862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9D0FC1-97EF-43B5-94B3-0B869696DC92}"/>
                    </a:ext>
                  </a:extLst>
                </p14:cNvPr>
                <p14:cNvContentPartPr/>
                <p14:nvPr/>
              </p14:nvContentPartPr>
              <p14:xfrm>
                <a:off x="10230962" y="6463483"/>
                <a:ext cx="164880" cy="1213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9D0FC1-97EF-43B5-94B3-0B869696DC92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12962" y="6445483"/>
                  <a:ext cx="2005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FF12709-59E7-4901-8566-CF8FBB282F77}"/>
                    </a:ext>
                  </a:extLst>
                </p14:cNvPr>
                <p14:cNvContentPartPr/>
                <p14:nvPr/>
              </p14:nvContentPartPr>
              <p14:xfrm>
                <a:off x="10494482" y="6465283"/>
                <a:ext cx="283320" cy="12456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FF12709-59E7-4901-8566-CF8FBB282F7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476505" y="6447283"/>
                  <a:ext cx="318915" cy="160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2462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6CE19D-F35B-4737-B6D8-97897C295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8</a:t>
            </a:fld>
            <a:endParaRPr lang="tr-TR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CB414D-4A80-40CE-9E73-3F45A1F3B15D}"/>
              </a:ext>
            </a:extLst>
          </p:cNvPr>
          <p:cNvGrpSpPr/>
          <p:nvPr/>
        </p:nvGrpSpPr>
        <p:grpSpPr>
          <a:xfrm>
            <a:off x="255362" y="218923"/>
            <a:ext cx="1755000" cy="315720"/>
            <a:chOff x="255362" y="218923"/>
            <a:chExt cx="1755000" cy="31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4B10778-AA4F-4C6D-B50A-8B68B7E6C053}"/>
                    </a:ext>
                  </a:extLst>
                </p14:cNvPr>
                <p14:cNvContentPartPr/>
                <p14:nvPr/>
              </p14:nvContentPartPr>
              <p14:xfrm>
                <a:off x="255362" y="258883"/>
                <a:ext cx="92520" cy="240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4B10778-AA4F-4C6D-B50A-8B68B7E6C05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37362" y="240856"/>
                  <a:ext cx="128160" cy="2761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BF31E05-4879-4DE8-B9D3-7040AC8EC8EC}"/>
                    </a:ext>
                  </a:extLst>
                </p14:cNvPr>
                <p14:cNvContentPartPr/>
                <p14:nvPr/>
              </p14:nvContentPartPr>
              <p14:xfrm>
                <a:off x="350402" y="218923"/>
                <a:ext cx="165240" cy="236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BF31E05-4879-4DE8-B9D3-7040AC8EC8E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2402" y="200896"/>
                  <a:ext cx="200880" cy="2718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96C63A-4659-45D4-B168-8155CDFC907D}"/>
                    </a:ext>
                  </a:extLst>
                </p14:cNvPr>
                <p14:cNvContentPartPr/>
                <p14:nvPr/>
              </p14:nvContentPartPr>
              <p14:xfrm>
                <a:off x="325922" y="390643"/>
                <a:ext cx="210240" cy="248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96C63A-4659-45D4-B168-8155CDFC90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922" y="372378"/>
                  <a:ext cx="245880" cy="61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709F8B6-6290-42A6-AA8D-284644846C59}"/>
                    </a:ext>
                  </a:extLst>
                </p14:cNvPr>
                <p14:cNvContentPartPr/>
                <p14:nvPr/>
              </p14:nvContentPartPr>
              <p14:xfrm>
                <a:off x="602402" y="321163"/>
                <a:ext cx="113760" cy="174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709F8B6-6290-42A6-AA8D-284644846C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84402" y="303163"/>
                  <a:ext cx="1494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A856004-5B27-484E-A29A-1FDD5E5D5649}"/>
                    </a:ext>
                  </a:extLst>
                </p14:cNvPr>
                <p14:cNvContentPartPr/>
                <p14:nvPr/>
              </p14:nvContentPartPr>
              <p14:xfrm>
                <a:off x="778442" y="261763"/>
                <a:ext cx="145440" cy="2728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A856004-5B27-484E-A29A-1FDD5E5D564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0442" y="243763"/>
                  <a:ext cx="18108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01FC998-45B1-4EDE-AA99-95BF87F4A679}"/>
                    </a:ext>
                  </a:extLst>
                </p14:cNvPr>
                <p14:cNvContentPartPr/>
                <p14:nvPr/>
              </p14:nvContentPartPr>
              <p14:xfrm>
                <a:off x="970322" y="253123"/>
                <a:ext cx="216360" cy="2574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01FC998-45B1-4EDE-AA99-95BF87F4A67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52322" y="235148"/>
                  <a:ext cx="252000" cy="292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F98FB1D-8D92-4DDA-BD6C-4EC4CA9BD5F8}"/>
                    </a:ext>
                  </a:extLst>
                </p14:cNvPr>
                <p14:cNvContentPartPr/>
                <p14:nvPr/>
              </p14:nvContentPartPr>
              <p14:xfrm>
                <a:off x="1397282" y="354283"/>
                <a:ext cx="613080" cy="1468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F98FB1D-8D92-4DDA-BD6C-4EC4CA9BD5F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79282" y="336239"/>
                  <a:ext cx="648720" cy="18260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AB8E0CD-22E6-46A3-A7DD-8BAEAC7CAEF7}"/>
              </a:ext>
            </a:extLst>
          </p:cNvPr>
          <p:cNvGrpSpPr/>
          <p:nvPr/>
        </p:nvGrpSpPr>
        <p:grpSpPr>
          <a:xfrm>
            <a:off x="2255162" y="234403"/>
            <a:ext cx="807840" cy="319320"/>
            <a:chOff x="2255162" y="234403"/>
            <a:chExt cx="807840" cy="31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F4C53C9-27B5-4336-879A-1EFED78CC4C3}"/>
                    </a:ext>
                  </a:extLst>
                </p14:cNvPr>
                <p14:cNvContentPartPr/>
                <p14:nvPr/>
              </p14:nvContentPartPr>
              <p14:xfrm>
                <a:off x="2286122" y="234403"/>
                <a:ext cx="58680" cy="29160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F4C53C9-27B5-4336-879A-1EFED78CC4C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268122" y="216381"/>
                  <a:ext cx="94320" cy="3272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961DA7-97B5-42C6-9B98-161B12877244}"/>
                    </a:ext>
                  </a:extLst>
                </p14:cNvPr>
                <p14:cNvContentPartPr/>
                <p14:nvPr/>
              </p14:nvContentPartPr>
              <p14:xfrm>
                <a:off x="2255162" y="263923"/>
                <a:ext cx="225000" cy="251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961DA7-97B5-42C6-9B98-161B1287724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37191" y="245897"/>
                  <a:ext cx="260583" cy="2873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B1296B9-B1A0-4C0D-85FF-667E6FF0E6F7}"/>
                    </a:ext>
                  </a:extLst>
                </p14:cNvPr>
                <p14:cNvContentPartPr/>
                <p14:nvPr/>
              </p14:nvContentPartPr>
              <p14:xfrm>
                <a:off x="2582402" y="362923"/>
                <a:ext cx="172080" cy="1699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B1296B9-B1A0-4C0D-85FF-667E6FF0E6F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64402" y="344885"/>
                  <a:ext cx="207720" cy="2056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A725BC1-1C5E-459D-921B-7429AD826FEE}"/>
                    </a:ext>
                  </a:extLst>
                </p14:cNvPr>
                <p14:cNvContentPartPr/>
                <p14:nvPr/>
              </p14:nvContentPartPr>
              <p14:xfrm>
                <a:off x="2848082" y="386683"/>
                <a:ext cx="214920" cy="1670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A725BC1-1C5E-459D-921B-7429AD826FE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30082" y="368683"/>
                  <a:ext cx="25056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582168-E5BF-481B-B522-E86FEC295A46}"/>
              </a:ext>
            </a:extLst>
          </p:cNvPr>
          <p:cNvGrpSpPr/>
          <p:nvPr/>
        </p:nvGrpSpPr>
        <p:grpSpPr>
          <a:xfrm>
            <a:off x="3432722" y="200563"/>
            <a:ext cx="2658240" cy="367560"/>
            <a:chOff x="3432722" y="200563"/>
            <a:chExt cx="2658240" cy="36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7F449C-C667-45AD-B8EF-317396021564}"/>
                    </a:ext>
                  </a:extLst>
                </p14:cNvPr>
                <p14:cNvContentPartPr/>
                <p14:nvPr/>
              </p14:nvContentPartPr>
              <p14:xfrm>
                <a:off x="3464762" y="238003"/>
                <a:ext cx="43920" cy="2610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7F449C-C667-45AD-B8EF-31739602156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446908" y="220003"/>
                  <a:ext cx="7927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BED853B-A1A7-49A8-A1E7-998B1E660818}"/>
                    </a:ext>
                  </a:extLst>
                </p14:cNvPr>
                <p14:cNvContentPartPr/>
                <p14:nvPr/>
              </p14:nvContentPartPr>
              <p14:xfrm>
                <a:off x="3432722" y="200563"/>
                <a:ext cx="199800" cy="36756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BED853B-A1A7-49A8-A1E7-998B1E6608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14754" y="182563"/>
                  <a:ext cx="235376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A9C37DD-75CA-4F1D-B738-2F4474A02BB4}"/>
                    </a:ext>
                  </a:extLst>
                </p14:cNvPr>
                <p14:cNvContentPartPr/>
                <p14:nvPr/>
              </p14:nvContentPartPr>
              <p14:xfrm>
                <a:off x="3679322" y="401443"/>
                <a:ext cx="122040" cy="1278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A9C37DD-75CA-4F1D-B738-2F4474A02BB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661322" y="383443"/>
                  <a:ext cx="1576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EB720F-D2DC-460C-8E13-D7C626D6B4AB}"/>
                    </a:ext>
                  </a:extLst>
                </p14:cNvPr>
                <p14:cNvContentPartPr/>
                <p14:nvPr/>
              </p14:nvContentPartPr>
              <p14:xfrm>
                <a:off x="3795242" y="241243"/>
                <a:ext cx="381240" cy="2451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EB720F-D2DC-460C-8E13-D7C626D6B4A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77242" y="223243"/>
                  <a:ext cx="41688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99FA5B4-6668-45E6-89B1-896C3968A397}"/>
                    </a:ext>
                  </a:extLst>
                </p14:cNvPr>
                <p14:cNvContentPartPr/>
                <p14:nvPr/>
              </p14:nvContentPartPr>
              <p14:xfrm>
                <a:off x="4237682" y="337003"/>
                <a:ext cx="137160" cy="181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99FA5B4-6668-45E6-89B1-896C3968A39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219682" y="319003"/>
                  <a:ext cx="1728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CE674CB-FEE2-43D5-A590-57DCED139495}"/>
                    </a:ext>
                  </a:extLst>
                </p14:cNvPr>
                <p14:cNvContentPartPr/>
                <p14:nvPr/>
              </p14:nvContentPartPr>
              <p14:xfrm>
                <a:off x="4477082" y="257803"/>
                <a:ext cx="1211040" cy="23148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CE674CB-FEE2-43D5-A590-57DCED13949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459077" y="239803"/>
                  <a:ext cx="1246691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D1B597A-37F9-4126-8810-142E70005F57}"/>
                    </a:ext>
                  </a:extLst>
                </p14:cNvPr>
                <p14:cNvContentPartPr/>
                <p14:nvPr/>
              </p14:nvContentPartPr>
              <p14:xfrm>
                <a:off x="5762282" y="354283"/>
                <a:ext cx="328680" cy="10980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D1B597A-37F9-4126-8810-142E70005F5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44282" y="336283"/>
                  <a:ext cx="36432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FB302A-E3E3-4CFF-9AE4-DF5EBA95536D}"/>
              </a:ext>
            </a:extLst>
          </p:cNvPr>
          <p:cNvGrpSpPr/>
          <p:nvPr/>
        </p:nvGrpSpPr>
        <p:grpSpPr>
          <a:xfrm>
            <a:off x="6616562" y="162043"/>
            <a:ext cx="2976480" cy="551520"/>
            <a:chOff x="6616562" y="162043"/>
            <a:chExt cx="2976480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7059E80-59BA-4637-830E-B514CF78F91E}"/>
                    </a:ext>
                  </a:extLst>
                </p14:cNvPr>
                <p14:cNvContentPartPr/>
                <p14:nvPr/>
              </p14:nvContentPartPr>
              <p14:xfrm>
                <a:off x="6626282" y="249883"/>
                <a:ext cx="54720" cy="25812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7059E80-59BA-4637-830E-B514CF78F91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08400" y="231883"/>
                  <a:ext cx="90127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A973209-1875-41AE-B7A3-4AFE392971C8}"/>
                    </a:ext>
                  </a:extLst>
                </p14:cNvPr>
                <p14:cNvContentPartPr/>
                <p14:nvPr/>
              </p14:nvContentPartPr>
              <p14:xfrm>
                <a:off x="6616562" y="162043"/>
                <a:ext cx="61200" cy="644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A973209-1875-41AE-B7A3-4AFE392971C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98562" y="143942"/>
                  <a:ext cx="96840" cy="1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42ACE51-CAE8-4599-B0B3-9408C8BB66D6}"/>
                    </a:ext>
                  </a:extLst>
                </p14:cNvPr>
                <p14:cNvContentPartPr/>
                <p14:nvPr/>
              </p14:nvContentPartPr>
              <p14:xfrm>
                <a:off x="6785402" y="277243"/>
                <a:ext cx="692640" cy="436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42ACE51-CAE8-4599-B0B3-9408C8BB66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67402" y="259243"/>
                  <a:ext cx="72828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A5C8419-8687-4DB0-A644-73BE14FDCE08}"/>
                    </a:ext>
                  </a:extLst>
                </p14:cNvPr>
                <p14:cNvContentPartPr/>
                <p14:nvPr/>
              </p14:nvContentPartPr>
              <p14:xfrm>
                <a:off x="7519442" y="325843"/>
                <a:ext cx="378360" cy="256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A5C8419-8687-4DB0-A644-73BE14FDCE0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01442" y="307843"/>
                  <a:ext cx="4140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CF218F-A9C5-45BB-90CD-D298555D5A4F}"/>
                    </a:ext>
                  </a:extLst>
                </p14:cNvPr>
                <p14:cNvContentPartPr/>
                <p14:nvPr/>
              </p14:nvContentPartPr>
              <p14:xfrm>
                <a:off x="7906082" y="403603"/>
                <a:ext cx="102960" cy="19440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CF218F-A9C5-45BB-90CD-D298555D5A4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888082" y="385603"/>
                  <a:ext cx="1386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027D71C-3B0F-4C59-9364-27E2668263DD}"/>
                    </a:ext>
                  </a:extLst>
                </p14:cNvPr>
                <p14:cNvContentPartPr/>
                <p14:nvPr/>
              </p14:nvContentPartPr>
              <p14:xfrm>
                <a:off x="8064842" y="442843"/>
                <a:ext cx="639720" cy="1537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027D71C-3B0F-4C59-9364-27E2668263D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046842" y="424843"/>
                  <a:ext cx="675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8F338D2-7F52-4FCF-AB77-DC9B28B11331}"/>
                    </a:ext>
                  </a:extLst>
                </p14:cNvPr>
                <p14:cNvContentPartPr/>
                <p14:nvPr/>
              </p14:nvContentPartPr>
              <p14:xfrm>
                <a:off x="8750642" y="387043"/>
                <a:ext cx="601920" cy="200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8F338D2-7F52-4FCF-AB77-DC9B28B1133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32642" y="369043"/>
                  <a:ext cx="637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9707D8E-C53F-499C-B066-10A4A23BE110}"/>
                    </a:ext>
                  </a:extLst>
                </p14:cNvPr>
                <p14:cNvContentPartPr/>
                <p14:nvPr/>
              </p14:nvContentPartPr>
              <p14:xfrm>
                <a:off x="9536162" y="426283"/>
                <a:ext cx="5760" cy="36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9707D8E-C53F-499C-B066-10A4A23BE11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518162" y="408283"/>
                  <a:ext cx="41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A7DF0CB-17F2-4558-983C-89F0C8A22914}"/>
                    </a:ext>
                  </a:extLst>
                </p14:cNvPr>
                <p14:cNvContentPartPr/>
                <p14:nvPr/>
              </p14:nvContentPartPr>
              <p14:xfrm>
                <a:off x="9524282" y="485683"/>
                <a:ext cx="68760" cy="392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A7DF0CB-17F2-4558-983C-89F0C8A2291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506187" y="467683"/>
                  <a:ext cx="104588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FFFCE244-E0D4-4783-9088-F4D72C758D45}"/>
                  </a:ext>
                </a:extLst>
              </p14:cNvPr>
              <p14:cNvContentPartPr/>
              <p14:nvPr/>
            </p14:nvContentPartPr>
            <p14:xfrm>
              <a:off x="336722" y="1284163"/>
              <a:ext cx="18720" cy="1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FFFCE244-E0D4-4783-9088-F4D72C758D4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18722" y="1261663"/>
                <a:ext cx="54360" cy="4635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933896F-DFF2-42E8-9C30-D200E3F4917F}"/>
              </a:ext>
            </a:extLst>
          </p:cNvPr>
          <p:cNvGrpSpPr/>
          <p:nvPr/>
        </p:nvGrpSpPr>
        <p:grpSpPr>
          <a:xfrm>
            <a:off x="5073602" y="972043"/>
            <a:ext cx="878040" cy="598680"/>
            <a:chOff x="5073602" y="972043"/>
            <a:chExt cx="878040" cy="59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3AAAF94-1BE9-49D8-88D0-901522E320EE}"/>
                    </a:ext>
                  </a:extLst>
                </p14:cNvPr>
                <p14:cNvContentPartPr/>
                <p14:nvPr/>
              </p14:nvContentPartPr>
              <p14:xfrm>
                <a:off x="5073602" y="1167523"/>
                <a:ext cx="71280" cy="311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3AAAF94-1BE9-49D8-88D0-901522E320E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55602" y="1149544"/>
                  <a:ext cx="106920" cy="3469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FA9460-26AE-4379-9336-F647EE2F5C19}"/>
                    </a:ext>
                  </a:extLst>
                </p14:cNvPr>
                <p14:cNvContentPartPr/>
                <p14:nvPr/>
              </p14:nvContentPartPr>
              <p14:xfrm>
                <a:off x="5289602" y="1189483"/>
                <a:ext cx="34920" cy="2811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FA9460-26AE-4379-9336-F647EE2F5C1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71602" y="1171483"/>
                  <a:ext cx="705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8662D5A-0412-4398-A735-4D9FFA4A12B9}"/>
                    </a:ext>
                  </a:extLst>
                </p14:cNvPr>
                <p14:cNvContentPartPr/>
                <p14:nvPr/>
              </p14:nvContentPartPr>
              <p14:xfrm>
                <a:off x="5208242" y="1360123"/>
                <a:ext cx="121320" cy="42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8662D5A-0412-4398-A735-4D9FFA4A12B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90242" y="1342123"/>
                  <a:ext cx="15696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9AD00C-8546-47BB-B33A-FDBD7DF35991}"/>
                    </a:ext>
                  </a:extLst>
                </p14:cNvPr>
                <p14:cNvContentPartPr/>
                <p14:nvPr/>
              </p14:nvContentPartPr>
              <p14:xfrm>
                <a:off x="5498042" y="1349683"/>
                <a:ext cx="139680" cy="2210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9AD00C-8546-47BB-B33A-FDBD7DF3599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79995" y="1331712"/>
                  <a:ext cx="175412" cy="2566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2EC9DD9-00DB-43C8-8AB4-D09CBB28C5BE}"/>
                    </a:ext>
                  </a:extLst>
                </p14:cNvPr>
                <p14:cNvContentPartPr/>
                <p14:nvPr/>
              </p14:nvContentPartPr>
              <p14:xfrm>
                <a:off x="5747522" y="1262563"/>
                <a:ext cx="199440" cy="2073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2EC9DD9-00DB-43C8-8AB4-D09CBB28C5B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29522" y="1244594"/>
                  <a:ext cx="235080" cy="2429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F80C90A-5CF2-4C5A-B136-91A2927082A0}"/>
                    </a:ext>
                  </a:extLst>
                </p14:cNvPr>
                <p14:cNvContentPartPr/>
                <p14:nvPr/>
              </p14:nvContentPartPr>
              <p14:xfrm>
                <a:off x="5820602" y="990763"/>
                <a:ext cx="131040" cy="176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F80C90A-5CF2-4C5A-B136-91A2927082A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802602" y="972763"/>
                  <a:ext cx="166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6B64FC4-B881-485A-8DDD-15FB469844B2}"/>
                    </a:ext>
                  </a:extLst>
                </p14:cNvPr>
                <p14:cNvContentPartPr/>
                <p14:nvPr/>
              </p14:nvContentPartPr>
              <p14:xfrm>
                <a:off x="5851202" y="972043"/>
                <a:ext cx="72360" cy="2124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6B64FC4-B881-485A-8DDD-15FB469844B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833202" y="954043"/>
                  <a:ext cx="10800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1872943-4F47-43C0-A38E-9D5F717D6FED}"/>
              </a:ext>
            </a:extLst>
          </p:cNvPr>
          <p:cNvGrpSpPr/>
          <p:nvPr/>
        </p:nvGrpSpPr>
        <p:grpSpPr>
          <a:xfrm>
            <a:off x="6377162" y="1266523"/>
            <a:ext cx="241560" cy="231480"/>
            <a:chOff x="6377162" y="1266523"/>
            <a:chExt cx="241560" cy="23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9E0C22E-C56B-420F-9A4E-C09BA08EB7AE}"/>
                    </a:ext>
                  </a:extLst>
                </p14:cNvPr>
                <p14:cNvContentPartPr/>
                <p14:nvPr/>
              </p14:nvContentPartPr>
              <p14:xfrm>
                <a:off x="6377162" y="1307923"/>
                <a:ext cx="241560" cy="378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9E0C22E-C56B-420F-9A4E-C09BA08EB7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359162" y="1289923"/>
                  <a:ext cx="277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B364C3-4D18-4461-A14B-46822CE208AB}"/>
                    </a:ext>
                  </a:extLst>
                </p14:cNvPr>
                <p14:cNvContentPartPr/>
                <p14:nvPr/>
              </p14:nvContentPartPr>
              <p14:xfrm>
                <a:off x="6480842" y="1266523"/>
                <a:ext cx="38160" cy="2314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B364C3-4D18-4461-A14B-46822CE208A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62842" y="1248551"/>
                  <a:ext cx="73800" cy="26706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0F8AA87-48D2-472C-8727-790CA116873B}"/>
              </a:ext>
            </a:extLst>
          </p:cNvPr>
          <p:cNvGrpSpPr/>
          <p:nvPr/>
        </p:nvGrpSpPr>
        <p:grpSpPr>
          <a:xfrm>
            <a:off x="6963602" y="1148083"/>
            <a:ext cx="471600" cy="446400"/>
            <a:chOff x="6963602" y="1148083"/>
            <a:chExt cx="471600" cy="44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08BBE6-1926-402B-8C61-D26DCF09EB25}"/>
                    </a:ext>
                  </a:extLst>
                </p14:cNvPr>
                <p14:cNvContentPartPr/>
                <p14:nvPr/>
              </p14:nvContentPartPr>
              <p14:xfrm>
                <a:off x="6963602" y="1274803"/>
                <a:ext cx="426960" cy="319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08BBE6-1926-402B-8C61-D26DCF09EB2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45602" y="1256823"/>
                  <a:ext cx="462600" cy="35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8C53DB2-F7EE-4DEE-82B5-C535574EE1FB}"/>
                    </a:ext>
                  </a:extLst>
                </p14:cNvPr>
                <p14:cNvContentPartPr/>
                <p14:nvPr/>
              </p14:nvContentPartPr>
              <p14:xfrm>
                <a:off x="7264922" y="1148083"/>
                <a:ext cx="170280" cy="53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8C53DB2-F7EE-4DEE-82B5-C535574EE1F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246922" y="1130083"/>
                  <a:ext cx="205920" cy="8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EC3DC5FC-1A26-4AB9-98A6-0B3E03C0DE25}"/>
                  </a:ext>
                </a:extLst>
              </p14:cNvPr>
              <p14:cNvContentPartPr/>
              <p14:nvPr/>
            </p14:nvContentPartPr>
            <p14:xfrm>
              <a:off x="1247162" y="1618243"/>
              <a:ext cx="345600" cy="389520"/>
            </p14:xfrm>
          </p:contentPart>
        </mc:Choice>
        <mc:Fallback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EC3DC5FC-1A26-4AB9-98A6-0B3E03C0DE2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229181" y="1600243"/>
                <a:ext cx="381203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37D9B450-5820-4AFF-9572-9252D3B4756F}"/>
                  </a:ext>
                </a:extLst>
              </p14:cNvPr>
              <p14:cNvContentPartPr/>
              <p14:nvPr/>
            </p14:nvContentPartPr>
            <p14:xfrm>
              <a:off x="1167242" y="1875643"/>
              <a:ext cx="189000" cy="171000"/>
            </p14:xfrm>
          </p:contentPart>
        </mc:Choice>
        <mc:Fallback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37D9B450-5820-4AFF-9572-9252D3B4756F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9242" y="1857681"/>
                <a:ext cx="224640" cy="206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FD5C941-6216-4C8A-B99E-D751ED76557A}"/>
                  </a:ext>
                </a:extLst>
              </p14:cNvPr>
              <p14:cNvContentPartPr/>
              <p14:nvPr/>
            </p14:nvContentPartPr>
            <p14:xfrm>
              <a:off x="478562" y="2389363"/>
              <a:ext cx="28440" cy="389880"/>
            </p14:xfrm>
          </p:contentPart>
        </mc:Choice>
        <mc:Fallback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FD5C941-6216-4C8A-B99E-D751ED76557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60562" y="2371363"/>
                <a:ext cx="6408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E92C58FF-CB4D-40FB-9471-954692E7ABFB}"/>
                  </a:ext>
                </a:extLst>
              </p14:cNvPr>
              <p14:cNvContentPartPr/>
              <p14:nvPr/>
            </p14:nvContentPartPr>
            <p14:xfrm>
              <a:off x="617522" y="2484403"/>
              <a:ext cx="8640" cy="277560"/>
            </p14:xfrm>
          </p:contentPart>
        </mc:Choice>
        <mc:Fallback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E92C58FF-CB4D-40FB-9471-954692E7ABF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00242" y="2466403"/>
                <a:ext cx="42854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8D705F8-0C1A-41BC-8F6C-1AD80A10FEA3}"/>
                  </a:ext>
                </a:extLst>
              </p14:cNvPr>
              <p14:cNvContentPartPr/>
              <p14:nvPr/>
            </p14:nvContentPartPr>
            <p14:xfrm>
              <a:off x="510242" y="2410243"/>
              <a:ext cx="361440" cy="227160"/>
            </p14:xfrm>
          </p:contentPart>
        </mc:Choice>
        <mc:Fallback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8D705F8-0C1A-41BC-8F6C-1AD80A10FEA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92242" y="2392214"/>
                <a:ext cx="397080" cy="262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97F391C-8FD4-4D90-B314-006C325895BA}"/>
                  </a:ext>
                </a:extLst>
              </p14:cNvPr>
              <p14:cNvContentPartPr/>
              <p14:nvPr/>
            </p14:nvContentPartPr>
            <p14:xfrm>
              <a:off x="809042" y="2341123"/>
              <a:ext cx="25920" cy="20592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97F391C-8FD4-4D90-B314-006C325895B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91042" y="2323123"/>
                <a:ext cx="61560" cy="24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4B49A700-424B-48DB-ADC8-BA2825245786}"/>
                  </a:ext>
                </a:extLst>
              </p14:cNvPr>
              <p14:cNvContentPartPr/>
              <p14:nvPr/>
            </p14:nvContentPartPr>
            <p14:xfrm>
              <a:off x="1897682" y="1806163"/>
              <a:ext cx="360360" cy="42156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4B49A700-424B-48DB-ADC8-BA282524578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79682" y="1788163"/>
                <a:ext cx="396000" cy="45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EAB668A8-DB6D-42CF-8F52-5F19FE94DA26}"/>
                  </a:ext>
                </a:extLst>
              </p14:cNvPr>
              <p14:cNvContentPartPr/>
              <p14:nvPr/>
            </p14:nvContentPartPr>
            <p14:xfrm>
              <a:off x="2235722" y="2122243"/>
              <a:ext cx="113760" cy="195480"/>
            </p14:xfrm>
          </p:contentPart>
        </mc:Choice>
        <mc:Fallback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EAB668A8-DB6D-42CF-8F52-5F19FE94DA2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217722" y="2104243"/>
                <a:ext cx="1494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8BEA283-EA4D-4B64-86CF-6C85719A6341}"/>
                  </a:ext>
                </a:extLst>
              </p14:cNvPr>
              <p14:cNvContentPartPr/>
              <p14:nvPr/>
            </p14:nvContentPartPr>
            <p14:xfrm>
              <a:off x="2247962" y="2636323"/>
              <a:ext cx="306360" cy="26460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8BEA283-EA4D-4B64-86CF-6C85719A634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229962" y="2618323"/>
                <a:ext cx="34200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8C13E7F-AB93-4FB9-BCFF-F87A4439B2FE}"/>
                  </a:ext>
                </a:extLst>
              </p14:cNvPr>
              <p14:cNvContentPartPr/>
              <p14:nvPr/>
            </p14:nvContentPartPr>
            <p14:xfrm>
              <a:off x="2567642" y="2521123"/>
              <a:ext cx="143280" cy="27360"/>
            </p14:xfrm>
          </p:contentPart>
        </mc:Choice>
        <mc:Fallback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8C13E7F-AB93-4FB9-BCFF-F87A4439B2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549642" y="2503123"/>
                <a:ext cx="17892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4455BED6-ACC3-42C5-BF10-390E43088066}"/>
                  </a:ext>
                </a:extLst>
              </p14:cNvPr>
              <p14:cNvContentPartPr/>
              <p14:nvPr/>
            </p14:nvContentPartPr>
            <p14:xfrm>
              <a:off x="3353522" y="1520323"/>
              <a:ext cx="24120" cy="707760"/>
            </p14:xfrm>
          </p:contentPart>
        </mc:Choice>
        <mc:Fallback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4455BED6-ACC3-42C5-BF10-390E4308806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335522" y="1502323"/>
                <a:ext cx="5976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7DA88F5C-17C8-4728-AF2D-D44DF5052B35}"/>
                  </a:ext>
                </a:extLst>
              </p14:cNvPr>
              <p14:cNvContentPartPr/>
              <p14:nvPr/>
            </p14:nvContentPartPr>
            <p14:xfrm>
              <a:off x="3303122" y="2136283"/>
              <a:ext cx="192240" cy="1299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7DA88F5C-17C8-4728-AF2D-D44DF5052B3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285122" y="2118283"/>
                <a:ext cx="2278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595EDBFC-4399-469A-A141-9474C5427665}"/>
                  </a:ext>
                </a:extLst>
              </p14:cNvPr>
              <p14:cNvContentPartPr/>
              <p14:nvPr/>
            </p14:nvContentPartPr>
            <p14:xfrm>
              <a:off x="3299522" y="2568283"/>
              <a:ext cx="21240" cy="273960"/>
            </p14:xfrm>
          </p:contentPart>
        </mc:Choice>
        <mc:Fallback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595EDBFC-4399-469A-A141-9474C542766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81822" y="2550259"/>
                <a:ext cx="56286" cy="3096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0ECF68D-DC2E-4291-9273-3D99D095E15F}"/>
                  </a:ext>
                </a:extLst>
              </p14:cNvPr>
              <p14:cNvContentPartPr/>
              <p14:nvPr/>
            </p14:nvContentPartPr>
            <p14:xfrm>
              <a:off x="3451082" y="2570083"/>
              <a:ext cx="17640" cy="2628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0ECF68D-DC2E-4291-9273-3D99D095E15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433442" y="2552108"/>
                <a:ext cx="52567" cy="298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6628AC4-2DE7-4192-8F89-B6BD805FDE44}"/>
                  </a:ext>
                </a:extLst>
              </p14:cNvPr>
              <p14:cNvContentPartPr/>
              <p14:nvPr/>
            </p14:nvContentPartPr>
            <p14:xfrm>
              <a:off x="3358202" y="2756203"/>
              <a:ext cx="99360" cy="2340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6628AC4-2DE7-4192-8F89-B6BD805FDE44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340137" y="2738203"/>
                <a:ext cx="13513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CC86161-BEDE-40FA-9DAC-273528BA63F3}"/>
                  </a:ext>
                </a:extLst>
              </p14:cNvPr>
              <p14:cNvContentPartPr/>
              <p14:nvPr/>
            </p14:nvContentPartPr>
            <p14:xfrm>
              <a:off x="3560882" y="2765203"/>
              <a:ext cx="121320" cy="1656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CC86161-BEDE-40FA-9DAC-273528BA63F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542882" y="2747203"/>
                <a:ext cx="156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9905B20-BF6B-4F5B-913F-D6C66D8DF169}"/>
                  </a:ext>
                </a:extLst>
              </p14:cNvPr>
              <p14:cNvContentPartPr/>
              <p14:nvPr/>
            </p14:nvContentPartPr>
            <p14:xfrm>
              <a:off x="3746282" y="2670163"/>
              <a:ext cx="201240" cy="17244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9905B20-BF6B-4F5B-913F-D6C66D8DF169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728250" y="2652125"/>
                <a:ext cx="236944" cy="208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CF945BAF-3178-46DC-B0EC-D82CC70B78BC}"/>
                  </a:ext>
                </a:extLst>
              </p14:cNvPr>
              <p14:cNvContentPartPr/>
              <p14:nvPr/>
            </p14:nvContentPartPr>
            <p14:xfrm>
              <a:off x="140522" y="2208643"/>
              <a:ext cx="884160" cy="718560"/>
            </p14:xfrm>
          </p:contentPart>
        </mc:Choice>
        <mc:Fallback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CF945BAF-3178-46DC-B0EC-D82CC70B78B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22522" y="2190643"/>
                <a:ext cx="919800" cy="7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4270F8E5-5BC1-4445-B37A-290D040F8F04}"/>
                  </a:ext>
                </a:extLst>
              </p14:cNvPr>
              <p14:cNvContentPartPr/>
              <p14:nvPr/>
            </p14:nvContentPartPr>
            <p14:xfrm>
              <a:off x="718682" y="2867803"/>
              <a:ext cx="2180880" cy="55980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4270F8E5-5BC1-4445-B37A-290D040F8F0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00682" y="2849803"/>
                <a:ext cx="22165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7E040BB8-E72D-4F31-A9B8-DF199640E78C}"/>
                  </a:ext>
                </a:extLst>
              </p14:cNvPr>
              <p14:cNvContentPartPr/>
              <p14:nvPr/>
            </p14:nvContentPartPr>
            <p14:xfrm>
              <a:off x="3092522" y="2429683"/>
              <a:ext cx="1058400" cy="73800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7E040BB8-E72D-4F31-A9B8-DF199640E78C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074528" y="2411674"/>
                <a:ext cx="1094028" cy="7736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8F8775BE-7DB4-4D88-964F-0B86046AD980}"/>
                  </a:ext>
                </a:extLst>
              </p14:cNvPr>
              <p14:cNvContentPartPr/>
              <p14:nvPr/>
            </p14:nvContentPartPr>
            <p14:xfrm>
              <a:off x="2840882" y="3090283"/>
              <a:ext cx="455400" cy="31464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8F8775BE-7DB4-4D88-964F-0B86046AD98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2822896" y="3072283"/>
                <a:ext cx="491012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BEA553C-685E-4025-B403-4E3703A088C2}"/>
              </a:ext>
            </a:extLst>
          </p:cNvPr>
          <p:cNvGrpSpPr/>
          <p:nvPr/>
        </p:nvGrpSpPr>
        <p:grpSpPr>
          <a:xfrm>
            <a:off x="1927202" y="3413203"/>
            <a:ext cx="137520" cy="369360"/>
            <a:chOff x="1927202" y="3413203"/>
            <a:chExt cx="137520" cy="36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F3AA631-BF0D-4948-8FEE-AF5D1AD26BF7}"/>
                    </a:ext>
                  </a:extLst>
                </p14:cNvPr>
                <p14:cNvContentPartPr/>
                <p14:nvPr/>
              </p14:nvContentPartPr>
              <p14:xfrm>
                <a:off x="1977962" y="3413203"/>
                <a:ext cx="20160" cy="32760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F3AA631-BF0D-4948-8FEE-AF5D1AD26BF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59962" y="3395183"/>
                  <a:ext cx="55800" cy="3632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105CFC7-6B2D-4EBC-A7C9-CAD58F6761E4}"/>
                    </a:ext>
                  </a:extLst>
                </p14:cNvPr>
                <p14:cNvContentPartPr/>
                <p14:nvPr/>
              </p14:nvContentPartPr>
              <p14:xfrm>
                <a:off x="1927202" y="3672043"/>
                <a:ext cx="137520" cy="1105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105CFC7-6B2D-4EBC-A7C9-CAD58F6761E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09155" y="3654043"/>
                  <a:ext cx="173254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4C10D609-1A26-4BA1-9CDA-D8A826BA9280}"/>
              </a:ext>
            </a:extLst>
          </p:cNvPr>
          <p:cNvGrpSpPr/>
          <p:nvPr/>
        </p:nvGrpSpPr>
        <p:grpSpPr>
          <a:xfrm>
            <a:off x="1560002" y="3935923"/>
            <a:ext cx="872640" cy="430560"/>
            <a:chOff x="1560002" y="3935923"/>
            <a:chExt cx="872640" cy="43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FC0ED60-48B4-4D7E-8183-EB6B2BB18921}"/>
                    </a:ext>
                  </a:extLst>
                </p14:cNvPr>
                <p14:cNvContentPartPr/>
                <p14:nvPr/>
              </p14:nvContentPartPr>
              <p14:xfrm>
                <a:off x="1560002" y="3935923"/>
                <a:ext cx="19080" cy="34416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FC0ED60-48B4-4D7E-8183-EB6B2BB1892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41656" y="3917942"/>
                  <a:ext cx="55405" cy="3797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94E947B-13FF-4606-99CE-9E4EE7637A06}"/>
                    </a:ext>
                  </a:extLst>
                </p14:cNvPr>
                <p14:cNvContentPartPr/>
                <p14:nvPr/>
              </p14:nvContentPartPr>
              <p14:xfrm>
                <a:off x="1728122" y="4005763"/>
                <a:ext cx="12240" cy="2653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94E947B-13FF-4606-99CE-9E4EE7637A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10122" y="3987763"/>
                  <a:ext cx="478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05EF65A-0971-4731-845F-D2AF8F567249}"/>
                    </a:ext>
                  </a:extLst>
                </p14:cNvPr>
                <p14:cNvContentPartPr/>
                <p14:nvPr/>
              </p14:nvContentPartPr>
              <p14:xfrm>
                <a:off x="1639922" y="4174243"/>
                <a:ext cx="117360" cy="208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05EF65A-0971-4731-845F-D2AF8F56724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621922" y="4155927"/>
                  <a:ext cx="153000" cy="57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8AC7127-77A2-48C9-83B0-CA1B5B3A26A7}"/>
                    </a:ext>
                  </a:extLst>
                </p14:cNvPr>
                <p14:cNvContentPartPr/>
                <p14:nvPr/>
              </p14:nvContentPartPr>
              <p14:xfrm>
                <a:off x="1849082" y="4189723"/>
                <a:ext cx="144000" cy="176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8AC7127-77A2-48C9-83B0-CA1B5B3A26A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831082" y="4171723"/>
                  <a:ext cx="1796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5AEE3C9-E898-4F8A-9E7E-7705D4E686DE}"/>
                    </a:ext>
                  </a:extLst>
                </p14:cNvPr>
                <p14:cNvContentPartPr/>
                <p14:nvPr/>
              </p14:nvContentPartPr>
              <p14:xfrm>
                <a:off x="2082002" y="4153363"/>
                <a:ext cx="132120" cy="12384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5AEE3C9-E898-4F8A-9E7E-7705D4E686D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064002" y="4135363"/>
                  <a:ext cx="1677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40D637C-B4E6-4576-8ACF-0F5D48404644}"/>
                    </a:ext>
                  </a:extLst>
                </p14:cNvPr>
                <p14:cNvContentPartPr/>
                <p14:nvPr/>
              </p14:nvContentPartPr>
              <p14:xfrm>
                <a:off x="2301962" y="4007563"/>
                <a:ext cx="130680" cy="313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40D637C-B4E6-4576-8ACF-0F5D484046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283962" y="3989768"/>
                  <a:ext cx="166320" cy="66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A665B11-E070-41C4-A302-12FA695DBBDA}"/>
                    </a:ext>
                  </a:extLst>
                </p14:cNvPr>
                <p14:cNvContentPartPr/>
                <p14:nvPr/>
              </p14:nvContentPartPr>
              <p14:xfrm>
                <a:off x="2357762" y="3958603"/>
                <a:ext cx="19800" cy="201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A665B11-E070-41C4-A302-12FA695DBBD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339762" y="3940603"/>
                  <a:ext cx="55440" cy="23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AC9E681-F2FC-4D14-AA13-4EB5872CF711}"/>
              </a:ext>
            </a:extLst>
          </p:cNvPr>
          <p:cNvGrpSpPr/>
          <p:nvPr/>
        </p:nvGrpSpPr>
        <p:grpSpPr>
          <a:xfrm>
            <a:off x="5203202" y="2110003"/>
            <a:ext cx="752040" cy="532080"/>
            <a:chOff x="5203202" y="2110003"/>
            <a:chExt cx="752040" cy="53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49B17D3-D034-483F-803A-E8498C92F32D}"/>
                    </a:ext>
                  </a:extLst>
                </p14:cNvPr>
                <p14:cNvContentPartPr/>
                <p14:nvPr/>
              </p14:nvContentPartPr>
              <p14:xfrm>
                <a:off x="5203202" y="2110003"/>
                <a:ext cx="67680" cy="3931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49B17D3-D034-483F-803A-E8498C92F32D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5185202" y="2092003"/>
                  <a:ext cx="10332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5F6BB4E-F341-4DA6-93CE-26520E5EC69E}"/>
                    </a:ext>
                  </a:extLst>
                </p14:cNvPr>
                <p14:cNvContentPartPr/>
                <p14:nvPr/>
              </p14:nvContentPartPr>
              <p14:xfrm>
                <a:off x="5220482" y="2224123"/>
                <a:ext cx="158760" cy="276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5F6BB4E-F341-4DA6-93CE-26520E5EC6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202482" y="2206146"/>
                  <a:ext cx="194400" cy="3124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CD18399-FA92-4D93-A7E3-94AE55593571}"/>
                    </a:ext>
                  </a:extLst>
                </p14:cNvPr>
                <p14:cNvContentPartPr/>
                <p14:nvPr/>
              </p14:nvContentPartPr>
              <p14:xfrm>
                <a:off x="5485442" y="2469643"/>
                <a:ext cx="154800" cy="1724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CD18399-FA92-4D93-A7E3-94AE5559357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467442" y="2451605"/>
                  <a:ext cx="190440" cy="2081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0922BF7-8B82-4A54-AABA-692168E349BB}"/>
                    </a:ext>
                  </a:extLst>
                </p14:cNvPr>
                <p14:cNvContentPartPr/>
                <p14:nvPr/>
              </p14:nvContentPartPr>
              <p14:xfrm>
                <a:off x="5791802" y="2329243"/>
                <a:ext cx="155880" cy="327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0922BF7-8B82-4A54-AABA-692168E349B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773802" y="2311043"/>
                  <a:ext cx="191520" cy="687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61D95B4-8E2F-43A7-AEAE-3E847F9FC10A}"/>
                    </a:ext>
                  </a:extLst>
                </p14:cNvPr>
                <p14:cNvContentPartPr/>
                <p14:nvPr/>
              </p14:nvContentPartPr>
              <p14:xfrm>
                <a:off x="5800082" y="2432923"/>
                <a:ext cx="155160" cy="27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61D95B4-8E2F-43A7-AEAE-3E847F9FC10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782082" y="2414923"/>
                  <a:ext cx="190800" cy="6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8F33987-1344-4F99-9C28-DC65254772B5}"/>
              </a:ext>
            </a:extLst>
          </p:cNvPr>
          <p:cNvGrpSpPr/>
          <p:nvPr/>
        </p:nvGrpSpPr>
        <p:grpSpPr>
          <a:xfrm>
            <a:off x="6338282" y="1728403"/>
            <a:ext cx="2756160" cy="673560"/>
            <a:chOff x="6338282" y="1728403"/>
            <a:chExt cx="2756160" cy="67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6AC8DFC-3249-4028-B080-D6AC428E334B}"/>
                    </a:ext>
                  </a:extLst>
                </p14:cNvPr>
                <p14:cNvContentPartPr/>
                <p14:nvPr/>
              </p14:nvContentPartPr>
              <p14:xfrm>
                <a:off x="6338282" y="2308723"/>
                <a:ext cx="2756160" cy="93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6AC8DFC-3249-4028-B080-D6AC428E334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320284" y="2290723"/>
                  <a:ext cx="2791795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01703D-7581-4164-B366-6872CDD6ACCC}"/>
                    </a:ext>
                  </a:extLst>
                </p14:cNvPr>
                <p14:cNvContentPartPr/>
                <p14:nvPr/>
              </p14:nvContentPartPr>
              <p14:xfrm>
                <a:off x="6540242" y="1825963"/>
                <a:ext cx="221760" cy="36108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01703D-7581-4164-B366-6872CDD6ACC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522242" y="1807963"/>
                  <a:ext cx="2574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31FDDC00-5AB7-432D-9FFA-B4B8898E1842}"/>
                    </a:ext>
                  </a:extLst>
                </p14:cNvPr>
                <p14:cNvContentPartPr/>
                <p14:nvPr/>
              </p14:nvContentPartPr>
              <p14:xfrm>
                <a:off x="6830402" y="1979683"/>
                <a:ext cx="43560" cy="24696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31FDDC00-5AB7-432D-9FFA-B4B8898E184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812402" y="1961683"/>
                  <a:ext cx="792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2026DE1-6143-44DF-A9DF-92DC071DD34C}"/>
                    </a:ext>
                  </a:extLst>
                </p14:cNvPr>
                <p14:cNvContentPartPr/>
                <p14:nvPr/>
              </p14:nvContentPartPr>
              <p14:xfrm>
                <a:off x="6967922" y="1962763"/>
                <a:ext cx="27360" cy="2577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2026DE1-6143-44DF-A9DF-92DC071DD34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949922" y="1944763"/>
                  <a:ext cx="630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4C1E3C1-2B20-4C78-B2C0-DAFECD3E1725}"/>
                    </a:ext>
                  </a:extLst>
                </p14:cNvPr>
                <p14:cNvContentPartPr/>
                <p14:nvPr/>
              </p14:nvContentPartPr>
              <p14:xfrm>
                <a:off x="6890882" y="2111083"/>
                <a:ext cx="154080" cy="457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4C1E3C1-2B20-4C78-B2C0-DAFECD3E17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872882" y="2093083"/>
                  <a:ext cx="189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7CACBC4-1F51-44D5-B272-71A758BACD0C}"/>
                    </a:ext>
                  </a:extLst>
                </p14:cNvPr>
                <p14:cNvContentPartPr/>
                <p14:nvPr/>
              </p14:nvContentPartPr>
              <p14:xfrm>
                <a:off x="7121642" y="2098123"/>
                <a:ext cx="109080" cy="1587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7CACBC4-1F51-44D5-B272-71A758BACD0C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103642" y="2080123"/>
                  <a:ext cx="144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676D1845-C39A-45AB-B85F-5732550EFB61}"/>
                    </a:ext>
                  </a:extLst>
                </p14:cNvPr>
                <p14:cNvContentPartPr/>
                <p14:nvPr/>
              </p14:nvContentPartPr>
              <p14:xfrm>
                <a:off x="7305962" y="2034043"/>
                <a:ext cx="145080" cy="1371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676D1845-C39A-45AB-B85F-5732550EFB6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287962" y="2016043"/>
                  <a:ext cx="180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BBF52CE-C193-42F8-90A7-62B624EBFA75}"/>
                    </a:ext>
                  </a:extLst>
                </p14:cNvPr>
                <p14:cNvContentPartPr/>
                <p14:nvPr/>
              </p14:nvContentPartPr>
              <p14:xfrm>
                <a:off x="7407122" y="1887523"/>
                <a:ext cx="100080" cy="277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BBF52CE-C193-42F8-90A7-62B624EBFA7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89122" y="1869523"/>
                  <a:ext cx="135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380E945-00C3-45F8-A642-32E0D1001EC8}"/>
                    </a:ext>
                  </a:extLst>
                </p14:cNvPr>
                <p14:cNvContentPartPr/>
                <p14:nvPr/>
              </p14:nvContentPartPr>
              <p14:xfrm>
                <a:off x="7460402" y="1850803"/>
                <a:ext cx="30240" cy="1393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380E945-00C3-45F8-A642-32E0D1001EC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442402" y="1832803"/>
                  <a:ext cx="65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513D41D-DEC1-4B76-B0E1-A484434BB348}"/>
                    </a:ext>
                  </a:extLst>
                </p14:cNvPr>
                <p14:cNvContentPartPr/>
                <p14:nvPr/>
              </p14:nvContentPartPr>
              <p14:xfrm>
                <a:off x="7541762" y="1800043"/>
                <a:ext cx="166320" cy="3945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513D41D-DEC1-4B76-B0E1-A484434BB34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23762" y="1782043"/>
                  <a:ext cx="20196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E55356F-C852-44C1-A381-1CFAFC32F21B}"/>
                    </a:ext>
                  </a:extLst>
                </p14:cNvPr>
                <p14:cNvContentPartPr/>
                <p14:nvPr/>
              </p14:nvContentPartPr>
              <p14:xfrm>
                <a:off x="7933082" y="2169763"/>
                <a:ext cx="41760" cy="3780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E55356F-C852-44C1-A381-1CFAFC32F21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915236" y="2151763"/>
                  <a:ext cx="77095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2D73C83-5040-4891-B9DF-8A28A8497BEF}"/>
                    </a:ext>
                  </a:extLst>
                </p14:cNvPr>
                <p14:cNvContentPartPr/>
                <p14:nvPr/>
              </p14:nvContentPartPr>
              <p14:xfrm>
                <a:off x="8128562" y="1793563"/>
                <a:ext cx="232200" cy="37224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2D73C83-5040-4891-B9DF-8A28A8497B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10562" y="1775580"/>
                  <a:ext cx="267840" cy="407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5D1F7F2-7C4B-4FC4-8ACA-0B0B979E0CDE}"/>
                    </a:ext>
                  </a:extLst>
                </p14:cNvPr>
                <p14:cNvContentPartPr/>
                <p14:nvPr/>
              </p14:nvContentPartPr>
              <p14:xfrm>
                <a:off x="8433842" y="1905523"/>
                <a:ext cx="388080" cy="23760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5D1F7F2-7C4B-4FC4-8ACA-0B0B979E0CD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415825" y="1887523"/>
                  <a:ext cx="423753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936F1DB4-AED4-4B61-A689-5439DB5DB38C}"/>
                    </a:ext>
                  </a:extLst>
                </p14:cNvPr>
                <p14:cNvContentPartPr/>
                <p14:nvPr/>
              </p14:nvContentPartPr>
              <p14:xfrm>
                <a:off x="8720402" y="1818043"/>
                <a:ext cx="100080" cy="338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936F1DB4-AED4-4B61-A689-5439DB5DB38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702467" y="1800232"/>
                  <a:ext cx="135592" cy="69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DCE4E9D-D71A-44A1-8014-02BBD79AF6F5}"/>
                    </a:ext>
                  </a:extLst>
                </p14:cNvPr>
                <p14:cNvContentPartPr/>
                <p14:nvPr/>
              </p14:nvContentPartPr>
              <p14:xfrm>
                <a:off x="8873762" y="1728403"/>
                <a:ext cx="147240" cy="417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DCE4E9D-D71A-44A1-8014-02BBD79AF6F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855718" y="1710403"/>
                  <a:ext cx="182967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8C646A96-BAD5-4A39-913B-FB3108063BD8}"/>
              </a:ext>
            </a:extLst>
          </p:cNvPr>
          <p:cNvGrpSpPr/>
          <p:nvPr/>
        </p:nvGrpSpPr>
        <p:grpSpPr>
          <a:xfrm>
            <a:off x="6562562" y="2622643"/>
            <a:ext cx="2891520" cy="464400"/>
            <a:chOff x="6562562" y="2622643"/>
            <a:chExt cx="2891520" cy="46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4A4F6E86-3126-4F80-B8D9-ABD3462EE115}"/>
                    </a:ext>
                  </a:extLst>
                </p14:cNvPr>
                <p14:cNvContentPartPr/>
                <p14:nvPr/>
              </p14:nvContentPartPr>
              <p14:xfrm>
                <a:off x="6562562" y="2622643"/>
                <a:ext cx="218880" cy="407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4A4F6E86-3126-4F80-B8D9-ABD3462EE11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544562" y="2604643"/>
                  <a:ext cx="25452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5247E6D-32C4-4F6D-9AE4-70E932C8A63C}"/>
                    </a:ext>
                  </a:extLst>
                </p14:cNvPr>
                <p14:cNvContentPartPr/>
                <p14:nvPr/>
              </p14:nvContentPartPr>
              <p14:xfrm>
                <a:off x="6931202" y="2739283"/>
                <a:ext cx="51480" cy="263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5247E6D-32C4-4F6D-9AE4-70E932C8A63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13202" y="2721258"/>
                  <a:ext cx="87120" cy="2988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076D876D-CD44-4D37-9B8D-B13B87817EC7}"/>
                    </a:ext>
                  </a:extLst>
                </p14:cNvPr>
                <p14:cNvContentPartPr/>
                <p14:nvPr/>
              </p14:nvContentPartPr>
              <p14:xfrm>
                <a:off x="7050722" y="2777083"/>
                <a:ext cx="46440" cy="23724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076D876D-CD44-4D37-9B8D-B13B87817E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032722" y="2759083"/>
                  <a:ext cx="820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AE54E59-545A-4CB9-81B1-7621CA54428E}"/>
                    </a:ext>
                  </a:extLst>
                </p14:cNvPr>
                <p14:cNvContentPartPr/>
                <p14:nvPr/>
              </p14:nvContentPartPr>
              <p14:xfrm>
                <a:off x="6977282" y="2855923"/>
                <a:ext cx="164160" cy="74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AE54E59-545A-4CB9-81B1-7621CA54428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959321" y="2837923"/>
                  <a:ext cx="199722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2A55521-887D-46CD-8CBB-CD34E5A7A5FE}"/>
                    </a:ext>
                  </a:extLst>
                </p14:cNvPr>
                <p14:cNvContentPartPr/>
                <p14:nvPr/>
              </p14:nvContentPartPr>
              <p14:xfrm>
                <a:off x="7230362" y="2762683"/>
                <a:ext cx="360360" cy="2372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2A55521-887D-46CD-8CBB-CD34E5A7A5F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212362" y="2744683"/>
                  <a:ext cx="396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DB1551E7-3272-4F74-91FA-4368FB2B8F0B}"/>
                    </a:ext>
                  </a:extLst>
                </p14:cNvPr>
                <p14:cNvContentPartPr/>
                <p14:nvPr/>
              </p14:nvContentPartPr>
              <p14:xfrm>
                <a:off x="7571642" y="2677363"/>
                <a:ext cx="192240" cy="34632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DB1551E7-3272-4F74-91FA-4368FB2B8F0B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553642" y="2659363"/>
                  <a:ext cx="22788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5D638D9-66E2-49CF-9AE9-AB6B21441BC2}"/>
                    </a:ext>
                  </a:extLst>
                </p14:cNvPr>
                <p14:cNvContentPartPr/>
                <p14:nvPr/>
              </p14:nvContentPartPr>
              <p14:xfrm>
                <a:off x="7968362" y="2925763"/>
                <a:ext cx="124920" cy="313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5D638D9-66E2-49CF-9AE9-AB6B21441BC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950362" y="2907763"/>
                  <a:ext cx="1605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FF4BF07-10D1-4894-B738-9168593368BB}"/>
                    </a:ext>
                  </a:extLst>
                </p14:cNvPr>
                <p14:cNvContentPartPr/>
                <p14:nvPr/>
              </p14:nvContentPartPr>
              <p14:xfrm>
                <a:off x="8249162" y="2680243"/>
                <a:ext cx="294480" cy="3376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FF4BF07-10D1-4894-B738-9168593368B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231140" y="2662243"/>
                  <a:ext cx="330164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899E6AD-CC48-4C67-BE48-B0231E6A0783}"/>
                    </a:ext>
                  </a:extLst>
                </p14:cNvPr>
                <p14:cNvContentPartPr/>
                <p14:nvPr/>
              </p14:nvContentPartPr>
              <p14:xfrm>
                <a:off x="8603042" y="2746123"/>
                <a:ext cx="33120" cy="268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899E6AD-CC48-4C67-BE48-B0231E6A078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585042" y="2728099"/>
                  <a:ext cx="68760" cy="3038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A871151-84C7-46AF-8E32-5307233DCE50}"/>
                    </a:ext>
                  </a:extLst>
                </p14:cNvPr>
                <p14:cNvContentPartPr/>
                <p14:nvPr/>
              </p14:nvContentPartPr>
              <p14:xfrm>
                <a:off x="8773322" y="2775283"/>
                <a:ext cx="52560" cy="24588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A871151-84C7-46AF-8E32-5307233DCE5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755322" y="2757283"/>
                  <a:ext cx="882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EEC0841-645C-4842-84C6-70F0D7AB8A34}"/>
                    </a:ext>
                  </a:extLst>
                </p14:cNvPr>
                <p14:cNvContentPartPr/>
                <p14:nvPr/>
              </p14:nvContentPartPr>
              <p14:xfrm>
                <a:off x="8650562" y="2936923"/>
                <a:ext cx="143280" cy="26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EEC0841-645C-4842-84C6-70F0D7AB8A3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32517" y="2919163"/>
                  <a:ext cx="179010" cy="618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497F799-0A12-4173-9D96-AF3F317863E1}"/>
                    </a:ext>
                  </a:extLst>
                </p14:cNvPr>
                <p14:cNvContentPartPr/>
                <p14:nvPr/>
              </p14:nvContentPartPr>
              <p14:xfrm>
                <a:off x="8853602" y="2898043"/>
                <a:ext cx="175680" cy="1418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497F799-0A12-4173-9D96-AF3F317863E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35565" y="2880043"/>
                  <a:ext cx="211393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8F919ED-63D7-4468-A96E-444DDCE50D58}"/>
                    </a:ext>
                  </a:extLst>
                </p14:cNvPr>
                <p14:cNvContentPartPr/>
                <p14:nvPr/>
              </p14:nvContentPartPr>
              <p14:xfrm>
                <a:off x="9079322" y="2819923"/>
                <a:ext cx="167040" cy="1447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8F919ED-63D7-4468-A96E-444DDCE50D58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61322" y="2801968"/>
                  <a:ext cx="202680" cy="180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F958BC6-733C-49FE-9CAA-8327B9B986FC}"/>
                    </a:ext>
                  </a:extLst>
                </p14:cNvPr>
                <p14:cNvContentPartPr/>
                <p14:nvPr/>
              </p14:nvContentPartPr>
              <p14:xfrm>
                <a:off x="9229082" y="2669443"/>
                <a:ext cx="225000" cy="41760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F958BC6-733C-49FE-9CAA-8327B9B986F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11111" y="2651443"/>
                  <a:ext cx="260583" cy="45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0290041-FF65-4063-8CA6-1B8EF571064A}"/>
                  </a:ext>
                </a:extLst>
              </p14:cNvPr>
              <p14:cNvContentPartPr/>
              <p14:nvPr/>
            </p14:nvContentPartPr>
            <p14:xfrm>
              <a:off x="2515442" y="1275163"/>
              <a:ext cx="182880" cy="424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0290041-FF65-4063-8CA6-1B8EF571064A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2497442" y="1257163"/>
                <a:ext cx="21852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4B51C67F-E443-4238-B1A1-A2849B69C9CB}"/>
                  </a:ext>
                </a:extLst>
              </p14:cNvPr>
              <p14:cNvContentPartPr/>
              <p14:nvPr/>
            </p14:nvContentPartPr>
            <p14:xfrm>
              <a:off x="2592122" y="1228363"/>
              <a:ext cx="63720" cy="1994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4B51C67F-E443-4238-B1A1-A2849B69C9CB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2574122" y="1210363"/>
                <a:ext cx="9936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E0531C6-341E-40A1-B3B5-D2FB13CD3C94}"/>
                  </a:ext>
                </a:extLst>
              </p14:cNvPr>
              <p14:cNvContentPartPr/>
              <p14:nvPr/>
            </p14:nvContentPartPr>
            <p14:xfrm>
              <a:off x="2983442" y="1137643"/>
              <a:ext cx="109080" cy="28944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E0531C6-341E-40A1-B3B5-D2FB13CD3C94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2965442" y="1119643"/>
                <a:ext cx="1447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4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B837594-B64D-43AC-9DAF-AEED22D59500}"/>
                  </a:ext>
                </a:extLst>
              </p14:cNvPr>
              <p14:cNvContentPartPr/>
              <p14:nvPr/>
            </p14:nvContentPartPr>
            <p14:xfrm>
              <a:off x="3214202" y="1144843"/>
              <a:ext cx="61200" cy="27360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B837594-B64D-43AC-9DAF-AEED22D5950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3196202" y="1126867"/>
                <a:ext cx="96840" cy="309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522B914-3195-4EFE-9B1A-011B8EF69711}"/>
                  </a:ext>
                </a:extLst>
              </p14:cNvPr>
              <p14:cNvContentPartPr/>
              <p14:nvPr/>
            </p14:nvContentPartPr>
            <p14:xfrm>
              <a:off x="3122762" y="1308643"/>
              <a:ext cx="167400" cy="3852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522B914-3195-4EFE-9B1A-011B8EF69711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3104801" y="1290810"/>
                <a:ext cx="202964" cy="738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CD8D8BD-3722-42C3-8186-EACB7C13475B}"/>
                  </a:ext>
                </a:extLst>
              </p14:cNvPr>
              <p14:cNvContentPartPr/>
              <p14:nvPr/>
            </p14:nvContentPartPr>
            <p14:xfrm>
              <a:off x="3407162" y="1270843"/>
              <a:ext cx="338040" cy="2023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CD8D8BD-3722-42C3-8186-EACB7C13475B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3389181" y="1252875"/>
                <a:ext cx="373642" cy="237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CC4F2DC0-040E-4FB6-A106-C064754E4955}"/>
                  </a:ext>
                </a:extLst>
              </p14:cNvPr>
              <p14:cNvContentPartPr/>
              <p14:nvPr/>
            </p14:nvContentPartPr>
            <p14:xfrm>
              <a:off x="4155242" y="1194163"/>
              <a:ext cx="581040" cy="7524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CC4F2DC0-040E-4FB6-A106-C064754E495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4137242" y="1176163"/>
                <a:ext cx="6166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433E79B1-B71C-4A8A-8D60-7494930A252B}"/>
                  </a:ext>
                </a:extLst>
              </p14:cNvPr>
              <p14:cNvContentPartPr/>
              <p14:nvPr/>
            </p14:nvContentPartPr>
            <p14:xfrm>
              <a:off x="4166042" y="1390363"/>
              <a:ext cx="513360" cy="2664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433E79B1-B71C-4A8A-8D60-7494930A252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148042" y="1372603"/>
                <a:ext cx="549000" cy="6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D01E19E-C0B9-4440-91EB-4C5CF485DCBA}"/>
                  </a:ext>
                </a:extLst>
              </p14:cNvPr>
              <p14:cNvContentPartPr/>
              <p14:nvPr/>
            </p14:nvContentPartPr>
            <p14:xfrm>
              <a:off x="4140122" y="1405483"/>
              <a:ext cx="273960" cy="8460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D01E19E-C0B9-4440-91EB-4C5CF485DCBA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122122" y="1387559"/>
                <a:ext cx="309600" cy="120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8BBEE160-4574-4946-8AC7-960C524071FA}"/>
                  </a:ext>
                </a:extLst>
              </p14:cNvPr>
              <p14:cNvContentPartPr/>
              <p14:nvPr/>
            </p14:nvContentPartPr>
            <p14:xfrm>
              <a:off x="1345802" y="713563"/>
              <a:ext cx="2547000" cy="31356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8BBEE160-4574-4946-8AC7-960C524071FA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327802" y="695563"/>
                <a:ext cx="2582640" cy="34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B556D644-2770-4968-BDC8-8936AD8ED232}"/>
              </a:ext>
            </a:extLst>
          </p:cNvPr>
          <p:cNvGrpSpPr/>
          <p:nvPr/>
        </p:nvGrpSpPr>
        <p:grpSpPr>
          <a:xfrm>
            <a:off x="8294522" y="2016043"/>
            <a:ext cx="3260880" cy="1346040"/>
            <a:chOff x="8294522" y="2016043"/>
            <a:chExt cx="3260880" cy="134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2E3B4CD-720C-4556-B149-15EF0CC1735C}"/>
                    </a:ext>
                  </a:extLst>
                </p14:cNvPr>
                <p14:cNvContentPartPr/>
                <p14:nvPr/>
              </p14:nvContentPartPr>
              <p14:xfrm>
                <a:off x="8294522" y="2356243"/>
                <a:ext cx="1173960" cy="1005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2E3B4CD-720C-4556-B149-15EF0CC1735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76528" y="2338237"/>
                  <a:ext cx="1209589" cy="10414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1F01A8D9-0E58-4FCA-A6E6-1CDC3DA05C5A}"/>
                    </a:ext>
                  </a:extLst>
                </p14:cNvPr>
                <p14:cNvContentPartPr/>
                <p14:nvPr/>
              </p14:nvContentPartPr>
              <p14:xfrm>
                <a:off x="9655322" y="2143483"/>
                <a:ext cx="224280" cy="2635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1F01A8D9-0E58-4FCA-A6E6-1CDC3DA05C5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637322" y="2125483"/>
                  <a:ext cx="2599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6126A91-5359-4CBC-A1A5-4B3825C8118C}"/>
                    </a:ext>
                  </a:extLst>
                </p14:cNvPr>
                <p14:cNvContentPartPr/>
                <p14:nvPr/>
              </p14:nvContentPartPr>
              <p14:xfrm>
                <a:off x="9960242" y="2241763"/>
                <a:ext cx="211320" cy="1234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6126A91-5359-4CBC-A1A5-4B3825C8118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942273" y="2223763"/>
                  <a:ext cx="246899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060AE7D-A53A-48AB-A8F3-83B1636C1F07}"/>
                    </a:ext>
                  </a:extLst>
                </p14:cNvPr>
                <p14:cNvContentPartPr/>
                <p14:nvPr/>
              </p14:nvContentPartPr>
              <p14:xfrm>
                <a:off x="10118642" y="2063203"/>
                <a:ext cx="38160" cy="15840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060AE7D-A53A-48AB-A8F3-83B1636C1F0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100642" y="2045244"/>
                  <a:ext cx="73800" cy="1939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86FE9B4-B86F-497F-8409-5202A13ADA42}"/>
                    </a:ext>
                  </a:extLst>
                </p14:cNvPr>
                <p14:cNvContentPartPr/>
                <p14:nvPr/>
              </p14:nvContentPartPr>
              <p14:xfrm>
                <a:off x="10212602" y="2097403"/>
                <a:ext cx="19800" cy="13608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86FE9B4-B86F-497F-8409-5202A13ADA4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194923" y="2079403"/>
                  <a:ext cx="54804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5A8F60D-5CA4-4FEC-9409-6F64C4729C6C}"/>
                    </a:ext>
                  </a:extLst>
                </p14:cNvPr>
                <p14:cNvContentPartPr/>
                <p14:nvPr/>
              </p14:nvContentPartPr>
              <p14:xfrm>
                <a:off x="10340042" y="2230963"/>
                <a:ext cx="394200" cy="17496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5A8F60D-5CA4-4FEC-9409-6F64C4729C6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322042" y="2212963"/>
                  <a:ext cx="429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9CE90E42-4D71-42DB-9625-4D2226CA74F8}"/>
                    </a:ext>
                  </a:extLst>
                </p14:cNvPr>
                <p14:cNvContentPartPr/>
                <p14:nvPr/>
              </p14:nvContentPartPr>
              <p14:xfrm>
                <a:off x="10791842" y="2275243"/>
                <a:ext cx="100800" cy="14796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9CE90E42-4D71-42DB-9625-4D2226CA74F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73777" y="2257243"/>
                  <a:ext cx="136568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AD20FA63-799D-46A2-81AF-106E9E343D91}"/>
                    </a:ext>
                  </a:extLst>
                </p14:cNvPr>
                <p14:cNvContentPartPr/>
                <p14:nvPr/>
              </p14:nvContentPartPr>
              <p14:xfrm>
                <a:off x="10935122" y="2315203"/>
                <a:ext cx="353160" cy="11736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AD20FA63-799D-46A2-81AF-106E9E343D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917122" y="2297203"/>
                  <a:ext cx="388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892B484-3823-4E34-9511-2563B5C51F6E}"/>
                    </a:ext>
                  </a:extLst>
                </p14:cNvPr>
                <p14:cNvContentPartPr/>
                <p14:nvPr/>
              </p14:nvContentPartPr>
              <p14:xfrm>
                <a:off x="11015042" y="2105323"/>
                <a:ext cx="38520" cy="13680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892B484-3823-4E34-9511-2563B5C51F6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997042" y="2087323"/>
                  <a:ext cx="741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5F89056-A41E-45D1-8B4F-B46F121A3CE0}"/>
                    </a:ext>
                  </a:extLst>
                </p14:cNvPr>
                <p14:cNvContentPartPr/>
                <p14:nvPr/>
              </p14:nvContentPartPr>
              <p14:xfrm>
                <a:off x="10580882" y="2078683"/>
                <a:ext cx="520560" cy="1587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5F89056-A41E-45D1-8B4F-B46F121A3CE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62882" y="2060683"/>
                  <a:ext cx="556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09198A44-92D6-46FB-B8BC-5A92204FF345}"/>
                    </a:ext>
                  </a:extLst>
                </p14:cNvPr>
                <p14:cNvContentPartPr/>
                <p14:nvPr/>
              </p14:nvContentPartPr>
              <p14:xfrm>
                <a:off x="10665122" y="2016043"/>
                <a:ext cx="883800" cy="3823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09198A44-92D6-46FB-B8BC-5A92204FF34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647122" y="1998043"/>
                  <a:ext cx="91944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70ABA740-45E4-4351-BDD6-D9C9210B1E7D}"/>
                    </a:ext>
                  </a:extLst>
                </p14:cNvPr>
                <p14:cNvContentPartPr/>
                <p14:nvPr/>
              </p14:nvContentPartPr>
              <p14:xfrm>
                <a:off x="11521922" y="2561803"/>
                <a:ext cx="33480" cy="334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70ABA740-45E4-4351-BDD6-D9C9210B1E7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503922" y="2543607"/>
                  <a:ext cx="69120" cy="6950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61A6E335-08A8-4BE8-9B0C-78C7BF6476F7}"/>
              </a:ext>
            </a:extLst>
          </p:cNvPr>
          <p:cNvGrpSpPr/>
          <p:nvPr/>
        </p:nvGrpSpPr>
        <p:grpSpPr>
          <a:xfrm>
            <a:off x="4228322" y="3825043"/>
            <a:ext cx="581400" cy="334440"/>
            <a:chOff x="4228322" y="3825043"/>
            <a:chExt cx="581400" cy="3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6DBD4AF7-F5AF-4EB4-B803-FF34FF680737}"/>
                    </a:ext>
                  </a:extLst>
                </p14:cNvPr>
                <p14:cNvContentPartPr/>
                <p14:nvPr/>
              </p14:nvContentPartPr>
              <p14:xfrm>
                <a:off x="4228322" y="3939163"/>
                <a:ext cx="459360" cy="1404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6DBD4AF7-F5AF-4EB4-B803-FF34FF68073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210322" y="3921163"/>
                  <a:ext cx="4950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902F2CA-3BB4-4DC1-98D4-4D2824305457}"/>
                    </a:ext>
                  </a:extLst>
                </p14:cNvPr>
                <p14:cNvContentPartPr/>
                <p14:nvPr/>
              </p14:nvContentPartPr>
              <p14:xfrm>
                <a:off x="4301402" y="3993163"/>
                <a:ext cx="372600" cy="716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902F2CA-3BB4-4DC1-98D4-4D282430545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283402" y="3975163"/>
                  <a:ext cx="4082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0E9ADF7-24BE-47C6-AB07-8376FCDB717B}"/>
                    </a:ext>
                  </a:extLst>
                </p14:cNvPr>
                <p14:cNvContentPartPr/>
                <p14:nvPr/>
              </p14:nvContentPartPr>
              <p14:xfrm>
                <a:off x="4520282" y="3825043"/>
                <a:ext cx="289440" cy="33444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0E9ADF7-24BE-47C6-AB07-8376FCDB717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502282" y="3807043"/>
                  <a:ext cx="32508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A536272-196F-4EBA-8AC2-1D82F607C710}"/>
              </a:ext>
            </a:extLst>
          </p:cNvPr>
          <p:cNvGrpSpPr/>
          <p:nvPr/>
        </p:nvGrpSpPr>
        <p:grpSpPr>
          <a:xfrm>
            <a:off x="5234882" y="3773563"/>
            <a:ext cx="1007280" cy="363960"/>
            <a:chOff x="5234882" y="3773563"/>
            <a:chExt cx="1007280" cy="36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7F89DCD-D42D-4EA2-AE8E-F72F4D7BAD37}"/>
                    </a:ext>
                  </a:extLst>
                </p14:cNvPr>
                <p14:cNvContentPartPr/>
                <p14:nvPr/>
              </p14:nvContentPartPr>
              <p14:xfrm>
                <a:off x="5234882" y="3773563"/>
                <a:ext cx="78480" cy="3456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7F89DCD-D42D-4EA2-AE8E-F72F4D7BAD3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16882" y="3755563"/>
                  <a:ext cx="11412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308304B9-07BE-4A9D-ACA8-FBEF61ACBA4F}"/>
                    </a:ext>
                  </a:extLst>
                </p14:cNvPr>
                <p14:cNvContentPartPr/>
                <p14:nvPr/>
              </p14:nvContentPartPr>
              <p14:xfrm>
                <a:off x="5306522" y="3783283"/>
                <a:ext cx="216720" cy="28944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308304B9-07BE-4A9D-ACA8-FBEF61ACBA4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288522" y="3765283"/>
                  <a:ext cx="2523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24D5600-1D84-4EEB-8498-D5CA3EF640EE}"/>
                    </a:ext>
                  </a:extLst>
                </p14:cNvPr>
                <p14:cNvContentPartPr/>
                <p14:nvPr/>
              </p14:nvContentPartPr>
              <p14:xfrm>
                <a:off x="5651042" y="3998203"/>
                <a:ext cx="220320" cy="1393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24D5600-1D84-4EEB-8498-D5CA3EF640E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633042" y="3980203"/>
                  <a:ext cx="2559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14D5FA1-598B-4468-B1BD-EDAA62D2B8E3}"/>
                    </a:ext>
                  </a:extLst>
                </p14:cNvPr>
                <p14:cNvContentPartPr/>
                <p14:nvPr/>
              </p14:nvContentPartPr>
              <p14:xfrm>
                <a:off x="6034082" y="3964723"/>
                <a:ext cx="145440" cy="115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14D5FA1-598B-4468-B1BD-EDAA62D2B8E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6016082" y="3946723"/>
                  <a:ext cx="181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68723776-3FE4-4FBC-B7D4-4A1512DBE1F6}"/>
                    </a:ext>
                  </a:extLst>
                </p14:cNvPr>
                <p14:cNvContentPartPr/>
                <p14:nvPr/>
              </p14:nvContentPartPr>
              <p14:xfrm>
                <a:off x="6031922" y="4055803"/>
                <a:ext cx="210240" cy="2988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68723776-3FE4-4FBC-B7D4-4A1512DBE1F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6013922" y="4038017"/>
                  <a:ext cx="245880" cy="650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8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E97F0EC-6E8C-437A-AE11-A744DF9461AF}"/>
                  </a:ext>
                </a:extLst>
              </p14:cNvPr>
              <p14:cNvContentPartPr/>
              <p14:nvPr/>
            </p14:nvContentPartPr>
            <p14:xfrm>
              <a:off x="6773882" y="3994603"/>
              <a:ext cx="2793240" cy="9720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E97F0EC-6E8C-437A-AE11-A744DF9461AF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755884" y="3976536"/>
                <a:ext cx="2828875" cy="132972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6AC0546-D4D6-4C6C-86BD-6D59BEA6CDD9}"/>
              </a:ext>
            </a:extLst>
          </p:cNvPr>
          <p:cNvGrpSpPr/>
          <p:nvPr/>
        </p:nvGrpSpPr>
        <p:grpSpPr>
          <a:xfrm>
            <a:off x="7023002" y="3418963"/>
            <a:ext cx="2607840" cy="523080"/>
            <a:chOff x="7023002" y="3418963"/>
            <a:chExt cx="2607840" cy="52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748871F-17B3-40EF-819C-2726B4B233A7}"/>
                    </a:ext>
                  </a:extLst>
                </p14:cNvPr>
                <p14:cNvContentPartPr/>
                <p14:nvPr/>
              </p14:nvContentPartPr>
              <p14:xfrm>
                <a:off x="7023002" y="3512923"/>
                <a:ext cx="257400" cy="371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748871F-17B3-40EF-819C-2726B4B233A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005002" y="3494923"/>
                  <a:ext cx="2930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2AFCD74-5466-4CD9-BD23-7452A73280B0}"/>
                    </a:ext>
                  </a:extLst>
                </p14:cNvPr>
                <p14:cNvContentPartPr/>
                <p14:nvPr/>
              </p14:nvContentPartPr>
              <p14:xfrm>
                <a:off x="7375442" y="3642523"/>
                <a:ext cx="38160" cy="29952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2AFCD74-5466-4CD9-BD23-7452A73280B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357442" y="3624523"/>
                  <a:ext cx="738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C4126F2-A239-471D-B4BE-07CD01E0C7D1}"/>
                    </a:ext>
                  </a:extLst>
                </p14:cNvPr>
                <p14:cNvContentPartPr/>
                <p14:nvPr/>
              </p14:nvContentPartPr>
              <p14:xfrm>
                <a:off x="7513322" y="3649003"/>
                <a:ext cx="35640" cy="2563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C4126F2-A239-471D-B4BE-07CD01E0C7D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495322" y="3631003"/>
                  <a:ext cx="712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B61D631-DEC9-4660-AB5E-6DBA6B5744F4}"/>
                    </a:ext>
                  </a:extLst>
                </p14:cNvPr>
                <p14:cNvContentPartPr/>
                <p14:nvPr/>
              </p14:nvContentPartPr>
              <p14:xfrm>
                <a:off x="7476602" y="3798043"/>
                <a:ext cx="140760" cy="417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B61D631-DEC9-4660-AB5E-6DBA6B5744F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7458602" y="3780043"/>
                  <a:ext cx="1764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24319CA-870C-478E-8B85-2CA4BE8EC3E6}"/>
                    </a:ext>
                  </a:extLst>
                </p14:cNvPr>
                <p14:cNvContentPartPr/>
                <p14:nvPr/>
              </p14:nvContentPartPr>
              <p14:xfrm>
                <a:off x="7668482" y="3765643"/>
                <a:ext cx="92160" cy="16380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24319CA-870C-478E-8B85-2CA4BE8EC3E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7650482" y="3747643"/>
                  <a:ext cx="127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30964A8-1E38-434F-AA3A-145393C74362}"/>
                    </a:ext>
                  </a:extLst>
                </p14:cNvPr>
                <p14:cNvContentPartPr/>
                <p14:nvPr/>
              </p14:nvContentPartPr>
              <p14:xfrm>
                <a:off x="7830482" y="3729283"/>
                <a:ext cx="185040" cy="131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30964A8-1E38-434F-AA3A-145393C7436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12482" y="3711234"/>
                  <a:ext cx="220680" cy="167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68196C9-2F86-46B8-8597-CFA30F14B662}"/>
                    </a:ext>
                  </a:extLst>
                </p14:cNvPr>
                <p14:cNvContentPartPr/>
                <p14:nvPr/>
              </p14:nvContentPartPr>
              <p14:xfrm>
                <a:off x="7951442" y="3531283"/>
                <a:ext cx="169200" cy="90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68196C9-2F86-46B8-8597-CFA30F14B66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33480" y="3513283"/>
                  <a:ext cx="204764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17984D4-FC72-42B1-BE52-D6F2FD4166E7}"/>
                    </a:ext>
                  </a:extLst>
                </p14:cNvPr>
                <p14:cNvContentPartPr/>
                <p14:nvPr/>
              </p14:nvContentPartPr>
              <p14:xfrm>
                <a:off x="8060522" y="3525883"/>
                <a:ext cx="49680" cy="15192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17984D4-FC72-42B1-BE52-D6F2FD4166E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042522" y="3507883"/>
                  <a:ext cx="853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0D3B8C99-C517-49A5-8ACF-EE347186A9C5}"/>
                    </a:ext>
                  </a:extLst>
                </p14:cNvPr>
                <p14:cNvContentPartPr/>
                <p14:nvPr/>
              </p14:nvContentPartPr>
              <p14:xfrm>
                <a:off x="8080682" y="3472603"/>
                <a:ext cx="29520" cy="19368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0D3B8C99-C517-49A5-8ACF-EE347186A9C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062682" y="3454636"/>
                  <a:ext cx="65160" cy="2292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7849242-9805-449A-A5A7-EA753A91F63E}"/>
                    </a:ext>
                  </a:extLst>
                </p14:cNvPr>
                <p14:cNvContentPartPr/>
                <p14:nvPr/>
              </p14:nvContentPartPr>
              <p14:xfrm>
                <a:off x="8194082" y="3470803"/>
                <a:ext cx="179640" cy="38700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7849242-9805-449A-A5A7-EA753A91F63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176082" y="3452803"/>
                  <a:ext cx="21528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23A04E8-E8D0-4FFF-8CA1-7B4534FC662D}"/>
                    </a:ext>
                  </a:extLst>
                </p14:cNvPr>
                <p14:cNvContentPartPr/>
                <p14:nvPr/>
              </p14:nvContentPartPr>
              <p14:xfrm>
                <a:off x="8500802" y="3467203"/>
                <a:ext cx="334440" cy="3722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23A04E8-E8D0-4FFF-8CA1-7B4534FC662D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482802" y="3449203"/>
                  <a:ext cx="370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058B9A2-648C-4133-AE17-D3D11D831A11}"/>
                    </a:ext>
                  </a:extLst>
                </p14:cNvPr>
                <p14:cNvContentPartPr/>
                <p14:nvPr/>
              </p14:nvContentPartPr>
              <p14:xfrm>
                <a:off x="8919482" y="3551803"/>
                <a:ext cx="333000" cy="2847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058B9A2-648C-4133-AE17-D3D11D831A1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8901482" y="3533803"/>
                  <a:ext cx="3686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9AB67CD-6145-44C2-AA8A-56A03257905A}"/>
                    </a:ext>
                  </a:extLst>
                </p14:cNvPr>
                <p14:cNvContentPartPr/>
                <p14:nvPr/>
              </p14:nvContentPartPr>
              <p14:xfrm>
                <a:off x="9256082" y="3531643"/>
                <a:ext cx="126720" cy="190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9AB67CD-6145-44C2-AA8A-56A03257905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38133" y="3513643"/>
                  <a:ext cx="162259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D697432-EB45-49CB-8E80-F4FE2567C76A}"/>
                    </a:ext>
                  </a:extLst>
                </p14:cNvPr>
                <p14:cNvContentPartPr/>
                <p14:nvPr/>
              </p14:nvContentPartPr>
              <p14:xfrm>
                <a:off x="9443642" y="3418963"/>
                <a:ext cx="187200" cy="4248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D697432-EB45-49CB-8E80-F4FE2567C76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425607" y="3400963"/>
                  <a:ext cx="222909" cy="46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857DD57-E63C-4BAE-BEF1-86003403D055}"/>
              </a:ext>
            </a:extLst>
          </p:cNvPr>
          <p:cNvGrpSpPr/>
          <p:nvPr/>
        </p:nvGrpSpPr>
        <p:grpSpPr>
          <a:xfrm>
            <a:off x="7525562" y="4197283"/>
            <a:ext cx="1386000" cy="452880"/>
            <a:chOff x="7525562" y="4197283"/>
            <a:chExt cx="1386000" cy="45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A7C77CBD-AABD-424B-BE43-E2DC23F36796}"/>
                    </a:ext>
                  </a:extLst>
                </p14:cNvPr>
                <p14:cNvContentPartPr/>
                <p14:nvPr/>
              </p14:nvContentPartPr>
              <p14:xfrm>
                <a:off x="7525562" y="4197283"/>
                <a:ext cx="239400" cy="39780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A7C77CBD-AABD-424B-BE43-E2DC23F3679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507589" y="4179283"/>
                  <a:ext cx="274986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B1EDA01-E8D6-412D-A760-EDB1EEB56E7D}"/>
                    </a:ext>
                  </a:extLst>
                </p14:cNvPr>
                <p14:cNvContentPartPr/>
                <p14:nvPr/>
              </p14:nvContentPartPr>
              <p14:xfrm>
                <a:off x="7863602" y="4294843"/>
                <a:ext cx="47880" cy="2509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B1EDA01-E8D6-412D-A760-EDB1EEB56E7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845602" y="4276843"/>
                  <a:ext cx="8352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4753FEB4-28F7-4830-A582-74CC44E67B71}"/>
                    </a:ext>
                  </a:extLst>
                </p14:cNvPr>
                <p14:cNvContentPartPr/>
                <p14:nvPr/>
              </p14:nvContentPartPr>
              <p14:xfrm>
                <a:off x="8029562" y="4334803"/>
                <a:ext cx="47880" cy="21384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4753FEB4-28F7-4830-A582-74CC44E67B7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011562" y="4316803"/>
                  <a:ext cx="835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FDCCCB5-14C7-4391-9167-65B923FD74D0}"/>
                    </a:ext>
                  </a:extLst>
                </p14:cNvPr>
                <p14:cNvContentPartPr/>
                <p14:nvPr/>
              </p14:nvContentPartPr>
              <p14:xfrm>
                <a:off x="7945322" y="4434523"/>
                <a:ext cx="189360" cy="2952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FDCCCB5-14C7-4391-9167-65B923FD74D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927356" y="4416301"/>
                  <a:ext cx="224932" cy="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C35CDB3-D750-431C-A417-0F0825C06A97}"/>
                    </a:ext>
                  </a:extLst>
                </p14:cNvPr>
                <p14:cNvContentPartPr/>
                <p14:nvPr/>
              </p14:nvContentPartPr>
              <p14:xfrm>
                <a:off x="8231882" y="4372603"/>
                <a:ext cx="195480" cy="23148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C35CDB3-D750-431C-A417-0F0825C06A9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13882" y="4354603"/>
                  <a:ext cx="231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920F0C9B-3875-498E-935E-794E22EE6D4E}"/>
                    </a:ext>
                  </a:extLst>
                </p14:cNvPr>
                <p14:cNvContentPartPr/>
                <p14:nvPr/>
              </p14:nvContentPartPr>
              <p14:xfrm>
                <a:off x="8544362" y="4330483"/>
                <a:ext cx="131040" cy="2631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920F0C9B-3875-498E-935E-794E22EE6D4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26312" y="4312483"/>
                  <a:ext cx="166778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3682329-1D1F-428F-87D5-B7CBEF50BC0F}"/>
                    </a:ext>
                  </a:extLst>
                </p14:cNvPr>
                <p14:cNvContentPartPr/>
                <p14:nvPr/>
              </p14:nvContentPartPr>
              <p14:xfrm>
                <a:off x="8648042" y="4220323"/>
                <a:ext cx="263520" cy="42984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3682329-1D1F-428F-87D5-B7CBEF50BC0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30042" y="4202323"/>
                  <a:ext cx="299160" cy="46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2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A78C5D70-F38E-4BD9-A082-6963554C293F}"/>
                  </a:ext>
                </a:extLst>
              </p14:cNvPr>
              <p14:cNvContentPartPr/>
              <p14:nvPr/>
            </p14:nvContentPartPr>
            <p14:xfrm>
              <a:off x="2222042" y="5244523"/>
              <a:ext cx="189360" cy="241560"/>
            </p14:xfrm>
          </p:contentPart>
        </mc:Choice>
        <mc:Fallback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A78C5D70-F38E-4BD9-A082-6963554C293F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2204042" y="5226523"/>
                <a:ext cx="22500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1C637844-3736-4BD0-B045-6D151CD3F01E}"/>
              </a:ext>
            </a:extLst>
          </p:cNvPr>
          <p:cNvGrpSpPr/>
          <p:nvPr/>
        </p:nvGrpSpPr>
        <p:grpSpPr>
          <a:xfrm>
            <a:off x="128282" y="5267203"/>
            <a:ext cx="617040" cy="354960"/>
            <a:chOff x="128282" y="5267203"/>
            <a:chExt cx="617040" cy="35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AA8EE48-35FB-41E9-8004-1D8DD16D6EE5}"/>
                    </a:ext>
                  </a:extLst>
                </p14:cNvPr>
                <p14:cNvContentPartPr/>
                <p14:nvPr/>
              </p14:nvContentPartPr>
              <p14:xfrm>
                <a:off x="128282" y="5305363"/>
                <a:ext cx="29160" cy="2397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AA8EE48-35FB-41E9-8004-1D8DD16D6EE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0502" y="5287363"/>
                  <a:ext cx="64365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02DF5C9-DE01-4ACF-9785-4B5BF590DFBF}"/>
                    </a:ext>
                  </a:extLst>
                </p14:cNvPr>
                <p14:cNvContentPartPr/>
                <p14:nvPr/>
              </p14:nvContentPartPr>
              <p14:xfrm>
                <a:off x="132962" y="5346043"/>
                <a:ext cx="193320" cy="149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02DF5C9-DE01-4ACF-9785-4B5BF590DFB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4928" y="5328043"/>
                  <a:ext cx="229026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DD6AD51-D7F0-4A19-8C35-60093B0A33B1}"/>
                    </a:ext>
                  </a:extLst>
                </p14:cNvPr>
                <p14:cNvContentPartPr/>
                <p14:nvPr/>
              </p14:nvContentPartPr>
              <p14:xfrm>
                <a:off x="330602" y="5273683"/>
                <a:ext cx="38160" cy="27864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DD6AD51-D7F0-4A19-8C35-60093B0A33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12602" y="5255683"/>
                  <a:ext cx="738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129D7A3-CA3E-4F53-9A89-5F39FCF8BE85}"/>
                    </a:ext>
                  </a:extLst>
                </p14:cNvPr>
                <p14:cNvContentPartPr/>
                <p14:nvPr/>
              </p14:nvContentPartPr>
              <p14:xfrm>
                <a:off x="441842" y="5297443"/>
                <a:ext cx="45360" cy="2278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129D7A3-CA3E-4F53-9A89-5F39FCF8BE85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23984" y="5279443"/>
                  <a:ext cx="80719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DB974479-DFC5-4823-8951-D8B85D0F8504}"/>
                    </a:ext>
                  </a:extLst>
                </p14:cNvPr>
                <p14:cNvContentPartPr/>
                <p14:nvPr/>
              </p14:nvContentPartPr>
              <p14:xfrm>
                <a:off x="500522" y="5267203"/>
                <a:ext cx="99000" cy="2649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DB974479-DFC5-4823-8951-D8B85D0F850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82522" y="5249179"/>
                  <a:ext cx="134640" cy="300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76C5D96-4644-4806-85D4-4A653D22A4F3}"/>
                    </a:ext>
                  </a:extLst>
                </p14:cNvPr>
                <p14:cNvContentPartPr/>
                <p14:nvPr/>
              </p14:nvContentPartPr>
              <p14:xfrm>
                <a:off x="659282" y="5445403"/>
                <a:ext cx="86040" cy="17676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76C5D96-4644-4806-85D4-4A653D22A4F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41282" y="5427440"/>
                  <a:ext cx="121680" cy="2123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78EC038A-38C4-4D08-B5D3-0FA233081B6C}"/>
              </a:ext>
            </a:extLst>
          </p:cNvPr>
          <p:cNvGrpSpPr/>
          <p:nvPr/>
        </p:nvGrpSpPr>
        <p:grpSpPr>
          <a:xfrm>
            <a:off x="1465682" y="1069963"/>
            <a:ext cx="729720" cy="601560"/>
            <a:chOff x="1465682" y="1069963"/>
            <a:chExt cx="729720" cy="601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5CFBA0C-4CE4-4CD2-B5BA-6364C85F0787}"/>
                    </a:ext>
                  </a:extLst>
                </p14:cNvPr>
                <p14:cNvContentPartPr/>
                <p14:nvPr/>
              </p14:nvContentPartPr>
              <p14:xfrm>
                <a:off x="1465682" y="1069963"/>
                <a:ext cx="89280" cy="3560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5CFBA0C-4CE4-4CD2-B5BA-6364C85F0787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447754" y="1051963"/>
                  <a:ext cx="124777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5AF2CA7-E757-44A4-B859-DA3CCD1C5E9E}"/>
                    </a:ext>
                  </a:extLst>
                </p14:cNvPr>
                <p14:cNvContentPartPr/>
                <p14:nvPr/>
              </p14:nvContentPartPr>
              <p14:xfrm>
                <a:off x="1645322" y="1154563"/>
                <a:ext cx="48960" cy="2840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5AF2CA7-E757-44A4-B859-DA3CCD1C5E9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627322" y="1136563"/>
                  <a:ext cx="846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C6A67C7-B115-4C67-A194-BF57462AD0B3}"/>
                    </a:ext>
                  </a:extLst>
                </p14:cNvPr>
                <p14:cNvContentPartPr/>
                <p14:nvPr/>
              </p14:nvContentPartPr>
              <p14:xfrm>
                <a:off x="1532642" y="1269043"/>
                <a:ext cx="173520" cy="565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C6A67C7-B115-4C67-A194-BF57462AD0B3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514642" y="1250928"/>
                  <a:ext cx="209160" cy="923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0FA12AE-749A-449F-B0F9-15B3870CD6EF}"/>
                    </a:ext>
                  </a:extLst>
                </p14:cNvPr>
                <p14:cNvContentPartPr/>
                <p14:nvPr/>
              </p14:nvContentPartPr>
              <p14:xfrm>
                <a:off x="1815602" y="1172563"/>
                <a:ext cx="379800" cy="2433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0FA12AE-749A-449F-B0F9-15B3870CD6E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797602" y="1154536"/>
                  <a:ext cx="415440" cy="2790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1260808C-3B3E-44F0-88D4-7B3D9799B7A8}"/>
                    </a:ext>
                  </a:extLst>
                </p14:cNvPr>
                <p14:cNvContentPartPr/>
                <p14:nvPr/>
              </p14:nvContentPartPr>
              <p14:xfrm>
                <a:off x="1788962" y="1539763"/>
                <a:ext cx="365400" cy="3348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1260808C-3B3E-44F0-88D4-7B3D9799B7A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770944" y="1521763"/>
                  <a:ext cx="401075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84332DA6-E4C6-4F9F-A67C-5F9D3414FA88}"/>
                    </a:ext>
                  </a:extLst>
                </p14:cNvPr>
                <p14:cNvContentPartPr/>
                <p14:nvPr/>
              </p14:nvContentPartPr>
              <p14:xfrm>
                <a:off x="1843682" y="1653883"/>
                <a:ext cx="311760" cy="17640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84332DA6-E4C6-4F9F-A67C-5F9D3414FA88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825682" y="1635508"/>
                  <a:ext cx="347400" cy="5402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30358B9-F112-440C-B1E1-ABEE8B21DF9F}"/>
              </a:ext>
            </a:extLst>
          </p:cNvPr>
          <p:cNvGrpSpPr/>
          <p:nvPr/>
        </p:nvGrpSpPr>
        <p:grpSpPr>
          <a:xfrm>
            <a:off x="248882" y="5686963"/>
            <a:ext cx="269640" cy="130320"/>
            <a:chOff x="248882" y="5686963"/>
            <a:chExt cx="26964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35245555-A1AE-40BE-9E23-5DC5AC06054D}"/>
                    </a:ext>
                  </a:extLst>
                </p14:cNvPr>
                <p14:cNvContentPartPr/>
                <p14:nvPr/>
              </p14:nvContentPartPr>
              <p14:xfrm>
                <a:off x="248882" y="5686963"/>
                <a:ext cx="269640" cy="27720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35245555-A1AE-40BE-9E23-5DC5AC06054D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230858" y="5668963"/>
                  <a:ext cx="305328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B878B53D-1153-499C-8EA8-613E7E1DD21C}"/>
                    </a:ext>
                  </a:extLst>
                </p14:cNvPr>
                <p14:cNvContentPartPr/>
                <p14:nvPr/>
              </p14:nvContentPartPr>
              <p14:xfrm>
                <a:off x="289202" y="5782003"/>
                <a:ext cx="171360" cy="3528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B878B53D-1153-499C-8EA8-613E7E1DD21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71164" y="5764003"/>
                  <a:ext cx="207075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A67EC075-E27D-4FEC-AAAD-5F269CFB2BD3}"/>
              </a:ext>
            </a:extLst>
          </p:cNvPr>
          <p:cNvGrpSpPr/>
          <p:nvPr/>
        </p:nvGrpSpPr>
        <p:grpSpPr>
          <a:xfrm>
            <a:off x="3370442" y="4915483"/>
            <a:ext cx="152640" cy="157680"/>
            <a:chOff x="3370442" y="4915483"/>
            <a:chExt cx="152640" cy="15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8CDF663-B349-4E98-BE51-F68354432C8F}"/>
                    </a:ext>
                  </a:extLst>
                </p14:cNvPr>
                <p14:cNvContentPartPr/>
                <p14:nvPr/>
              </p14:nvContentPartPr>
              <p14:xfrm>
                <a:off x="3370442" y="4965523"/>
                <a:ext cx="152640" cy="13680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8CDF663-B349-4E98-BE51-F68354432C8F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352442" y="4947523"/>
                  <a:ext cx="188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6527DAAF-7CA5-4CAD-8DA4-619DCF82162C}"/>
                    </a:ext>
                  </a:extLst>
                </p14:cNvPr>
                <p14:cNvContentPartPr/>
                <p14:nvPr/>
              </p14:nvContentPartPr>
              <p14:xfrm>
                <a:off x="3402482" y="4915483"/>
                <a:ext cx="54720" cy="157680"/>
              </p14:xfrm>
            </p:contentPart>
          </mc:Choice>
          <mc:Fallback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6527DAAF-7CA5-4CAD-8DA4-619DCF82162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384600" y="4897442"/>
                  <a:ext cx="90127" cy="19340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2E83E6C2-4395-4F16-A00A-86ED082E34A8}"/>
              </a:ext>
            </a:extLst>
          </p:cNvPr>
          <p:cNvGrpSpPr/>
          <p:nvPr/>
        </p:nvGrpSpPr>
        <p:grpSpPr>
          <a:xfrm>
            <a:off x="5729522" y="5338843"/>
            <a:ext cx="474840" cy="306360"/>
            <a:chOff x="5729522" y="5338843"/>
            <a:chExt cx="47484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F80852A9-5131-4610-BB20-47A038F16970}"/>
                    </a:ext>
                  </a:extLst>
                </p14:cNvPr>
                <p14:cNvContentPartPr/>
                <p14:nvPr/>
              </p14:nvContentPartPr>
              <p14:xfrm>
                <a:off x="5734202" y="5417683"/>
                <a:ext cx="299160" cy="13680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F80852A9-5131-4610-BB20-47A038F1697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16202" y="5399197"/>
                  <a:ext cx="334800" cy="5028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6D895ED-88D3-4F0C-B7D6-9C665394FCC9}"/>
                    </a:ext>
                  </a:extLst>
                </p14:cNvPr>
                <p14:cNvContentPartPr/>
                <p14:nvPr/>
              </p14:nvContentPartPr>
              <p14:xfrm>
                <a:off x="5729522" y="5491483"/>
                <a:ext cx="313560" cy="38880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6D895ED-88D3-4F0C-B7D6-9C665394FCC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11522" y="5473483"/>
                  <a:ext cx="349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3A59A12-9BCE-409F-8628-B6077C524CEA}"/>
                    </a:ext>
                  </a:extLst>
                </p14:cNvPr>
                <p14:cNvContentPartPr/>
                <p14:nvPr/>
              </p14:nvContentPartPr>
              <p14:xfrm>
                <a:off x="5903042" y="5338843"/>
                <a:ext cx="301320" cy="306360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3A59A12-9BCE-409F-8628-B6077C524CE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85042" y="5320822"/>
                  <a:ext cx="336960" cy="34204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FF92A73F-7940-4B65-A4E0-B181365E0022}"/>
              </a:ext>
            </a:extLst>
          </p:cNvPr>
          <p:cNvGrpSpPr/>
          <p:nvPr/>
        </p:nvGrpSpPr>
        <p:grpSpPr>
          <a:xfrm>
            <a:off x="6641762" y="5261083"/>
            <a:ext cx="4304160" cy="575640"/>
            <a:chOff x="6641762" y="5261083"/>
            <a:chExt cx="4304160" cy="57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9E7D9FC-3024-417C-9135-AA45A3553CA2}"/>
                    </a:ext>
                  </a:extLst>
                </p14:cNvPr>
                <p14:cNvContentPartPr/>
                <p14:nvPr/>
              </p14:nvContentPartPr>
              <p14:xfrm>
                <a:off x="6641762" y="5261083"/>
                <a:ext cx="56520" cy="37368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9E7D9FC-3024-417C-9135-AA45A3553CA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623762" y="5243083"/>
                  <a:ext cx="9216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81EFD9D4-736D-4434-A130-511EFEF23C9B}"/>
                    </a:ext>
                  </a:extLst>
                </p14:cNvPr>
                <p14:cNvContentPartPr/>
                <p14:nvPr/>
              </p14:nvContentPartPr>
              <p14:xfrm>
                <a:off x="6678842" y="5316163"/>
                <a:ext cx="261360" cy="288360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81EFD9D4-736D-4434-A130-511EFEF23C9B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660842" y="5298185"/>
                  <a:ext cx="297000" cy="3239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751C4DA0-FD5E-4585-8C3B-391AF112E2E6}"/>
                    </a:ext>
                  </a:extLst>
                </p14:cNvPr>
                <p14:cNvContentPartPr/>
                <p14:nvPr/>
              </p14:nvContentPartPr>
              <p14:xfrm>
                <a:off x="6969362" y="5563123"/>
                <a:ext cx="190800" cy="273600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751C4DA0-FD5E-4585-8C3B-391AF112E2E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951362" y="5545123"/>
                  <a:ext cx="226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BFD4005-5E41-4042-A2C5-A737A06FE77F}"/>
                    </a:ext>
                  </a:extLst>
                </p14:cNvPr>
                <p14:cNvContentPartPr/>
                <p14:nvPr/>
              </p14:nvContentPartPr>
              <p14:xfrm>
                <a:off x="7263122" y="5502643"/>
                <a:ext cx="119880" cy="6840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BFD4005-5E41-4042-A2C5-A737A06FE77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245068" y="5484643"/>
                  <a:ext cx="155627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7D90411-F8A0-458B-9053-DD44975ECCC1}"/>
                    </a:ext>
                  </a:extLst>
                </p14:cNvPr>
                <p14:cNvContentPartPr/>
                <p14:nvPr/>
              </p14:nvContentPartPr>
              <p14:xfrm>
                <a:off x="7269242" y="5559883"/>
                <a:ext cx="131040" cy="38520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7D90411-F8A0-458B-9053-DD44975ECCC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51242" y="5541883"/>
                  <a:ext cx="1666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6F19862-9FCE-44AB-8EAF-AFEF05AC15B5}"/>
                    </a:ext>
                  </a:extLst>
                </p14:cNvPr>
                <p14:cNvContentPartPr/>
                <p14:nvPr/>
              </p14:nvContentPartPr>
              <p14:xfrm>
                <a:off x="7660922" y="5432443"/>
                <a:ext cx="3285000" cy="101160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6F19862-9FCE-44AB-8EAF-AFEF05AC15B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642920" y="5414443"/>
                  <a:ext cx="3320644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43086DA5-F1F2-488F-BAA9-402DC4F1CA52}"/>
              </a:ext>
            </a:extLst>
          </p:cNvPr>
          <p:cNvGrpSpPr/>
          <p:nvPr/>
        </p:nvGrpSpPr>
        <p:grpSpPr>
          <a:xfrm>
            <a:off x="990842" y="5302843"/>
            <a:ext cx="1626840" cy="1307880"/>
            <a:chOff x="990842" y="5302843"/>
            <a:chExt cx="1626840" cy="130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696A6A0-45CA-4391-B601-5391EE4E4EAB}"/>
                    </a:ext>
                  </a:extLst>
                </p14:cNvPr>
                <p14:cNvContentPartPr/>
                <p14:nvPr/>
              </p14:nvContentPartPr>
              <p14:xfrm>
                <a:off x="2118362" y="5362963"/>
                <a:ext cx="235440" cy="442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696A6A0-45CA-4391-B601-5391EE4E4EA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2100362" y="5344815"/>
                  <a:ext cx="271080" cy="802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989ACF4-BC73-4DB4-B8B4-8F9CB59A9C8E}"/>
                    </a:ext>
                  </a:extLst>
                </p14:cNvPr>
                <p14:cNvContentPartPr/>
                <p14:nvPr/>
              </p14:nvContentPartPr>
              <p14:xfrm>
                <a:off x="2231042" y="5302843"/>
                <a:ext cx="100080" cy="19584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989ACF4-BC73-4DB4-B8B4-8F9CB59A9C8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213107" y="5284843"/>
                  <a:ext cx="135592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3169B5E-1F56-4F3A-B560-52FEB52D28D1}"/>
                    </a:ext>
                  </a:extLst>
                </p14:cNvPr>
                <p14:cNvContentPartPr/>
                <p14:nvPr/>
              </p14:nvContentPartPr>
              <p14:xfrm>
                <a:off x="990842" y="5470963"/>
                <a:ext cx="188280" cy="1476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3169B5E-1F56-4F3A-B560-52FEB52D28D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72808" y="5452963"/>
                  <a:ext cx="223988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038850B0-921E-4C14-BA45-66837505259D}"/>
                    </a:ext>
                  </a:extLst>
                </p14:cNvPr>
                <p14:cNvContentPartPr/>
                <p14:nvPr/>
              </p14:nvContentPartPr>
              <p14:xfrm>
                <a:off x="1052762" y="5416243"/>
                <a:ext cx="71640" cy="18108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038850B0-921E-4C14-BA45-66837505259D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34762" y="5398243"/>
                  <a:ext cx="1072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96227BD-0C52-49A1-AF48-8BC09465B7F1}"/>
                    </a:ext>
                  </a:extLst>
                </p14:cNvPr>
                <p14:cNvContentPartPr/>
                <p14:nvPr/>
              </p14:nvContentPartPr>
              <p14:xfrm>
                <a:off x="1256162" y="5327323"/>
                <a:ext cx="100080" cy="3092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96227BD-0C52-49A1-AF48-8BC09465B7F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238162" y="5309323"/>
                  <a:ext cx="13572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C70622E-915D-4118-BBA9-E928D478DC6D}"/>
                    </a:ext>
                  </a:extLst>
                </p14:cNvPr>
                <p14:cNvContentPartPr/>
                <p14:nvPr/>
              </p14:nvContentPartPr>
              <p14:xfrm>
                <a:off x="1421762" y="5365843"/>
                <a:ext cx="78840" cy="2811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C70622E-915D-4118-BBA9-E928D478DC6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403762" y="5347843"/>
                  <a:ext cx="1144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6E532698-9A8C-44AD-9DF4-1999ABB818CE}"/>
                    </a:ext>
                  </a:extLst>
                </p14:cNvPr>
                <p14:cNvContentPartPr/>
                <p14:nvPr/>
              </p14:nvContentPartPr>
              <p14:xfrm>
                <a:off x="1387562" y="5566003"/>
                <a:ext cx="81000" cy="3672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6E532698-9A8C-44AD-9DF4-1999ABB818CE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369562" y="5548003"/>
                  <a:ext cx="116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3E736E38-EA51-4520-937E-CB0D6372530A}"/>
                    </a:ext>
                  </a:extLst>
                </p14:cNvPr>
                <p14:cNvContentPartPr/>
                <p14:nvPr/>
              </p14:nvContentPartPr>
              <p14:xfrm>
                <a:off x="1548842" y="5395723"/>
                <a:ext cx="345960" cy="26316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3E736E38-EA51-4520-937E-CB0D6372530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530861" y="5377723"/>
                  <a:ext cx="381563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7402C8C-1D13-43F3-A88F-E4003F7380FF}"/>
                    </a:ext>
                  </a:extLst>
                </p14:cNvPr>
                <p14:cNvContentPartPr/>
                <p14:nvPr/>
              </p14:nvContentPartPr>
              <p14:xfrm>
                <a:off x="1458122" y="5697763"/>
                <a:ext cx="403200" cy="194040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7402C8C-1D13-43F3-A88F-E4003F7380F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440106" y="5679763"/>
                  <a:ext cx="438872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D651935B-CB90-40F2-A41D-15881637B565}"/>
                    </a:ext>
                  </a:extLst>
                </p14:cNvPr>
                <p14:cNvContentPartPr/>
                <p14:nvPr/>
              </p14:nvContentPartPr>
              <p14:xfrm>
                <a:off x="1486202" y="5802523"/>
                <a:ext cx="385920" cy="167400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D651935B-CB90-40F2-A41D-15881637B565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468202" y="5784484"/>
                  <a:ext cx="421560" cy="2031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E28C73A-187A-4D19-A7D1-7092EE74F00C}"/>
                    </a:ext>
                  </a:extLst>
                </p14:cNvPr>
                <p14:cNvContentPartPr/>
                <p14:nvPr/>
              </p14:nvContentPartPr>
              <p14:xfrm>
                <a:off x="1496642" y="6159283"/>
                <a:ext cx="136440" cy="268560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E28C73A-187A-4D19-A7D1-7092EE74F00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478689" y="6141307"/>
                  <a:ext cx="171986" cy="3041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65899245-8BC8-4873-B39C-16C4A27644CD}"/>
                    </a:ext>
                  </a:extLst>
                </p14:cNvPr>
                <p14:cNvContentPartPr/>
                <p14:nvPr/>
              </p14:nvContentPartPr>
              <p14:xfrm>
                <a:off x="1646402" y="6284563"/>
                <a:ext cx="72720" cy="85680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65899245-8BC8-4873-B39C-16C4A27644C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628312" y="6266638"/>
                  <a:ext cx="108537" cy="1211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AF05E7BF-462E-4CBC-BFF1-1C6F686F0966}"/>
                    </a:ext>
                  </a:extLst>
                </p14:cNvPr>
                <p14:cNvContentPartPr/>
                <p14:nvPr/>
              </p14:nvContentPartPr>
              <p14:xfrm>
                <a:off x="1630922" y="6137323"/>
                <a:ext cx="154800" cy="100440"/>
              </p14:xfrm>
            </p:contentPart>
          </mc:Choice>
          <mc:Fallback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AF05E7BF-462E-4CBC-BFF1-1C6F686F096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612880" y="6119323"/>
                  <a:ext cx="190523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59A5CE91-EADD-450E-8942-CC5494D65DD7}"/>
                    </a:ext>
                  </a:extLst>
                </p14:cNvPr>
                <p14:cNvContentPartPr/>
                <p14:nvPr/>
              </p14:nvContentPartPr>
              <p14:xfrm>
                <a:off x="1877882" y="6104563"/>
                <a:ext cx="255600" cy="163800"/>
              </p14:xfrm>
            </p:contentPart>
          </mc:Choice>
          <mc:Fallback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59A5CE91-EADD-450E-8942-CC5494D65DD7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859882" y="6086563"/>
                  <a:ext cx="2912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9FFCF51-3239-4426-9ABD-3CD0721B6F68}"/>
                    </a:ext>
                  </a:extLst>
                </p14:cNvPr>
                <p14:cNvContentPartPr/>
                <p14:nvPr/>
              </p14:nvContentPartPr>
              <p14:xfrm>
                <a:off x="2152562" y="6012763"/>
                <a:ext cx="219960" cy="142560"/>
              </p14:xfrm>
            </p:contentPart>
          </mc:Choice>
          <mc:Fallback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9FFCF51-3239-4426-9ABD-3CD0721B6F68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134532" y="5994763"/>
                  <a:ext cx="255658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D06F5BD-4CEF-4EFF-89DE-F7F91BBA5A64}"/>
                    </a:ext>
                  </a:extLst>
                </p14:cNvPr>
                <p14:cNvContentPartPr/>
                <p14:nvPr/>
              </p14:nvContentPartPr>
              <p14:xfrm>
                <a:off x="2233202" y="5945083"/>
                <a:ext cx="41400" cy="78840"/>
              </p14:xfrm>
            </p:contentPart>
          </mc:Choice>
          <mc:Fallback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D06F5BD-4CEF-4EFF-89DE-F7F91BBA5A6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215202" y="5927083"/>
                  <a:ext cx="770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0AA66A4-1CB6-4545-8055-B60E36D5B605}"/>
                    </a:ext>
                  </a:extLst>
                </p14:cNvPr>
                <p14:cNvContentPartPr/>
                <p14:nvPr/>
              </p14:nvContentPartPr>
              <p14:xfrm>
                <a:off x="1998482" y="5959123"/>
                <a:ext cx="49680" cy="71640"/>
              </p14:xfrm>
            </p:contentPart>
          </mc:Choice>
          <mc:Fallback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0AA66A4-1CB6-4545-8055-B60E36D5B60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980482" y="5941123"/>
                  <a:ext cx="85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1D8C70E-2539-439C-961E-814F7E43E3E8}"/>
                    </a:ext>
                  </a:extLst>
                </p14:cNvPr>
                <p14:cNvContentPartPr/>
                <p14:nvPr/>
              </p14:nvContentPartPr>
              <p14:xfrm>
                <a:off x="2156522" y="6195643"/>
                <a:ext cx="461160" cy="2455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1D8C70E-2539-439C-961E-814F7E43E3E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138522" y="6177643"/>
                  <a:ext cx="4968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A5AEF03-58F6-4CFB-A9C4-F434A67DFAD3}"/>
                    </a:ext>
                  </a:extLst>
                </p14:cNvPr>
                <p14:cNvContentPartPr/>
                <p14:nvPr/>
              </p14:nvContentPartPr>
              <p14:xfrm>
                <a:off x="2496722" y="6424603"/>
                <a:ext cx="109080" cy="18612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A5AEF03-58F6-4CFB-A9C4-F434A67DFAD3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478662" y="6406638"/>
                  <a:ext cx="144838" cy="22169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398A149E-FC30-4C5D-AA20-8F731D0E59EB}"/>
              </a:ext>
            </a:extLst>
          </p:cNvPr>
          <p:cNvGrpSpPr/>
          <p:nvPr/>
        </p:nvGrpSpPr>
        <p:grpSpPr>
          <a:xfrm>
            <a:off x="7940642" y="4947883"/>
            <a:ext cx="1254960" cy="511920"/>
            <a:chOff x="7940642" y="4947883"/>
            <a:chExt cx="125496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8757409-3233-4F25-8B63-572F05BA9B09}"/>
                    </a:ext>
                  </a:extLst>
                </p14:cNvPr>
                <p14:cNvContentPartPr/>
                <p14:nvPr/>
              </p14:nvContentPartPr>
              <p14:xfrm>
                <a:off x="7940642" y="4969123"/>
                <a:ext cx="241920" cy="4204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8757409-3233-4F25-8B63-572F05BA9B0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922642" y="4951123"/>
                  <a:ext cx="2775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16C479B-1750-42FF-AD21-7AF4F2485C49}"/>
                    </a:ext>
                  </a:extLst>
                </p14:cNvPr>
                <p14:cNvContentPartPr/>
                <p14:nvPr/>
              </p14:nvContentPartPr>
              <p14:xfrm>
                <a:off x="8238722" y="5141203"/>
                <a:ext cx="14400" cy="31608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16C479B-1750-42FF-AD21-7AF4F2485C4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8220722" y="5123203"/>
                  <a:ext cx="5004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B65DA93-DD5A-4F2A-8DE4-B71A660E1B74}"/>
                    </a:ext>
                  </a:extLst>
                </p14:cNvPr>
                <p14:cNvContentPartPr/>
                <p14:nvPr/>
              </p14:nvContentPartPr>
              <p14:xfrm>
                <a:off x="8203442" y="5144803"/>
                <a:ext cx="245160" cy="1936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B65DA93-DD5A-4F2A-8DE4-B71A660E1B7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185442" y="5126803"/>
                  <a:ext cx="280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DCC07C62-1EEF-4783-8223-F2440276CD34}"/>
                    </a:ext>
                  </a:extLst>
                </p14:cNvPr>
                <p14:cNvContentPartPr/>
                <p14:nvPr/>
              </p14:nvContentPartPr>
              <p14:xfrm>
                <a:off x="8419802" y="5119963"/>
                <a:ext cx="156600" cy="30132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DCC07C62-1EEF-4783-8223-F2440276CD3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8401802" y="5101963"/>
                  <a:ext cx="19224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25A5DEC5-0534-4203-B5F1-A045E1F71D98}"/>
                    </a:ext>
                  </a:extLst>
                </p14:cNvPr>
                <p14:cNvContentPartPr/>
                <p14:nvPr/>
              </p14:nvContentPartPr>
              <p14:xfrm>
                <a:off x="8655602" y="5125363"/>
                <a:ext cx="40320" cy="33444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25A5DEC5-0534-4203-B5F1-A045E1F71D9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8637602" y="5107382"/>
                  <a:ext cx="75960" cy="3700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B9F5D1BB-2A0C-46FB-B9F5-FADD32C7F4BF}"/>
                    </a:ext>
                  </a:extLst>
                </p14:cNvPr>
                <p14:cNvContentPartPr/>
                <p14:nvPr/>
              </p14:nvContentPartPr>
              <p14:xfrm>
                <a:off x="8573522" y="5259643"/>
                <a:ext cx="189720" cy="8928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B9F5D1BB-2A0C-46FB-B9F5-FADD32C7F4B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8555488" y="5241643"/>
                  <a:ext cx="225428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44D5927-802B-458C-AD7D-FBD050BE711C}"/>
                    </a:ext>
                  </a:extLst>
                </p14:cNvPr>
                <p14:cNvContentPartPr/>
                <p14:nvPr/>
              </p14:nvContentPartPr>
              <p14:xfrm>
                <a:off x="8823722" y="5231563"/>
                <a:ext cx="144360" cy="17820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44D5927-802B-458C-AD7D-FBD050BE711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8805722" y="5213599"/>
                  <a:ext cx="180000" cy="2137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C6F75261-E165-41DE-B947-8364208DA30A}"/>
                    </a:ext>
                  </a:extLst>
                </p14:cNvPr>
                <p14:cNvContentPartPr/>
                <p14:nvPr/>
              </p14:nvContentPartPr>
              <p14:xfrm>
                <a:off x="8869082" y="5004043"/>
                <a:ext cx="141840" cy="1854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C6F75261-E165-41DE-B947-8364208DA30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8851082" y="4986008"/>
                  <a:ext cx="177480" cy="2211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4D2322D6-9906-498B-940B-45255E25C79C}"/>
                    </a:ext>
                  </a:extLst>
                </p14:cNvPr>
                <p14:cNvContentPartPr/>
                <p14:nvPr/>
              </p14:nvContentPartPr>
              <p14:xfrm>
                <a:off x="9037202" y="4947883"/>
                <a:ext cx="158400" cy="460440"/>
              </p14:xfrm>
            </p:contentPart>
          </mc:Choice>
          <mc:Fallback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4D2322D6-9906-498B-940B-45255E25C79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9019202" y="4929883"/>
                  <a:ext cx="194040" cy="49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37EA36BF-AA42-430C-9769-034DA76AE0DA}"/>
              </a:ext>
            </a:extLst>
          </p:cNvPr>
          <p:cNvGrpSpPr/>
          <p:nvPr/>
        </p:nvGrpSpPr>
        <p:grpSpPr>
          <a:xfrm>
            <a:off x="2651522" y="5235523"/>
            <a:ext cx="1146240" cy="485280"/>
            <a:chOff x="2651522" y="5235523"/>
            <a:chExt cx="1146240" cy="48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1AA0791A-B801-4C3F-98B5-71AC6B7F709F}"/>
                    </a:ext>
                  </a:extLst>
                </p14:cNvPr>
                <p14:cNvContentPartPr/>
                <p14:nvPr/>
              </p14:nvContentPartPr>
              <p14:xfrm>
                <a:off x="2911442" y="5287363"/>
                <a:ext cx="27360" cy="2775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1AA0791A-B801-4C3F-98B5-71AC6B7F70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93442" y="5269363"/>
                  <a:ext cx="6300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B72A130F-77C6-4198-B806-0736CB0CBA25}"/>
                    </a:ext>
                  </a:extLst>
                </p14:cNvPr>
                <p14:cNvContentPartPr/>
                <p14:nvPr/>
              </p14:nvContentPartPr>
              <p14:xfrm>
                <a:off x="2903882" y="5326603"/>
                <a:ext cx="272880" cy="19080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B72A130F-77C6-4198-B806-0736CB0CBA2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885882" y="5308603"/>
                  <a:ext cx="30852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61AF692-A7F3-416B-8E92-9FD105ED6016}"/>
                    </a:ext>
                  </a:extLst>
                </p14:cNvPr>
                <p14:cNvContentPartPr/>
                <p14:nvPr/>
              </p14:nvContentPartPr>
              <p14:xfrm>
                <a:off x="3108002" y="5268283"/>
                <a:ext cx="88200" cy="31500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61AF692-A7F3-416B-8E92-9FD105ED601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090002" y="5250283"/>
                  <a:ext cx="12384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100DAF3-1235-4415-A8A0-393A03D21DBF}"/>
                    </a:ext>
                  </a:extLst>
                </p14:cNvPr>
                <p14:cNvContentPartPr/>
                <p14:nvPr/>
              </p14:nvContentPartPr>
              <p14:xfrm>
                <a:off x="3299522" y="5287723"/>
                <a:ext cx="86040" cy="29772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100DAF3-1235-4415-A8A0-393A03D21DBF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281522" y="5269723"/>
                  <a:ext cx="12168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E8DEFC7-8900-431F-A6AE-D6FDC447410B}"/>
                    </a:ext>
                  </a:extLst>
                </p14:cNvPr>
                <p14:cNvContentPartPr/>
                <p14:nvPr/>
              </p14:nvContentPartPr>
              <p14:xfrm>
                <a:off x="3455762" y="5299243"/>
                <a:ext cx="81000" cy="2944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E8DEFC7-8900-431F-A6AE-D6FDC447410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37762" y="5281243"/>
                  <a:ext cx="116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7C2C593-6FB8-441F-8A4C-D47F2BF85723}"/>
                    </a:ext>
                  </a:extLst>
                </p14:cNvPr>
                <p14:cNvContentPartPr/>
                <p14:nvPr/>
              </p14:nvContentPartPr>
              <p14:xfrm>
                <a:off x="3369362" y="5527843"/>
                <a:ext cx="128520" cy="216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7C2C593-6FB8-441F-8A4C-D47F2BF85723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351362" y="5509843"/>
                  <a:ext cx="1641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4439FDC-889F-4FD6-A910-CAD85AB67B3C}"/>
                    </a:ext>
                  </a:extLst>
                </p14:cNvPr>
                <p14:cNvContentPartPr/>
                <p14:nvPr/>
              </p14:nvContentPartPr>
              <p14:xfrm>
                <a:off x="3619202" y="5474563"/>
                <a:ext cx="178560" cy="1375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4439FDC-889F-4FD6-A910-CAD85AB67B3C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601202" y="5456563"/>
                  <a:ext cx="214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DB7A19F0-18E4-4936-8353-7165A125239E}"/>
                    </a:ext>
                  </a:extLst>
                </p14:cNvPr>
                <p14:cNvContentPartPr/>
                <p14:nvPr/>
              </p14:nvContentPartPr>
              <p14:xfrm>
                <a:off x="3715322" y="5512363"/>
                <a:ext cx="9360" cy="20844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DB7A19F0-18E4-4936-8353-7165A125239E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697322" y="5494394"/>
                  <a:ext cx="45000" cy="244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E7FA24C-A8D5-41FD-969C-2E5988113263}"/>
                    </a:ext>
                  </a:extLst>
                </p14:cNvPr>
                <p14:cNvContentPartPr/>
                <p14:nvPr/>
              </p14:nvContentPartPr>
              <p14:xfrm>
                <a:off x="2651522" y="5235523"/>
                <a:ext cx="138240" cy="377640"/>
              </p14:xfrm>
            </p:contentPart>
          </mc:Choice>
          <mc:Fallback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E7FA24C-A8D5-41FD-969C-2E5988113263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633522" y="5217506"/>
                  <a:ext cx="173880" cy="41331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64EC82F9-9755-40B8-A2C6-8E46278CA106}"/>
              </a:ext>
            </a:extLst>
          </p:cNvPr>
          <p:cNvGrpSpPr/>
          <p:nvPr/>
        </p:nvGrpSpPr>
        <p:grpSpPr>
          <a:xfrm>
            <a:off x="4196642" y="5146243"/>
            <a:ext cx="1169280" cy="462960"/>
            <a:chOff x="4196642" y="5146243"/>
            <a:chExt cx="1169280" cy="46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05866BCF-0572-4817-8B64-E16787293651}"/>
                    </a:ext>
                  </a:extLst>
                </p14:cNvPr>
                <p14:cNvContentPartPr/>
                <p14:nvPr/>
              </p14:nvContentPartPr>
              <p14:xfrm>
                <a:off x="4196642" y="5373403"/>
                <a:ext cx="235800" cy="22680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05866BCF-0572-4817-8B64-E1678729365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178642" y="5355403"/>
                  <a:ext cx="271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10A2A390-BBF0-461E-8D59-8CDEA09005EA}"/>
                    </a:ext>
                  </a:extLst>
                </p14:cNvPr>
                <p14:cNvContentPartPr/>
                <p14:nvPr/>
              </p14:nvContentPartPr>
              <p14:xfrm>
                <a:off x="4319762" y="5278723"/>
                <a:ext cx="65160" cy="252000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10A2A390-BBF0-461E-8D59-8CDEA09005E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301762" y="5260749"/>
                  <a:ext cx="100800" cy="287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466B287-C9CA-408A-8695-2401E1289A73}"/>
                    </a:ext>
                  </a:extLst>
                </p14:cNvPr>
                <p14:cNvContentPartPr/>
                <p14:nvPr/>
              </p14:nvContentPartPr>
              <p14:xfrm>
                <a:off x="4805402" y="5283763"/>
                <a:ext cx="88200" cy="3254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466B287-C9CA-408A-8695-2401E1289A73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787402" y="5265763"/>
                  <a:ext cx="1238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D052CBD-26D6-4053-A148-7E9AC77E3DCB}"/>
                    </a:ext>
                  </a:extLst>
                </p14:cNvPr>
                <p14:cNvContentPartPr/>
                <p14:nvPr/>
              </p14:nvContentPartPr>
              <p14:xfrm>
                <a:off x="4947242" y="5328403"/>
                <a:ext cx="85680" cy="247680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D052CBD-26D6-4053-A148-7E9AC77E3DC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929166" y="5310403"/>
                  <a:ext cx="12147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5818CB8-83EE-4B09-AC69-34A34E255209}"/>
                    </a:ext>
                  </a:extLst>
                </p14:cNvPr>
                <p14:cNvContentPartPr/>
                <p14:nvPr/>
              </p14:nvContentPartPr>
              <p14:xfrm>
                <a:off x="4920242" y="5409763"/>
                <a:ext cx="437040" cy="160560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5818CB8-83EE-4B09-AC69-34A34E25520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902257" y="5391763"/>
                  <a:ext cx="472651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B4EA11A-4C7C-476D-B9DB-4D69F1C3FFDE}"/>
                    </a:ext>
                  </a:extLst>
                </p14:cNvPr>
                <p14:cNvContentPartPr/>
                <p14:nvPr/>
              </p14:nvContentPartPr>
              <p14:xfrm>
                <a:off x="5199602" y="5146243"/>
                <a:ext cx="166320" cy="40680"/>
              </p14:xfrm>
            </p:contentPart>
          </mc:Choice>
          <mc:Fallback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B4EA11A-4C7C-476D-B9DB-4D69F1C3FFD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181602" y="5128082"/>
                  <a:ext cx="201960" cy="76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87D54D6-6CC1-4DC5-8754-6B87BBDBCAA2}"/>
                    </a:ext>
                  </a:extLst>
                </p14:cNvPr>
                <p14:cNvContentPartPr/>
                <p14:nvPr/>
              </p14:nvContentPartPr>
              <p14:xfrm>
                <a:off x="4527122" y="5310403"/>
                <a:ext cx="127440" cy="25596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87D54D6-6CC1-4DC5-8754-6B87BBDBCAA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509071" y="5292378"/>
                  <a:ext cx="163181" cy="29165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182B47FC-86E8-413D-ABE9-0ED843843402}"/>
              </a:ext>
            </a:extLst>
          </p:cNvPr>
          <p:cNvGrpSpPr/>
          <p:nvPr/>
        </p:nvGrpSpPr>
        <p:grpSpPr>
          <a:xfrm>
            <a:off x="9447242" y="4854283"/>
            <a:ext cx="1045800" cy="560160"/>
            <a:chOff x="9447242" y="4854283"/>
            <a:chExt cx="1045800" cy="56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121AA5AD-3BAC-4BD1-A8E2-7D7EC762DC60}"/>
                    </a:ext>
                  </a:extLst>
                </p14:cNvPr>
                <p14:cNvContentPartPr/>
                <p14:nvPr/>
              </p14:nvContentPartPr>
              <p14:xfrm>
                <a:off x="9447242" y="5016283"/>
                <a:ext cx="189720" cy="398160"/>
              </p14:xfrm>
            </p:contentPart>
          </mc:Choice>
          <mc:Fallback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121AA5AD-3BAC-4BD1-A8E2-7D7EC762DC60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429242" y="4998267"/>
                  <a:ext cx="225360" cy="4338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6055945E-5217-45FE-B309-7C7C2C72578C}"/>
                    </a:ext>
                  </a:extLst>
                </p14:cNvPr>
                <p14:cNvContentPartPr/>
                <p14:nvPr/>
              </p14:nvContentPartPr>
              <p14:xfrm>
                <a:off x="9745682" y="5122843"/>
                <a:ext cx="26640" cy="24660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6055945E-5217-45FE-B309-7C7C2C72578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9727922" y="5104817"/>
                  <a:ext cx="61805" cy="2822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5988BDD6-D518-4A42-9D3C-78FB62242260}"/>
                    </a:ext>
                  </a:extLst>
                </p14:cNvPr>
                <p14:cNvContentPartPr/>
                <p14:nvPr/>
              </p14:nvContentPartPr>
              <p14:xfrm>
                <a:off x="9913442" y="5089003"/>
                <a:ext cx="69840" cy="25560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5988BDD6-D518-4A42-9D3C-78FB6224226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895442" y="5071028"/>
                  <a:ext cx="105480" cy="2911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A4B2A7B8-CDAF-43E2-8E4A-C3983FDA3754}"/>
                    </a:ext>
                  </a:extLst>
                </p14:cNvPr>
                <p14:cNvContentPartPr/>
                <p14:nvPr/>
              </p14:nvContentPartPr>
              <p14:xfrm>
                <a:off x="9806162" y="5213563"/>
                <a:ext cx="171360" cy="3384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A4B2A7B8-CDAF-43E2-8E4A-C3983FDA375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788124" y="5195752"/>
                  <a:ext cx="207075" cy="691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CBB9E2BE-B666-4D17-BE1C-FEB82D3C38CA}"/>
                    </a:ext>
                  </a:extLst>
                </p14:cNvPr>
                <p14:cNvContentPartPr/>
                <p14:nvPr/>
              </p14:nvContentPartPr>
              <p14:xfrm>
                <a:off x="10051322" y="4959763"/>
                <a:ext cx="204120" cy="3502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CBB9E2BE-B666-4D17-BE1C-FEB82D3C38C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033322" y="4941763"/>
                  <a:ext cx="23976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B0113A16-B49D-4131-91AF-570C50A9DB4C}"/>
                    </a:ext>
                  </a:extLst>
                </p14:cNvPr>
                <p14:cNvContentPartPr/>
                <p14:nvPr/>
              </p14:nvContentPartPr>
              <p14:xfrm>
                <a:off x="10301522" y="4854283"/>
                <a:ext cx="191520" cy="49932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B0113A16-B49D-4131-91AF-570C50A9DB4C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283488" y="4836283"/>
                  <a:ext cx="227227" cy="53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19291FAC-1045-48F7-99CA-D1DD3E7F8A4E}"/>
              </a:ext>
            </a:extLst>
          </p:cNvPr>
          <p:cNvGrpSpPr/>
          <p:nvPr/>
        </p:nvGrpSpPr>
        <p:grpSpPr>
          <a:xfrm>
            <a:off x="8728682" y="5742043"/>
            <a:ext cx="1286280" cy="497160"/>
            <a:chOff x="8728682" y="5742043"/>
            <a:chExt cx="1286280" cy="49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4935CE5-5AE1-484A-8141-26343D4A2DF6}"/>
                    </a:ext>
                  </a:extLst>
                </p14:cNvPr>
                <p14:cNvContentPartPr/>
                <p14:nvPr/>
              </p14:nvContentPartPr>
              <p14:xfrm>
                <a:off x="8728682" y="5742043"/>
                <a:ext cx="259200" cy="40464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4935CE5-5AE1-484A-8141-26343D4A2DF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710682" y="5724043"/>
                  <a:ext cx="2948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D5FF799E-FAF6-44FC-BAB2-10396AB2B4B1}"/>
                    </a:ext>
                  </a:extLst>
                </p14:cNvPr>
                <p14:cNvContentPartPr/>
                <p14:nvPr/>
              </p14:nvContentPartPr>
              <p14:xfrm>
                <a:off x="9055922" y="5942203"/>
                <a:ext cx="13680" cy="19440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D5FF799E-FAF6-44FC-BAB2-10396AB2B4B1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037436" y="5924203"/>
                  <a:ext cx="50283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69EA7FF9-0F8D-406B-8D6F-BF5A768E6B81}"/>
                    </a:ext>
                  </a:extLst>
                </p14:cNvPr>
                <p14:cNvContentPartPr/>
                <p14:nvPr/>
              </p14:nvContentPartPr>
              <p14:xfrm>
                <a:off x="9083642" y="5905843"/>
                <a:ext cx="223560" cy="1710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69EA7FF9-0F8D-406B-8D6F-BF5A768E6B8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065642" y="5887843"/>
                  <a:ext cx="259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6E74DA29-2E8D-4121-A5E1-27F6CF5B93C6}"/>
                    </a:ext>
                  </a:extLst>
                </p14:cNvPr>
                <p14:cNvContentPartPr/>
                <p14:nvPr/>
              </p14:nvContentPartPr>
              <p14:xfrm>
                <a:off x="9296402" y="5865523"/>
                <a:ext cx="169920" cy="27684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6E74DA29-2E8D-4121-A5E1-27F6CF5B93C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9278402" y="5847523"/>
                  <a:ext cx="20556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C99EFEED-E97F-4B7C-9233-008E6188DB99}"/>
                    </a:ext>
                  </a:extLst>
                </p14:cNvPr>
                <p14:cNvContentPartPr/>
                <p14:nvPr/>
              </p14:nvContentPartPr>
              <p14:xfrm>
                <a:off x="9571802" y="5859763"/>
                <a:ext cx="44280" cy="29412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C99EFEED-E97F-4B7C-9233-008E6188DB9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9553802" y="5841763"/>
                  <a:ext cx="7992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A5D4BDFB-1E44-43F7-9B7E-96F71BD84128}"/>
                    </a:ext>
                  </a:extLst>
                </p14:cNvPr>
                <p14:cNvContentPartPr/>
                <p14:nvPr/>
              </p14:nvContentPartPr>
              <p14:xfrm>
                <a:off x="9485402" y="6015283"/>
                <a:ext cx="182160" cy="3852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A5D4BDFB-1E44-43F7-9B7E-96F71BD8412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9467402" y="5997283"/>
                  <a:ext cx="217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65FD3926-4749-4755-8988-47341741E44A}"/>
                    </a:ext>
                  </a:extLst>
                </p14:cNvPr>
                <p14:cNvContentPartPr/>
                <p14:nvPr/>
              </p14:nvContentPartPr>
              <p14:xfrm>
                <a:off x="9698162" y="5993323"/>
                <a:ext cx="88560" cy="19224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65FD3926-4749-4755-8988-47341741E44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680162" y="5975323"/>
                  <a:ext cx="124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AFD84D81-6884-45A8-BF44-06052255077D}"/>
                    </a:ext>
                  </a:extLst>
                </p14:cNvPr>
                <p14:cNvContentPartPr/>
                <p14:nvPr/>
              </p14:nvContentPartPr>
              <p14:xfrm>
                <a:off x="9781682" y="5771203"/>
                <a:ext cx="233280" cy="46800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AFD84D81-6884-45A8-BF44-06052255077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763682" y="5753217"/>
                  <a:ext cx="268920" cy="503613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686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86629C-5DD6-4075-89EB-CB97518F8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EA18B-993B-4D0C-BB8F-EECD882A3C0A}" type="slidenum">
              <a:rPr lang="tr-TR" smtClean="0"/>
              <a:t>9</a:t>
            </a:fld>
            <a:endParaRPr lang="tr-TR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9FB5E55-9D30-4F30-B91D-14D207C0E80E}"/>
              </a:ext>
            </a:extLst>
          </p:cNvPr>
          <p:cNvGrpSpPr/>
          <p:nvPr/>
        </p:nvGrpSpPr>
        <p:grpSpPr>
          <a:xfrm>
            <a:off x="1167602" y="275443"/>
            <a:ext cx="3897000" cy="1007640"/>
            <a:chOff x="1167602" y="275443"/>
            <a:chExt cx="3897000" cy="1007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746400C-7978-42A1-87D2-D729A5031C03}"/>
                    </a:ext>
                  </a:extLst>
                </p14:cNvPr>
                <p14:cNvContentPartPr/>
                <p14:nvPr/>
              </p14:nvContentPartPr>
              <p14:xfrm>
                <a:off x="1569362" y="436363"/>
                <a:ext cx="60120" cy="4294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746400C-7978-42A1-87D2-D729A5031C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51362" y="418363"/>
                  <a:ext cx="957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EB5B0A1-E634-4C1D-BD05-17867C8D7A75}"/>
                    </a:ext>
                  </a:extLst>
                </p14:cNvPr>
                <p14:cNvContentPartPr/>
                <p14:nvPr/>
              </p14:nvContentPartPr>
              <p14:xfrm>
                <a:off x="1644962" y="520603"/>
                <a:ext cx="190800" cy="2800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EB5B0A1-E634-4C1D-BD05-17867C8D7A7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26962" y="502603"/>
                  <a:ext cx="2264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3B9F90F-F92A-4776-8389-067584C31F51}"/>
                    </a:ext>
                  </a:extLst>
                </p14:cNvPr>
                <p14:cNvContentPartPr/>
                <p14:nvPr/>
              </p14:nvContentPartPr>
              <p14:xfrm>
                <a:off x="2044922" y="681523"/>
                <a:ext cx="217800" cy="2228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3B9F90F-F92A-4776-8389-067584C31F5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6952" y="663494"/>
                  <a:ext cx="253381" cy="2585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206FDA-9A4C-4B8A-984B-FB4FB285E600}"/>
                    </a:ext>
                  </a:extLst>
                </p14:cNvPr>
                <p14:cNvContentPartPr/>
                <p14:nvPr/>
              </p14:nvContentPartPr>
              <p14:xfrm>
                <a:off x="2606522" y="629323"/>
                <a:ext cx="610560" cy="227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206FDA-9A4C-4B8A-984B-FB4FB285E6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88511" y="611351"/>
                  <a:ext cx="646221" cy="263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3AD548B-17D7-419A-8850-F38E918CE33D}"/>
                    </a:ext>
                  </a:extLst>
                </p14:cNvPr>
                <p14:cNvContentPartPr/>
                <p14:nvPr/>
              </p14:nvContentPartPr>
              <p14:xfrm>
                <a:off x="3646202" y="540403"/>
                <a:ext cx="99360" cy="39204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3AD548B-17D7-419A-8850-F38E918CE33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28202" y="522420"/>
                  <a:ext cx="135000" cy="427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3AEC3A-65CE-41CD-9ABB-19C072971CF6}"/>
                    </a:ext>
                  </a:extLst>
                </p14:cNvPr>
                <p14:cNvContentPartPr/>
                <p14:nvPr/>
              </p14:nvContentPartPr>
              <p14:xfrm>
                <a:off x="3784082" y="625723"/>
                <a:ext cx="205560" cy="2516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3AEC3A-65CE-41CD-9ABB-19C072971CF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66082" y="607723"/>
                  <a:ext cx="24120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69DE234-C753-4AAC-90D9-DADAFADEE6F6}"/>
                    </a:ext>
                  </a:extLst>
                </p14:cNvPr>
                <p14:cNvContentPartPr/>
                <p14:nvPr/>
              </p14:nvContentPartPr>
              <p14:xfrm>
                <a:off x="4076762" y="716443"/>
                <a:ext cx="192600" cy="2642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69DE234-C753-4AAC-90D9-DADAFADEE6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058762" y="698443"/>
                  <a:ext cx="2282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2D5A75-52F3-4F02-94BC-2A6BBBE8E6C8}"/>
                    </a:ext>
                  </a:extLst>
                </p14:cNvPr>
                <p14:cNvContentPartPr/>
                <p14:nvPr/>
              </p14:nvContentPartPr>
              <p14:xfrm>
                <a:off x="4618922" y="752443"/>
                <a:ext cx="328320" cy="1620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2D5A75-52F3-4F02-94BC-2A6BBBE8E6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00922" y="734443"/>
                  <a:ext cx="363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0F73F9C-9BFE-4EDA-9321-C2A1ABE5965C}"/>
                    </a:ext>
                  </a:extLst>
                </p14:cNvPr>
                <p14:cNvContentPartPr/>
                <p14:nvPr/>
              </p14:nvContentPartPr>
              <p14:xfrm>
                <a:off x="4665722" y="823003"/>
                <a:ext cx="338040" cy="522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0F73F9C-9BFE-4EDA-9321-C2A1ABE5965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47722" y="805003"/>
                  <a:ext cx="3736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5FE853C-CE36-44C2-B00B-1B01637904BB}"/>
                    </a:ext>
                  </a:extLst>
                </p14:cNvPr>
                <p14:cNvContentPartPr/>
                <p14:nvPr/>
              </p14:nvContentPartPr>
              <p14:xfrm>
                <a:off x="4858322" y="704563"/>
                <a:ext cx="206280" cy="2894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5FE853C-CE36-44C2-B00B-1B01637904B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40322" y="686585"/>
                  <a:ext cx="241920" cy="3250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5D56EDF-0903-4D2D-B4A8-E63D7FA07055}"/>
                    </a:ext>
                  </a:extLst>
                </p14:cNvPr>
                <p14:cNvContentPartPr/>
                <p14:nvPr/>
              </p14:nvContentPartPr>
              <p14:xfrm>
                <a:off x="1222682" y="275443"/>
                <a:ext cx="111240" cy="9558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5D56EDF-0903-4D2D-B4A8-E63D7FA0705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04682" y="257443"/>
                  <a:ext cx="146880" cy="9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6A780C7-4F27-46F1-A878-33D531DB1288}"/>
                    </a:ext>
                  </a:extLst>
                </p14:cNvPr>
                <p14:cNvContentPartPr/>
                <p14:nvPr/>
              </p14:nvContentPartPr>
              <p14:xfrm>
                <a:off x="1167602" y="344203"/>
                <a:ext cx="3175920" cy="850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6A780C7-4F27-46F1-A878-33D531DB128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9602" y="326203"/>
                  <a:ext cx="3211560" cy="88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FBAAC56-7A2A-4D33-8003-4460F8D6D55A}"/>
                    </a:ext>
                  </a:extLst>
                </p14:cNvPr>
                <p14:cNvContentPartPr/>
                <p14:nvPr/>
              </p14:nvContentPartPr>
              <p14:xfrm>
                <a:off x="1424642" y="1188043"/>
                <a:ext cx="2416320" cy="950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FBAAC56-7A2A-4D33-8003-4460F8D6D55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06642" y="1170043"/>
                  <a:ext cx="2451960" cy="13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BF133EEB-B611-4D6B-8637-39053C9B6448}"/>
                  </a:ext>
                </a:extLst>
              </p14:cNvPr>
              <p14:cNvContentPartPr/>
              <p14:nvPr/>
            </p14:nvContentPartPr>
            <p14:xfrm>
              <a:off x="2157602" y="1037923"/>
              <a:ext cx="50040" cy="450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BF133EEB-B611-4D6B-8637-39053C9B6448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139602" y="1019923"/>
                <a:ext cx="85680" cy="48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9C4BD9D-CCDF-4C32-A955-9F43D89CC098}"/>
                  </a:ext>
                </a:extLst>
              </p14:cNvPr>
              <p14:cNvContentPartPr/>
              <p14:nvPr/>
            </p14:nvContentPartPr>
            <p14:xfrm>
              <a:off x="2102882" y="1443643"/>
              <a:ext cx="203760" cy="14832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9C4BD9D-CCDF-4C32-A955-9F43D89CC09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084882" y="1425643"/>
                <a:ext cx="239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3098FDDA-D7AB-47DE-BA1C-6EF955990BBA}"/>
                  </a:ext>
                </a:extLst>
              </p14:cNvPr>
              <p14:cNvContentPartPr/>
              <p14:nvPr/>
            </p14:nvContentPartPr>
            <p14:xfrm>
              <a:off x="1662242" y="1780243"/>
              <a:ext cx="113760" cy="22032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3098FDDA-D7AB-47DE-BA1C-6EF955990BB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44242" y="1762243"/>
                <a:ext cx="14940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A2A4799-CEB5-4BF5-85A6-89A364A9D945}"/>
                  </a:ext>
                </a:extLst>
              </p14:cNvPr>
              <p14:cNvContentPartPr/>
              <p14:nvPr/>
            </p14:nvContentPartPr>
            <p14:xfrm>
              <a:off x="1867082" y="1868803"/>
              <a:ext cx="74520" cy="175680"/>
            </p14:xfrm>
          </p:contentPart>
        </mc:Choice>
        <mc:Fallback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A2A4799-CEB5-4BF5-85A6-89A364A9D945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49082" y="1850803"/>
                <a:ext cx="11016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97EA8AE4-8701-4A7A-B8E7-4669ECC280C3}"/>
                  </a:ext>
                </a:extLst>
              </p14:cNvPr>
              <p14:cNvContentPartPr/>
              <p14:nvPr/>
            </p14:nvContentPartPr>
            <p14:xfrm>
              <a:off x="2058602" y="1819123"/>
              <a:ext cx="101520" cy="17172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97EA8AE4-8701-4A7A-B8E7-4669ECC280C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040602" y="1801123"/>
                <a:ext cx="13716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10D8CD4A-CC08-49A9-B71D-DBC7AB7040AF}"/>
                  </a:ext>
                </a:extLst>
              </p14:cNvPr>
              <p14:cNvContentPartPr/>
              <p14:nvPr/>
            </p14:nvContentPartPr>
            <p14:xfrm>
              <a:off x="2249042" y="1775923"/>
              <a:ext cx="92520" cy="2203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10D8CD4A-CC08-49A9-B71D-DBC7AB7040A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231042" y="1757923"/>
                <a:ext cx="1281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311F368E-C6F9-4968-AAA9-E9C6A18F7859}"/>
                  </a:ext>
                </a:extLst>
              </p14:cNvPr>
              <p14:cNvContentPartPr/>
              <p14:nvPr/>
            </p14:nvContentPartPr>
            <p14:xfrm>
              <a:off x="2295482" y="1876003"/>
              <a:ext cx="215280" cy="6228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311F368E-C6F9-4968-AAA9-E9C6A18F785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77482" y="1858003"/>
                <a:ext cx="25092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F0BD668-B787-4BE0-8D7C-AB5A63C52045}"/>
                  </a:ext>
                </a:extLst>
              </p14:cNvPr>
              <p14:cNvContentPartPr/>
              <p14:nvPr/>
            </p14:nvContentPartPr>
            <p14:xfrm>
              <a:off x="4080722" y="1127203"/>
              <a:ext cx="63360" cy="413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F0BD668-B787-4BE0-8D7C-AB5A63C52045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062722" y="1109203"/>
                <a:ext cx="99000" cy="44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F8E506BA-CAB2-4CE3-84BC-9FF1A1C85AAC}"/>
                  </a:ext>
                </a:extLst>
              </p14:cNvPr>
              <p14:cNvContentPartPr/>
              <p14:nvPr/>
            </p14:nvContentPartPr>
            <p14:xfrm>
              <a:off x="4083602" y="1442563"/>
              <a:ext cx="183960" cy="14652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F8E506BA-CAB2-4CE3-84BC-9FF1A1C85AA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65637" y="1424607"/>
                <a:ext cx="219530" cy="182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494487F-DA8A-4C70-891D-D7B8912200FD}"/>
                  </a:ext>
                </a:extLst>
              </p14:cNvPr>
              <p14:cNvContentPartPr/>
              <p14:nvPr/>
            </p14:nvContentPartPr>
            <p14:xfrm>
              <a:off x="3709202" y="1841083"/>
              <a:ext cx="169920" cy="323640"/>
            </p14:xfrm>
          </p:contentPart>
        </mc:Choice>
        <mc:Fallback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494487F-DA8A-4C70-891D-D7B8912200F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91202" y="1823063"/>
                <a:ext cx="205560" cy="35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E066FB9-373D-4B75-8739-C9117A90FE0A}"/>
                  </a:ext>
                </a:extLst>
              </p14:cNvPr>
              <p14:cNvContentPartPr/>
              <p14:nvPr/>
            </p14:nvContentPartPr>
            <p14:xfrm>
              <a:off x="3995042" y="2037643"/>
              <a:ext cx="205560" cy="137160"/>
            </p14:xfrm>
          </p:contentPart>
        </mc:Choice>
        <mc:Fallback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E066FB9-373D-4B75-8739-C9117A90FE0A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77010" y="2019643"/>
                <a:ext cx="241263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96FBD27C-566A-482A-9622-3F6ADCF07151}"/>
                  </a:ext>
                </a:extLst>
              </p14:cNvPr>
              <p14:cNvContentPartPr/>
              <p14:nvPr/>
            </p14:nvContentPartPr>
            <p14:xfrm>
              <a:off x="4275842" y="2031163"/>
              <a:ext cx="325080" cy="1332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96FBD27C-566A-482A-9622-3F6ADCF0715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257822" y="2013163"/>
                <a:ext cx="36076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7B128C18-670D-448E-A285-74FC78B2138E}"/>
                  </a:ext>
                </a:extLst>
              </p14:cNvPr>
              <p14:cNvContentPartPr/>
              <p14:nvPr/>
            </p14:nvContentPartPr>
            <p14:xfrm>
              <a:off x="5606042" y="527443"/>
              <a:ext cx="199440" cy="1350360"/>
            </p14:xfrm>
          </p:contentPart>
        </mc:Choice>
        <mc:Fallback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7B128C18-670D-448E-A285-74FC78B2138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88042" y="509443"/>
                <a:ext cx="235080" cy="138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0484A57E-7484-4882-BD47-A5EC3DFA03B5}"/>
              </a:ext>
            </a:extLst>
          </p:cNvPr>
          <p:cNvGrpSpPr/>
          <p:nvPr/>
        </p:nvGrpSpPr>
        <p:grpSpPr>
          <a:xfrm>
            <a:off x="5625482" y="437803"/>
            <a:ext cx="6486480" cy="1671840"/>
            <a:chOff x="5625482" y="437803"/>
            <a:chExt cx="6486480" cy="167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E7DD5E6-D2E9-4504-B2AA-0DEACB6A2FBE}"/>
                    </a:ext>
                  </a:extLst>
                </p14:cNvPr>
                <p14:cNvContentPartPr/>
                <p14:nvPr/>
              </p14:nvContentPartPr>
              <p14:xfrm>
                <a:off x="5890082" y="755323"/>
                <a:ext cx="205560" cy="2347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E7DD5E6-D2E9-4504-B2AA-0DEACB6A2F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72113" y="737323"/>
                  <a:ext cx="241138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1B9DA29-8BEC-4F0B-8CB7-4A79CE645FFF}"/>
                    </a:ext>
                  </a:extLst>
                </p14:cNvPr>
                <p14:cNvContentPartPr/>
                <p14:nvPr/>
              </p14:nvContentPartPr>
              <p14:xfrm>
                <a:off x="6167642" y="739123"/>
                <a:ext cx="154800" cy="2120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1B9DA29-8BEC-4F0B-8CB7-4A79CE645FF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49642" y="721123"/>
                  <a:ext cx="1904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A5C4EF2-96DB-46FC-A8C3-05D0962D30B6}"/>
                    </a:ext>
                  </a:extLst>
                </p14:cNvPr>
                <p14:cNvContentPartPr/>
                <p14:nvPr/>
              </p14:nvContentPartPr>
              <p14:xfrm>
                <a:off x="6391922" y="654523"/>
                <a:ext cx="449280" cy="2876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A5C4EF2-96DB-46FC-A8C3-05D0962D30B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73936" y="636523"/>
                  <a:ext cx="484891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602F753-C40C-4788-B507-A8B1487EE2F6}"/>
                    </a:ext>
                  </a:extLst>
                </p14:cNvPr>
                <p14:cNvContentPartPr/>
                <p14:nvPr/>
              </p14:nvContentPartPr>
              <p14:xfrm>
                <a:off x="7231442" y="734083"/>
                <a:ext cx="435960" cy="22932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602F753-C40C-4788-B507-A8B1487EE2F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213457" y="716083"/>
                  <a:ext cx="471571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CB9F904-7F0A-49B0-A78C-B4202C610341}"/>
                    </a:ext>
                  </a:extLst>
                </p14:cNvPr>
                <p14:cNvContentPartPr/>
                <p14:nvPr/>
              </p14:nvContentPartPr>
              <p14:xfrm>
                <a:off x="8035682" y="666043"/>
                <a:ext cx="194040" cy="4003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CB9F904-7F0A-49B0-A78C-B4202C6103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17682" y="648043"/>
                  <a:ext cx="22968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D70F7CF-2DAA-498E-8D9D-2C6DEC56C8BF}"/>
                    </a:ext>
                  </a:extLst>
                </p14:cNvPr>
                <p14:cNvContentPartPr/>
                <p14:nvPr/>
              </p14:nvContentPartPr>
              <p14:xfrm>
                <a:off x="8389922" y="857203"/>
                <a:ext cx="160920" cy="1738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D70F7CF-2DAA-498E-8D9D-2C6DEC56C8B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371962" y="839203"/>
                  <a:ext cx="196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8623AE4-8C8F-4751-950E-F68111B546F9}"/>
                    </a:ext>
                  </a:extLst>
                </p14:cNvPr>
                <p14:cNvContentPartPr/>
                <p14:nvPr/>
              </p14:nvContentPartPr>
              <p14:xfrm>
                <a:off x="8596922" y="843883"/>
                <a:ext cx="203040" cy="1605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8623AE4-8C8F-4751-950E-F68111B546F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78922" y="825843"/>
                  <a:ext cx="238680" cy="1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D1CB45F-E742-4B2E-8E44-91206368EB22}"/>
                    </a:ext>
                  </a:extLst>
                </p14:cNvPr>
                <p14:cNvContentPartPr/>
                <p14:nvPr/>
              </p14:nvContentPartPr>
              <p14:xfrm>
                <a:off x="8864402" y="751003"/>
                <a:ext cx="99000" cy="25380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D1CB45F-E742-4B2E-8E44-91206368EB2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46402" y="733003"/>
                  <a:ext cx="1346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2A2F0A-3C89-4034-B2CA-EE589A36A743}"/>
                    </a:ext>
                  </a:extLst>
                </p14:cNvPr>
                <p14:cNvContentPartPr/>
                <p14:nvPr/>
              </p14:nvContentPartPr>
              <p14:xfrm>
                <a:off x="9019202" y="884203"/>
                <a:ext cx="169920" cy="158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2A2F0A-3C89-4034-B2CA-EE589A36A74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01202" y="866203"/>
                  <a:ext cx="2055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B69B84-01AD-488C-877E-2ADF330B536B}"/>
                    </a:ext>
                  </a:extLst>
                </p14:cNvPr>
                <p14:cNvContentPartPr/>
                <p14:nvPr/>
              </p14:nvContentPartPr>
              <p14:xfrm>
                <a:off x="9249602" y="845683"/>
                <a:ext cx="384840" cy="1872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B69B84-01AD-488C-877E-2ADF330B536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31602" y="827683"/>
                  <a:ext cx="420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F48C49-AFF6-4249-92EA-366C9460AF7A}"/>
                    </a:ext>
                  </a:extLst>
                </p14:cNvPr>
                <p14:cNvContentPartPr/>
                <p14:nvPr/>
              </p14:nvContentPartPr>
              <p14:xfrm>
                <a:off x="9755762" y="909763"/>
                <a:ext cx="218880" cy="1281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F48C49-AFF6-4249-92EA-366C9460AF7A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37762" y="891763"/>
                  <a:ext cx="2545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37DBBB-0DA1-42A4-95D9-091A06131085}"/>
                    </a:ext>
                  </a:extLst>
                </p14:cNvPr>
                <p14:cNvContentPartPr/>
                <p14:nvPr/>
              </p14:nvContentPartPr>
              <p14:xfrm>
                <a:off x="10238162" y="886723"/>
                <a:ext cx="57600" cy="1616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37DBBB-0DA1-42A4-95D9-091A061310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20162" y="868723"/>
                  <a:ext cx="932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878C09B-F6BB-4189-9DEA-4A6AE49BFF80}"/>
                    </a:ext>
                  </a:extLst>
                </p14:cNvPr>
                <p14:cNvContentPartPr/>
                <p14:nvPr/>
              </p14:nvContentPartPr>
              <p14:xfrm>
                <a:off x="10307642" y="888523"/>
                <a:ext cx="641160" cy="4446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878C09B-F6BB-4189-9DEA-4A6AE49BFF8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289632" y="870523"/>
                  <a:ext cx="67682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456E5B3-E77C-4B4C-818C-C6ECF7AE4AD7}"/>
                    </a:ext>
                  </a:extLst>
                </p14:cNvPr>
                <p14:cNvContentPartPr/>
                <p14:nvPr/>
              </p14:nvContentPartPr>
              <p14:xfrm>
                <a:off x="11066882" y="820843"/>
                <a:ext cx="30600" cy="288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456E5B3-E77C-4B4C-818C-C6ECF7AE4AD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48882" y="802843"/>
                  <a:ext cx="662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1E91D60-DACE-4F89-AEE1-B298CED501CD}"/>
                    </a:ext>
                  </a:extLst>
                </p14:cNvPr>
                <p14:cNvContentPartPr/>
                <p14:nvPr/>
              </p14:nvContentPartPr>
              <p14:xfrm>
                <a:off x="11151122" y="932803"/>
                <a:ext cx="148680" cy="1486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1E91D60-DACE-4F89-AEE1-B298CED501C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133078" y="914759"/>
                  <a:ext cx="184407" cy="1844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66CBAE7-4D38-46DA-9758-B1D9047B3D40}"/>
                    </a:ext>
                  </a:extLst>
                </p14:cNvPr>
                <p14:cNvContentPartPr/>
                <p14:nvPr/>
              </p14:nvContentPartPr>
              <p14:xfrm>
                <a:off x="11367122" y="910843"/>
                <a:ext cx="116280" cy="226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66CBAE7-4D38-46DA-9758-B1D9047B3D4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349122" y="892872"/>
                  <a:ext cx="151920" cy="2616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27431BF-B6F0-41EE-8CB4-B3412008AE30}"/>
                    </a:ext>
                  </a:extLst>
                </p14:cNvPr>
                <p14:cNvContentPartPr/>
                <p14:nvPr/>
              </p14:nvContentPartPr>
              <p14:xfrm>
                <a:off x="11521922" y="970603"/>
                <a:ext cx="275040" cy="133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27431BF-B6F0-41EE-8CB4-B3412008AE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03922" y="952603"/>
                  <a:ext cx="310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962D88D-961C-44C8-BA87-647DD87A60A2}"/>
                    </a:ext>
                  </a:extLst>
                </p14:cNvPr>
                <p14:cNvContentPartPr/>
                <p14:nvPr/>
              </p14:nvContentPartPr>
              <p14:xfrm>
                <a:off x="11819642" y="981403"/>
                <a:ext cx="191520" cy="17820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962D88D-961C-44C8-BA87-647DD87A60A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801642" y="963403"/>
                  <a:ext cx="227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EA6C79A-DFFB-4F1C-B9EF-3186828F76A9}"/>
                    </a:ext>
                  </a:extLst>
                </p14:cNvPr>
                <p14:cNvContentPartPr/>
                <p14:nvPr/>
              </p14:nvContentPartPr>
              <p14:xfrm>
                <a:off x="5939402" y="1303243"/>
                <a:ext cx="543240" cy="3348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EA6C79A-DFFB-4F1C-B9EF-3186828F76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921402" y="1285243"/>
                  <a:ext cx="5788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DDB1615-D0E3-4432-A075-7991E27D7AD3}"/>
                    </a:ext>
                  </a:extLst>
                </p14:cNvPr>
                <p14:cNvContentPartPr/>
                <p14:nvPr/>
              </p14:nvContentPartPr>
              <p14:xfrm>
                <a:off x="6528362" y="1398643"/>
                <a:ext cx="59040" cy="229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DDB1615-D0E3-4432-A075-7991E27D7AD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10362" y="1380643"/>
                  <a:ext cx="946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3C92CB6-B4CB-4937-9B52-F84F96441EC5}"/>
                    </a:ext>
                  </a:extLst>
                </p14:cNvPr>
                <p14:cNvContentPartPr/>
                <p14:nvPr/>
              </p14:nvContentPartPr>
              <p14:xfrm>
                <a:off x="6511442" y="1512763"/>
                <a:ext cx="174960" cy="576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3C92CB6-B4CB-4937-9B52-F84F96441EC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493442" y="1494763"/>
                  <a:ext cx="210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79BFE78-6FE4-43AE-AD16-658BA14E62B8}"/>
                    </a:ext>
                  </a:extLst>
                </p14:cNvPr>
                <p14:cNvContentPartPr/>
                <p14:nvPr/>
              </p14:nvContentPartPr>
              <p14:xfrm>
                <a:off x="6733202" y="1442563"/>
                <a:ext cx="102960" cy="1828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79BFE78-6FE4-43AE-AD16-658BA14E62B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715139" y="1424563"/>
                  <a:ext cx="138725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525C26E-DDB2-438D-B81B-734B3C8A8920}"/>
                    </a:ext>
                  </a:extLst>
                </p14:cNvPr>
                <p14:cNvContentPartPr/>
                <p14:nvPr/>
              </p14:nvContentPartPr>
              <p14:xfrm>
                <a:off x="6873962" y="1452643"/>
                <a:ext cx="816840" cy="349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525C26E-DDB2-438D-B81B-734B3C8A89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855962" y="1434643"/>
                  <a:ext cx="8524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313AE12-4C6D-49C0-8691-FD8BF529C7C7}"/>
                    </a:ext>
                  </a:extLst>
                </p14:cNvPr>
                <p14:cNvContentPartPr/>
                <p14:nvPr/>
              </p14:nvContentPartPr>
              <p14:xfrm>
                <a:off x="7725722" y="1448683"/>
                <a:ext cx="84240" cy="193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313AE12-4C6D-49C0-8691-FD8BF529C7C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07722" y="1430683"/>
                  <a:ext cx="1198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800A4F7-BDF0-4E2A-A8C1-5691A91D0367}"/>
                    </a:ext>
                  </a:extLst>
                </p14:cNvPr>
                <p14:cNvContentPartPr/>
                <p14:nvPr/>
              </p14:nvContentPartPr>
              <p14:xfrm>
                <a:off x="7888082" y="1503043"/>
                <a:ext cx="138240" cy="1353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800A4F7-BDF0-4E2A-A8C1-5691A91D036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870082" y="1485043"/>
                  <a:ext cx="1738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6274B54-D122-47E5-ACD7-D69E787EB493}"/>
                    </a:ext>
                  </a:extLst>
                </p14:cNvPr>
                <p14:cNvContentPartPr/>
                <p14:nvPr/>
              </p14:nvContentPartPr>
              <p14:xfrm>
                <a:off x="8374802" y="1519243"/>
                <a:ext cx="527400" cy="4039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6274B54-D122-47E5-ACD7-D69E787EB49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56802" y="1501243"/>
                  <a:ext cx="56304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E419BDB-0CDD-471C-8905-98A4DB5B4C8C}"/>
                    </a:ext>
                  </a:extLst>
                </p14:cNvPr>
                <p14:cNvContentPartPr/>
                <p14:nvPr/>
              </p14:nvContentPartPr>
              <p14:xfrm>
                <a:off x="9193442" y="1506643"/>
                <a:ext cx="223560" cy="192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E419BDB-0CDD-471C-8905-98A4DB5B4C8C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75442" y="1488643"/>
                  <a:ext cx="259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EF8DD87-AFEA-4A56-9BDD-C92297B697F4}"/>
                    </a:ext>
                  </a:extLst>
                </p14:cNvPr>
                <p14:cNvContentPartPr/>
                <p14:nvPr/>
              </p14:nvContentPartPr>
              <p14:xfrm>
                <a:off x="9529322" y="1578283"/>
                <a:ext cx="182160" cy="1191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EF8DD87-AFEA-4A56-9BDD-C92297B697F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511322" y="1560283"/>
                  <a:ext cx="217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54EDD37-BD0F-4A55-BD5A-04F05AE3F35B}"/>
                    </a:ext>
                  </a:extLst>
                </p14:cNvPr>
                <p14:cNvContentPartPr/>
                <p14:nvPr/>
              </p14:nvContentPartPr>
              <p14:xfrm>
                <a:off x="9996962" y="1536523"/>
                <a:ext cx="96120" cy="155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54EDD37-BD0F-4A55-BD5A-04F05AE3F35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979029" y="1518481"/>
                  <a:ext cx="131627" cy="191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E193B0F-8896-4DE2-A9CD-D31C96372D02}"/>
                    </a:ext>
                  </a:extLst>
                </p14:cNvPr>
                <p14:cNvContentPartPr/>
                <p14:nvPr/>
              </p14:nvContentPartPr>
              <p14:xfrm>
                <a:off x="10140602" y="1542283"/>
                <a:ext cx="284760" cy="1332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E193B0F-8896-4DE2-A9CD-D31C96372D02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122602" y="1524283"/>
                  <a:ext cx="3204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6ABA97C-1853-4298-BD7A-9C12A4AD4400}"/>
                    </a:ext>
                  </a:extLst>
                </p14:cNvPr>
                <p14:cNvContentPartPr/>
                <p14:nvPr/>
              </p14:nvContentPartPr>
              <p14:xfrm>
                <a:off x="10472162" y="1492963"/>
                <a:ext cx="204120" cy="2138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6ABA97C-1853-4298-BD7A-9C12A4AD440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454162" y="1474963"/>
                  <a:ext cx="239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7050C3-4AD1-4167-98B9-61962A66FCD4}"/>
                    </a:ext>
                  </a:extLst>
                </p14:cNvPr>
                <p14:cNvContentPartPr/>
                <p14:nvPr/>
              </p14:nvContentPartPr>
              <p14:xfrm>
                <a:off x="10662962" y="1600963"/>
                <a:ext cx="116280" cy="1018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7050C3-4AD1-4167-98B9-61962A66FCD4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644962" y="1583026"/>
                  <a:ext cx="151920" cy="13739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87FFA63-A4F6-4DF6-BE68-C06F321C627A}"/>
                    </a:ext>
                  </a:extLst>
                </p14:cNvPr>
                <p14:cNvContentPartPr/>
                <p14:nvPr/>
              </p14:nvContentPartPr>
              <p14:xfrm>
                <a:off x="10791122" y="1485043"/>
                <a:ext cx="304200" cy="2538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87FFA63-A4F6-4DF6-BE68-C06F321C627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773122" y="1467043"/>
                  <a:ext cx="339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B900A6-17FB-4846-99C7-DFE65F8EF820}"/>
                    </a:ext>
                  </a:extLst>
                </p14:cNvPr>
                <p14:cNvContentPartPr/>
                <p14:nvPr/>
              </p14:nvContentPartPr>
              <p14:xfrm>
                <a:off x="11087402" y="1438963"/>
                <a:ext cx="38160" cy="93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B900A6-17FB-4846-99C7-DFE65F8EF82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69402" y="1420963"/>
                  <a:ext cx="738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D79D99B-D39B-4D49-AC94-656610C62A45}"/>
                    </a:ext>
                  </a:extLst>
                </p14:cNvPr>
                <p14:cNvContentPartPr/>
                <p14:nvPr/>
              </p14:nvContentPartPr>
              <p14:xfrm>
                <a:off x="5625482" y="437803"/>
                <a:ext cx="6214680" cy="1188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D79D99B-D39B-4D49-AC94-656610C62A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07482" y="419748"/>
                  <a:ext cx="6250320" cy="1545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93C0A24-6804-468D-BBA5-951291B16DB8}"/>
                    </a:ext>
                  </a:extLst>
                </p14:cNvPr>
                <p14:cNvContentPartPr/>
                <p14:nvPr/>
              </p14:nvContentPartPr>
              <p14:xfrm>
                <a:off x="5818442" y="1879963"/>
                <a:ext cx="6293520" cy="2286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93C0A24-6804-468D-BBA5-951291B16DB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00442" y="1861991"/>
                  <a:ext cx="6329160" cy="2641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05C4C59-ADE3-4E78-89F2-B1A5ED9870AC}"/>
                    </a:ext>
                  </a:extLst>
                </p14:cNvPr>
                <p14:cNvContentPartPr/>
                <p14:nvPr/>
              </p14:nvContentPartPr>
              <p14:xfrm>
                <a:off x="11945642" y="625723"/>
                <a:ext cx="140040" cy="148392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05C4C59-ADE3-4E78-89F2-B1A5ED9870A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927688" y="607719"/>
                  <a:ext cx="175589" cy="151956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0B1E742-E26E-4B44-A2A0-276FAE87EADB}"/>
              </a:ext>
            </a:extLst>
          </p:cNvPr>
          <p:cNvGrpSpPr/>
          <p:nvPr/>
        </p:nvGrpSpPr>
        <p:grpSpPr>
          <a:xfrm>
            <a:off x="347882" y="2961043"/>
            <a:ext cx="1270800" cy="401040"/>
            <a:chOff x="347882" y="2961043"/>
            <a:chExt cx="127080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19393F5-0DC1-4963-AA02-16761EBB748E}"/>
                    </a:ext>
                  </a:extLst>
                </p14:cNvPr>
                <p14:cNvContentPartPr/>
                <p14:nvPr/>
              </p14:nvContentPartPr>
              <p14:xfrm>
                <a:off x="347882" y="2961043"/>
                <a:ext cx="55440" cy="368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19393F5-0DC1-4963-AA02-16761EBB74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9882" y="2943043"/>
                  <a:ext cx="9108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8A3C1345-9181-4413-A0F5-713C5A1F2DE8}"/>
                    </a:ext>
                  </a:extLst>
                </p14:cNvPr>
                <p14:cNvContentPartPr/>
                <p14:nvPr/>
              </p14:nvContentPartPr>
              <p14:xfrm>
                <a:off x="525002" y="3010723"/>
                <a:ext cx="57240" cy="35136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8A3C1345-9181-4413-A0F5-713C5A1F2DE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7002" y="2992723"/>
                  <a:ext cx="928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66D81E8-1455-4A9F-93B3-BDAB4BA3462C}"/>
                    </a:ext>
                  </a:extLst>
                </p14:cNvPr>
                <p14:cNvContentPartPr/>
                <p14:nvPr/>
              </p14:nvContentPartPr>
              <p14:xfrm>
                <a:off x="435722" y="3200443"/>
                <a:ext cx="158760" cy="828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66D81E8-1455-4A9F-93B3-BDAB4BA3462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7722" y="3182443"/>
                  <a:ext cx="194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2E72F7-7C63-4808-9344-CE33422905D5}"/>
                    </a:ext>
                  </a:extLst>
                </p14:cNvPr>
                <p14:cNvContentPartPr/>
                <p14:nvPr/>
              </p14:nvContentPartPr>
              <p14:xfrm>
                <a:off x="711482" y="3101803"/>
                <a:ext cx="365040" cy="24804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2E72F7-7C63-4808-9344-CE33422905D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3500" y="3083803"/>
                  <a:ext cx="400645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123B51C-BEE7-4A45-BF65-934AA8A3AC69}"/>
                    </a:ext>
                  </a:extLst>
                </p14:cNvPr>
                <p14:cNvContentPartPr/>
                <p14:nvPr/>
              </p14:nvContentPartPr>
              <p14:xfrm>
                <a:off x="1385402" y="3208363"/>
                <a:ext cx="233280" cy="8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123B51C-BEE7-4A45-BF65-934AA8A3AC6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67402" y="3190363"/>
                  <a:ext cx="268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C9D6E9D-B99F-4D25-8F72-E5C940AA8A60}"/>
                    </a:ext>
                  </a:extLst>
                </p14:cNvPr>
                <p14:cNvContentPartPr/>
                <p14:nvPr/>
              </p14:nvContentPartPr>
              <p14:xfrm>
                <a:off x="1448402" y="3095323"/>
                <a:ext cx="68760" cy="24264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C9D6E9D-B99F-4D25-8F72-E5C940AA8A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30402" y="3077323"/>
                  <a:ext cx="104400" cy="27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4043E3F-C2C3-4A03-96D8-27947D938CE8}"/>
              </a:ext>
            </a:extLst>
          </p:cNvPr>
          <p:cNvGrpSpPr/>
          <p:nvPr/>
        </p:nvGrpSpPr>
        <p:grpSpPr>
          <a:xfrm>
            <a:off x="2034122" y="3012523"/>
            <a:ext cx="665640" cy="384840"/>
            <a:chOff x="2034122" y="3012523"/>
            <a:chExt cx="66564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BA6FAE1-3145-4216-B938-ED726257D4B3}"/>
                    </a:ext>
                  </a:extLst>
                </p14:cNvPr>
                <p14:cNvContentPartPr/>
                <p14:nvPr/>
              </p14:nvContentPartPr>
              <p14:xfrm>
                <a:off x="2034122" y="3032683"/>
                <a:ext cx="47880" cy="3268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BA6FAE1-3145-4216-B938-ED726257D4B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16122" y="3014683"/>
                  <a:ext cx="8352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AF70676-F5C7-41FE-9231-08EFF5F542CF}"/>
                    </a:ext>
                  </a:extLst>
                </p14:cNvPr>
                <p14:cNvContentPartPr/>
                <p14:nvPr/>
              </p14:nvContentPartPr>
              <p14:xfrm>
                <a:off x="2211602" y="3012523"/>
                <a:ext cx="43920" cy="35460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AF70676-F5C7-41FE-9231-08EFF5F542C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93748" y="2994523"/>
                  <a:ext cx="7927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16EA095D-13D6-442E-8C70-05125D8BD9C9}"/>
                    </a:ext>
                  </a:extLst>
                </p14:cNvPr>
                <p14:cNvContentPartPr/>
                <p14:nvPr/>
              </p14:nvContentPartPr>
              <p14:xfrm>
                <a:off x="2150042" y="3236083"/>
                <a:ext cx="107640" cy="3672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16EA095D-13D6-442E-8C70-05125D8BD9C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132042" y="3218083"/>
                  <a:ext cx="143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FF6A363-2930-4E02-A969-ABD9DDDBB68C}"/>
                    </a:ext>
                  </a:extLst>
                </p14:cNvPr>
                <p14:cNvContentPartPr/>
                <p14:nvPr/>
              </p14:nvContentPartPr>
              <p14:xfrm>
                <a:off x="2327162" y="3201883"/>
                <a:ext cx="372600" cy="1954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FF6A363-2930-4E02-A969-ABD9DDDBB68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09162" y="3183883"/>
                  <a:ext cx="408240" cy="23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0D6F18B-0703-4A85-A34B-A479E50E4D16}"/>
              </a:ext>
            </a:extLst>
          </p:cNvPr>
          <p:cNvGrpSpPr/>
          <p:nvPr/>
        </p:nvGrpSpPr>
        <p:grpSpPr>
          <a:xfrm>
            <a:off x="3197282" y="3137803"/>
            <a:ext cx="691560" cy="316800"/>
            <a:chOff x="3197282" y="3137803"/>
            <a:chExt cx="691560" cy="31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76657DE-F764-44E5-8630-4F7BEA704463}"/>
                    </a:ext>
                  </a:extLst>
                </p14:cNvPr>
                <p14:cNvContentPartPr/>
                <p14:nvPr/>
              </p14:nvContentPartPr>
              <p14:xfrm>
                <a:off x="3197282" y="3137803"/>
                <a:ext cx="691560" cy="7200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76657DE-F764-44E5-8630-4F7BEA70446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79282" y="3119803"/>
                  <a:ext cx="727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01B4D94-3169-472C-BDE4-249F8D660740}"/>
                    </a:ext>
                  </a:extLst>
                </p14:cNvPr>
                <p14:cNvContentPartPr/>
                <p14:nvPr/>
              </p14:nvContentPartPr>
              <p14:xfrm>
                <a:off x="3304562" y="3342643"/>
                <a:ext cx="525240" cy="1764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01B4D94-3169-472C-BDE4-249F8D66074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86562" y="3324643"/>
                  <a:ext cx="560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FFC0397-A9D5-4AA5-845C-4970AACB1883}"/>
                    </a:ext>
                  </a:extLst>
                </p14:cNvPr>
                <p14:cNvContentPartPr/>
                <p14:nvPr/>
              </p14:nvContentPartPr>
              <p14:xfrm>
                <a:off x="3330482" y="3379723"/>
                <a:ext cx="288000" cy="7488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FFC0397-A9D5-4AA5-845C-4970AACB188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12504" y="3361723"/>
                  <a:ext cx="323596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4802FC3-F111-4ED3-B5A7-3597E56F27FC}"/>
              </a:ext>
            </a:extLst>
          </p:cNvPr>
          <p:cNvGrpSpPr/>
          <p:nvPr/>
        </p:nvGrpSpPr>
        <p:grpSpPr>
          <a:xfrm>
            <a:off x="4405082" y="2793643"/>
            <a:ext cx="848160" cy="640440"/>
            <a:chOff x="4405082" y="2793643"/>
            <a:chExt cx="848160" cy="640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6D36FCF8-0D1C-4AE4-8278-81AB1102B364}"/>
                    </a:ext>
                  </a:extLst>
                </p14:cNvPr>
                <p14:cNvContentPartPr/>
                <p14:nvPr/>
              </p14:nvContentPartPr>
              <p14:xfrm>
                <a:off x="4405082" y="3049603"/>
                <a:ext cx="38160" cy="3211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6D36FCF8-0D1C-4AE4-8278-81AB1102B36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387082" y="3031603"/>
                  <a:ext cx="73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6C7CA276-DCD1-49EB-A8E8-A3B6F30C12C6}"/>
                    </a:ext>
                  </a:extLst>
                </p14:cNvPr>
                <p14:cNvContentPartPr/>
                <p14:nvPr/>
              </p14:nvContentPartPr>
              <p14:xfrm>
                <a:off x="4616402" y="2992723"/>
                <a:ext cx="45360" cy="3434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6C7CA276-DCD1-49EB-A8E8-A3B6F30C12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598402" y="2974723"/>
                  <a:ext cx="8100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530805B-25E6-45BA-A690-FD506F264948}"/>
                    </a:ext>
                  </a:extLst>
                </p14:cNvPr>
                <p14:cNvContentPartPr/>
                <p14:nvPr/>
              </p14:nvContentPartPr>
              <p14:xfrm>
                <a:off x="4484642" y="3263803"/>
                <a:ext cx="138240" cy="255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530805B-25E6-45BA-A690-FD506F26494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466642" y="3245803"/>
                  <a:ext cx="1738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218389A-4CF9-4452-ABE7-676949B6F148}"/>
                    </a:ext>
                  </a:extLst>
                </p14:cNvPr>
                <p14:cNvContentPartPr/>
                <p14:nvPr/>
              </p14:nvContentPartPr>
              <p14:xfrm>
                <a:off x="4767242" y="3229603"/>
                <a:ext cx="140760" cy="2044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218389A-4CF9-4452-ABE7-676949B6F1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749242" y="3211603"/>
                  <a:ext cx="1764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1A257C1-AEFD-43A9-A9CB-88462D303664}"/>
                    </a:ext>
                  </a:extLst>
                </p14:cNvPr>
                <p14:cNvContentPartPr/>
                <p14:nvPr/>
              </p14:nvContentPartPr>
              <p14:xfrm>
                <a:off x="5010602" y="3165523"/>
                <a:ext cx="142560" cy="1562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1A257C1-AEFD-43A9-A9CB-88462D3036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992647" y="3147523"/>
                  <a:ext cx="17811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C919300-51B3-492D-B2C9-3EB3263DA686}"/>
                    </a:ext>
                  </a:extLst>
                </p14:cNvPr>
                <p14:cNvContentPartPr/>
                <p14:nvPr/>
              </p14:nvContentPartPr>
              <p14:xfrm>
                <a:off x="5109602" y="2833963"/>
                <a:ext cx="143640" cy="4788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C919300-51B3-492D-B2C9-3EB3263DA68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91602" y="2815963"/>
                  <a:ext cx="1792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2B2B900-7269-4439-9680-B266513807D0}"/>
                    </a:ext>
                  </a:extLst>
                </p14:cNvPr>
                <p14:cNvContentPartPr/>
                <p14:nvPr/>
              </p14:nvContentPartPr>
              <p14:xfrm>
                <a:off x="5192042" y="2793643"/>
                <a:ext cx="32400" cy="2412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2B2B900-7269-4439-9680-B266513807D0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174042" y="2775616"/>
                  <a:ext cx="68040" cy="27689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DDF0350-018D-4602-AD76-69C10DCC8515}"/>
              </a:ext>
            </a:extLst>
          </p:cNvPr>
          <p:cNvGrpSpPr/>
          <p:nvPr/>
        </p:nvGrpSpPr>
        <p:grpSpPr>
          <a:xfrm>
            <a:off x="5714762" y="3191443"/>
            <a:ext cx="236520" cy="195120"/>
            <a:chOff x="5714762" y="3191443"/>
            <a:chExt cx="236520" cy="19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B7BFAF-74B2-4E68-A2CE-8035DED8658F}"/>
                    </a:ext>
                  </a:extLst>
                </p14:cNvPr>
                <p14:cNvContentPartPr/>
                <p14:nvPr/>
              </p14:nvContentPartPr>
              <p14:xfrm>
                <a:off x="5714762" y="3236443"/>
                <a:ext cx="236520" cy="24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B7BFAF-74B2-4E68-A2CE-8035DED8658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696762" y="3218443"/>
                  <a:ext cx="272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17584E4-E63E-4A5E-B120-945DAF691904}"/>
                    </a:ext>
                  </a:extLst>
                </p14:cNvPr>
                <p14:cNvContentPartPr/>
                <p14:nvPr/>
              </p14:nvContentPartPr>
              <p14:xfrm>
                <a:off x="5832122" y="3191443"/>
                <a:ext cx="46440" cy="195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17584E4-E63E-4A5E-B120-945DAF69190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813981" y="3173443"/>
                  <a:ext cx="82358" cy="23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3D5EC38-F9C3-4105-8567-D3EF30985C92}"/>
              </a:ext>
            </a:extLst>
          </p:cNvPr>
          <p:cNvGrpSpPr/>
          <p:nvPr/>
        </p:nvGrpSpPr>
        <p:grpSpPr>
          <a:xfrm>
            <a:off x="6509642" y="3153283"/>
            <a:ext cx="392400" cy="256680"/>
            <a:chOff x="6509642" y="3153283"/>
            <a:chExt cx="39240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0728178-9704-453B-8B99-B53C60AECBBB}"/>
                    </a:ext>
                  </a:extLst>
                </p14:cNvPr>
                <p14:cNvContentPartPr/>
                <p14:nvPr/>
              </p14:nvContentPartPr>
              <p14:xfrm>
                <a:off x="6509642" y="3153283"/>
                <a:ext cx="236520" cy="22752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0728178-9704-453B-8B99-B53C60AECBBB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91642" y="3135311"/>
                  <a:ext cx="272160" cy="2631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EEDA681-0631-48F4-8B0C-E7606952A6BE}"/>
                    </a:ext>
                  </a:extLst>
                </p14:cNvPr>
                <p14:cNvContentPartPr/>
                <p14:nvPr/>
              </p14:nvContentPartPr>
              <p14:xfrm>
                <a:off x="6794402" y="3191803"/>
                <a:ext cx="107640" cy="2181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EEDA681-0631-48F4-8B0C-E7606952A6B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776402" y="3173803"/>
                  <a:ext cx="143280" cy="25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BCEE0EA-50E6-4717-97DA-A6D421CD2AAD}"/>
                  </a:ext>
                </a:extLst>
              </p14:cNvPr>
              <p14:cNvContentPartPr/>
              <p14:nvPr/>
            </p14:nvContentPartPr>
            <p14:xfrm>
              <a:off x="6809882" y="2945923"/>
              <a:ext cx="173880" cy="53640"/>
            </p14:xfrm>
          </p:contentPart>
        </mc:Choice>
        <mc:Fallback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BCEE0EA-50E6-4717-97DA-A6D421CD2AAD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791882" y="2927923"/>
                <a:ext cx="20952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E4513F8B-1F70-45BB-92CA-5FB53D040994}"/>
              </a:ext>
            </a:extLst>
          </p:cNvPr>
          <p:cNvGrpSpPr/>
          <p:nvPr/>
        </p:nvGrpSpPr>
        <p:grpSpPr>
          <a:xfrm>
            <a:off x="7772162" y="3117283"/>
            <a:ext cx="3438720" cy="420840"/>
            <a:chOff x="7772162" y="3117283"/>
            <a:chExt cx="3438720" cy="4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0B98F16-DE90-49FE-B107-95B718CC1D87}"/>
                    </a:ext>
                  </a:extLst>
                </p14:cNvPr>
                <p14:cNvContentPartPr/>
                <p14:nvPr/>
              </p14:nvContentPartPr>
              <p14:xfrm>
                <a:off x="7772162" y="3117283"/>
                <a:ext cx="89280" cy="33984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0B98F16-DE90-49FE-B107-95B718CC1D8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54162" y="3099283"/>
                  <a:ext cx="12492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A6729C0-D33F-41C2-8FFA-241A30B60196}"/>
                    </a:ext>
                  </a:extLst>
                </p14:cNvPr>
                <p14:cNvContentPartPr/>
                <p14:nvPr/>
              </p14:nvContentPartPr>
              <p14:xfrm>
                <a:off x="7870442" y="3166243"/>
                <a:ext cx="159120" cy="2617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A6729C0-D33F-41C2-8FFA-241A30B6019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852442" y="3148243"/>
                  <a:ext cx="19476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B7E9A68-5089-4BF8-A05F-1CDA69BAD3C9}"/>
                    </a:ext>
                  </a:extLst>
                </p14:cNvPr>
                <p14:cNvContentPartPr/>
                <p14:nvPr/>
              </p14:nvContentPartPr>
              <p14:xfrm>
                <a:off x="8121002" y="3358123"/>
                <a:ext cx="107640" cy="18000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B7E9A68-5089-4BF8-A05F-1CDA69BAD3C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103002" y="3340123"/>
                  <a:ext cx="1432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868D563-33D9-4E02-B2D8-8DA118D2864B}"/>
                    </a:ext>
                  </a:extLst>
                </p14:cNvPr>
                <p14:cNvContentPartPr/>
                <p14:nvPr/>
              </p14:nvContentPartPr>
              <p14:xfrm>
                <a:off x="8416562" y="3344083"/>
                <a:ext cx="150840" cy="291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868D563-33D9-4E02-B2D8-8DA118D2864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398562" y="3326083"/>
                  <a:ext cx="186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958B1B5-E563-4BF1-8F9B-465444B8A0EB}"/>
                    </a:ext>
                  </a:extLst>
                </p14:cNvPr>
                <p14:cNvContentPartPr/>
                <p14:nvPr/>
              </p14:nvContentPartPr>
              <p14:xfrm>
                <a:off x="8463722" y="3414643"/>
                <a:ext cx="189360" cy="2160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958B1B5-E563-4BF1-8F9B-465444B8A0E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445722" y="3396643"/>
                  <a:ext cx="225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B5F81D8-9D2B-47BC-86A8-A649DA79E76E}"/>
                    </a:ext>
                  </a:extLst>
                </p14:cNvPr>
                <p14:cNvContentPartPr/>
                <p14:nvPr/>
              </p14:nvContentPartPr>
              <p14:xfrm>
                <a:off x="8899682" y="3290083"/>
                <a:ext cx="2311200" cy="1130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B5F81D8-9D2B-47BC-86A8-A649DA79E76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881682" y="3272083"/>
                  <a:ext cx="2346840" cy="14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61A0978F-BEA0-4680-A97F-6DC77F76B8A2}"/>
              </a:ext>
            </a:extLst>
          </p:cNvPr>
          <p:cNvGrpSpPr/>
          <p:nvPr/>
        </p:nvGrpSpPr>
        <p:grpSpPr>
          <a:xfrm>
            <a:off x="9186242" y="3556483"/>
            <a:ext cx="1151640" cy="483120"/>
            <a:chOff x="9186242" y="3556483"/>
            <a:chExt cx="1151640" cy="48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4B46337-766C-4074-9E9D-8DC2DFDC492A}"/>
                    </a:ext>
                  </a:extLst>
                </p14:cNvPr>
                <p14:cNvContentPartPr/>
                <p14:nvPr/>
              </p14:nvContentPartPr>
              <p14:xfrm>
                <a:off x="9579362" y="3649723"/>
                <a:ext cx="13680" cy="265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4B46337-766C-4074-9E9D-8DC2DFDC492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560876" y="3631723"/>
                  <a:ext cx="50283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9BBC3306-10ED-47BE-8849-6E1430241B0C}"/>
                    </a:ext>
                  </a:extLst>
                </p14:cNvPr>
                <p14:cNvContentPartPr/>
                <p14:nvPr/>
              </p14:nvContentPartPr>
              <p14:xfrm>
                <a:off x="9719402" y="3672403"/>
                <a:ext cx="30960" cy="23076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9BBC3306-10ED-47BE-8849-6E1430241B0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701190" y="3654375"/>
                  <a:ext cx="67019" cy="2664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A55E673-7143-4E84-82FE-BB2244866436}"/>
                    </a:ext>
                  </a:extLst>
                </p14:cNvPr>
                <p14:cNvContentPartPr/>
                <p14:nvPr/>
              </p14:nvContentPartPr>
              <p14:xfrm>
                <a:off x="9658562" y="3788683"/>
                <a:ext cx="145440" cy="392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A55E673-7143-4E84-82FE-BB224486643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640606" y="3770683"/>
                  <a:ext cx="180992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C88AC2A-724A-420A-8A56-58B1992DD1F7}"/>
                    </a:ext>
                  </a:extLst>
                </p14:cNvPr>
                <p14:cNvContentPartPr/>
                <p14:nvPr/>
              </p14:nvContentPartPr>
              <p14:xfrm>
                <a:off x="9919922" y="3726763"/>
                <a:ext cx="225720" cy="2005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C88AC2A-724A-420A-8A56-58B1992DD1F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901922" y="3708763"/>
                  <a:ext cx="2613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C04D494-3601-47F1-B5DD-D60A1CF249BF}"/>
                    </a:ext>
                  </a:extLst>
                </p14:cNvPr>
                <p14:cNvContentPartPr/>
                <p14:nvPr/>
              </p14:nvContentPartPr>
              <p14:xfrm>
                <a:off x="10105322" y="3606163"/>
                <a:ext cx="232560" cy="40320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C04D494-3601-47F1-B5DD-D60A1CF249BF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87322" y="3588147"/>
                  <a:ext cx="268200" cy="4388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5AC093C-1DA6-4E6B-AF62-DB3289CCC76F}"/>
                    </a:ext>
                  </a:extLst>
                </p14:cNvPr>
                <p14:cNvContentPartPr/>
                <p14:nvPr/>
              </p14:nvContentPartPr>
              <p14:xfrm>
                <a:off x="9186242" y="3556483"/>
                <a:ext cx="270000" cy="48312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5AC093C-1DA6-4E6B-AF62-DB3289CCC76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168266" y="3538483"/>
                  <a:ext cx="305593" cy="51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1AEB06D-26E2-4501-8DD9-215481E7365D}"/>
              </a:ext>
            </a:extLst>
          </p:cNvPr>
          <p:cNvGrpSpPr/>
          <p:nvPr/>
        </p:nvGrpSpPr>
        <p:grpSpPr>
          <a:xfrm>
            <a:off x="8924162" y="2729203"/>
            <a:ext cx="1206720" cy="508320"/>
            <a:chOff x="8924162" y="2729203"/>
            <a:chExt cx="1206720" cy="50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7A68343-97E6-4563-A64E-47E6FA30B6CD}"/>
                    </a:ext>
                  </a:extLst>
                </p14:cNvPr>
                <p14:cNvContentPartPr/>
                <p14:nvPr/>
              </p14:nvContentPartPr>
              <p14:xfrm>
                <a:off x="8924162" y="2869243"/>
                <a:ext cx="206280" cy="3276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7A68343-97E6-4563-A64E-47E6FA30B6C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906162" y="2851243"/>
                  <a:ext cx="241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FF403E5-63B1-4D65-928F-29ABCB0901EA}"/>
                    </a:ext>
                  </a:extLst>
                </p14:cNvPr>
                <p14:cNvContentPartPr/>
                <p14:nvPr/>
              </p14:nvContentPartPr>
              <p14:xfrm>
                <a:off x="9267242" y="2941603"/>
                <a:ext cx="69480" cy="2768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FF403E5-63B1-4D65-928F-29ABCB0901E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249242" y="2923603"/>
                  <a:ext cx="10512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0B308E35-1166-4E6D-9DFD-B07D05B455D0}"/>
                    </a:ext>
                  </a:extLst>
                </p14:cNvPr>
                <p14:cNvContentPartPr/>
                <p14:nvPr/>
              </p14:nvContentPartPr>
              <p14:xfrm>
                <a:off x="9407282" y="2894083"/>
                <a:ext cx="19080" cy="2804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0B308E35-1166-4E6D-9DFD-B07D05B455D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388936" y="2876060"/>
                  <a:ext cx="55405" cy="316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D4CA380-F6B0-4362-9E9F-5A50E203E639}"/>
                    </a:ext>
                  </a:extLst>
                </p14:cNvPr>
                <p14:cNvContentPartPr/>
                <p14:nvPr/>
              </p14:nvContentPartPr>
              <p14:xfrm>
                <a:off x="9325562" y="3090283"/>
                <a:ext cx="119880" cy="4068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D4CA380-F6B0-4362-9E9F-5A50E203E63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307562" y="3072122"/>
                  <a:ext cx="155520" cy="766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824B29E-9A58-4172-8EDD-AC203698EE0D}"/>
                    </a:ext>
                  </a:extLst>
                </p14:cNvPr>
                <p14:cNvContentPartPr/>
                <p14:nvPr/>
              </p14:nvContentPartPr>
              <p14:xfrm>
                <a:off x="9492602" y="3092443"/>
                <a:ext cx="100080" cy="1450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824B29E-9A58-4172-8EDD-AC203698EE0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474602" y="3074443"/>
                  <a:ext cx="135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DDB6073-8B11-4EBD-A75C-3034D2AA5ED7}"/>
                    </a:ext>
                  </a:extLst>
                </p14:cNvPr>
                <p14:cNvContentPartPr/>
                <p14:nvPr/>
              </p14:nvContentPartPr>
              <p14:xfrm>
                <a:off x="9620762" y="2999923"/>
                <a:ext cx="173520" cy="16380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DDB6073-8B11-4EBD-A75C-3034D2AA5ED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602762" y="2981923"/>
                  <a:ext cx="209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6A5B279-4CE4-42C6-A67C-AD60608FCEAD}"/>
                    </a:ext>
                  </a:extLst>
                </p14:cNvPr>
                <p14:cNvContentPartPr/>
                <p14:nvPr/>
              </p14:nvContentPartPr>
              <p14:xfrm>
                <a:off x="9711122" y="2744683"/>
                <a:ext cx="138240" cy="1926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6A5B279-4CE4-42C6-A67C-AD60608FCEA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693122" y="2726683"/>
                  <a:ext cx="173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0237363-4127-47AD-A31B-5B02E1463B36}"/>
                    </a:ext>
                  </a:extLst>
                </p14:cNvPr>
                <p14:cNvContentPartPr/>
                <p14:nvPr/>
              </p14:nvContentPartPr>
              <p14:xfrm>
                <a:off x="9908762" y="2729203"/>
                <a:ext cx="222120" cy="502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0237363-4127-47AD-A31B-5B02E1463B3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890762" y="2711203"/>
                  <a:ext cx="257760" cy="5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4BE2D49-FB08-4A11-A4F8-49C9838E2A2B}"/>
              </a:ext>
            </a:extLst>
          </p:cNvPr>
          <p:cNvGrpSpPr/>
          <p:nvPr/>
        </p:nvGrpSpPr>
        <p:grpSpPr>
          <a:xfrm>
            <a:off x="10393322" y="2711563"/>
            <a:ext cx="876960" cy="511920"/>
            <a:chOff x="10393322" y="2711563"/>
            <a:chExt cx="876960" cy="511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0B074FB-76DC-4FD2-A4A1-F453574807E6}"/>
                    </a:ext>
                  </a:extLst>
                </p14:cNvPr>
                <p14:cNvContentPartPr/>
                <p14:nvPr/>
              </p14:nvContentPartPr>
              <p14:xfrm>
                <a:off x="10393322" y="2789323"/>
                <a:ext cx="206280" cy="43416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0B074FB-76DC-4FD2-A4A1-F453574807E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375322" y="2771323"/>
                  <a:ext cx="2419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BA5A2AA-388B-4A7A-BD7F-307025606BB4}"/>
                    </a:ext>
                  </a:extLst>
                </p14:cNvPr>
                <p14:cNvContentPartPr/>
                <p14:nvPr/>
              </p14:nvContentPartPr>
              <p14:xfrm>
                <a:off x="10700762" y="2871403"/>
                <a:ext cx="279720" cy="29628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BA5A2AA-388B-4A7A-BD7F-307025606BB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0682739" y="2853403"/>
                  <a:ext cx="315406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B2F98ED-B981-45E3-A0DF-9ED1093ECA93}"/>
                    </a:ext>
                  </a:extLst>
                </p14:cNvPr>
                <p14:cNvContentPartPr/>
                <p14:nvPr/>
              </p14:nvContentPartPr>
              <p14:xfrm>
                <a:off x="11001002" y="2813803"/>
                <a:ext cx="80640" cy="1764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B2F98ED-B981-45E3-A0DF-9ED1093ECA9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983002" y="2795803"/>
                  <a:ext cx="1162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5BBDCBF-2025-48E8-9EC4-12ACCB19D94B}"/>
                    </a:ext>
                  </a:extLst>
                </p14:cNvPr>
                <p14:cNvContentPartPr/>
                <p14:nvPr/>
              </p14:nvContentPartPr>
              <p14:xfrm>
                <a:off x="11137442" y="2711563"/>
                <a:ext cx="132840" cy="5065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5BBDCBF-2025-48E8-9EC4-12ACCB19D94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119442" y="2693550"/>
                  <a:ext cx="168480" cy="54218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11DEDCAF-9CEB-4D83-866D-D17898D2D025}"/>
              </a:ext>
            </a:extLst>
          </p:cNvPr>
          <p:cNvGrpSpPr/>
          <p:nvPr/>
        </p:nvGrpSpPr>
        <p:grpSpPr>
          <a:xfrm>
            <a:off x="270842" y="2387923"/>
            <a:ext cx="1659960" cy="513360"/>
            <a:chOff x="270842" y="2387923"/>
            <a:chExt cx="1659960" cy="513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D9FD1E1-29F1-4F43-915A-33BC03A483E6}"/>
                    </a:ext>
                  </a:extLst>
                </p14:cNvPr>
                <p14:cNvContentPartPr/>
                <p14:nvPr/>
              </p14:nvContentPartPr>
              <p14:xfrm>
                <a:off x="270842" y="2387923"/>
                <a:ext cx="29520" cy="37548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D9FD1E1-29F1-4F43-915A-33BC03A483E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52842" y="2369923"/>
                  <a:ext cx="651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E4CFBBA-2676-49BE-A5E5-111CA87B50E2}"/>
                    </a:ext>
                  </a:extLst>
                </p14:cNvPr>
                <p14:cNvContentPartPr/>
                <p14:nvPr/>
              </p14:nvContentPartPr>
              <p14:xfrm>
                <a:off x="300362" y="2430403"/>
                <a:ext cx="163440" cy="27324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E4CFBBA-2676-49BE-A5E5-111CA87B50E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82362" y="2412403"/>
                  <a:ext cx="1990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355D102-A97E-4C93-A8B7-7FFF66A8A2BF}"/>
                    </a:ext>
                  </a:extLst>
                </p14:cNvPr>
                <p14:cNvContentPartPr/>
                <p14:nvPr/>
              </p14:nvContentPartPr>
              <p14:xfrm>
                <a:off x="548402" y="2560363"/>
                <a:ext cx="376920" cy="14292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355D102-A97E-4C93-A8B7-7FFF66A8A2BF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30402" y="2542363"/>
                  <a:ext cx="412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7B81EC6-7892-44C9-9A50-A6379DE58D41}"/>
                    </a:ext>
                  </a:extLst>
                </p14:cNvPr>
                <p14:cNvContentPartPr/>
                <p14:nvPr/>
              </p14:nvContentPartPr>
              <p14:xfrm>
                <a:off x="977882" y="2558923"/>
                <a:ext cx="359640" cy="2959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7B81EC6-7892-44C9-9A50-A6379DE58D4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59900" y="2540901"/>
                  <a:ext cx="395244" cy="331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36827C2-6596-4302-BD4C-8601E6523A6A}"/>
                    </a:ext>
                  </a:extLst>
                </p14:cNvPr>
                <p14:cNvContentPartPr/>
                <p14:nvPr/>
              </p14:nvContentPartPr>
              <p14:xfrm>
                <a:off x="1263002" y="2452363"/>
                <a:ext cx="44280" cy="14688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36827C2-6596-4302-BD4C-8601E6523A6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245002" y="2434363"/>
                  <a:ext cx="79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403BFF-4890-441D-99AF-6BA9D7C86A7B}"/>
                    </a:ext>
                  </a:extLst>
                </p14:cNvPr>
                <p14:cNvContentPartPr/>
                <p14:nvPr/>
              </p14:nvContentPartPr>
              <p14:xfrm>
                <a:off x="1336082" y="2520403"/>
                <a:ext cx="52920" cy="1494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403BFF-4890-441D-99AF-6BA9D7C86A7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318082" y="2502360"/>
                  <a:ext cx="88560" cy="1851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CA56363-8357-42C2-A899-26F76A18F3BB}"/>
                    </a:ext>
                  </a:extLst>
                </p14:cNvPr>
                <p14:cNvContentPartPr/>
                <p14:nvPr/>
              </p14:nvContentPartPr>
              <p14:xfrm>
                <a:off x="1520402" y="2628403"/>
                <a:ext cx="410400" cy="272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CA56363-8357-42C2-A899-26F76A18F3B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502402" y="2610403"/>
                  <a:ext cx="446040" cy="30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F5B2AA-9741-4F97-9899-FA64265F818B}"/>
              </a:ext>
            </a:extLst>
          </p:cNvPr>
          <p:cNvGrpSpPr/>
          <p:nvPr/>
        </p:nvGrpSpPr>
        <p:grpSpPr>
          <a:xfrm>
            <a:off x="2228162" y="2453443"/>
            <a:ext cx="4459320" cy="475920"/>
            <a:chOff x="2228162" y="2453443"/>
            <a:chExt cx="4459320" cy="47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CCD62A-191D-4407-870C-FB3717E7293F}"/>
                    </a:ext>
                  </a:extLst>
                </p14:cNvPr>
                <p14:cNvContentPartPr/>
                <p14:nvPr/>
              </p14:nvContentPartPr>
              <p14:xfrm>
                <a:off x="2228162" y="2649283"/>
                <a:ext cx="228600" cy="19476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CCD62A-191D-4407-870C-FB3717E7293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10162" y="2631283"/>
                  <a:ext cx="2642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4BE30174-2788-40F0-8A56-0C4A7261DB59}"/>
                    </a:ext>
                  </a:extLst>
                </p14:cNvPr>
                <p14:cNvContentPartPr/>
                <p14:nvPr/>
              </p14:nvContentPartPr>
              <p14:xfrm>
                <a:off x="2533442" y="2656123"/>
                <a:ext cx="109080" cy="193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4BE30174-2788-40F0-8A56-0C4A7261DB5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515442" y="2638123"/>
                  <a:ext cx="144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85FF878-8662-4C43-A4F7-2EACFC986D99}"/>
                    </a:ext>
                  </a:extLst>
                </p14:cNvPr>
                <p14:cNvContentPartPr/>
                <p14:nvPr/>
              </p14:nvContentPartPr>
              <p14:xfrm>
                <a:off x="2717762" y="2620483"/>
                <a:ext cx="138240" cy="23112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85FF878-8662-4C43-A4F7-2EACFC986D9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699762" y="2602455"/>
                  <a:ext cx="173880" cy="2668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3BA4BE8-5990-46D5-B2CF-58980A14DCFF}"/>
                    </a:ext>
                  </a:extLst>
                </p14:cNvPr>
                <p14:cNvContentPartPr/>
                <p14:nvPr/>
              </p14:nvContentPartPr>
              <p14:xfrm>
                <a:off x="2938442" y="2589523"/>
                <a:ext cx="113760" cy="285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3BA4BE8-5990-46D5-B2CF-58980A14DCF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920442" y="2571523"/>
                  <a:ext cx="1494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B5DFEA0-9B9C-483B-8CE2-C5334C36B7B1}"/>
                    </a:ext>
                  </a:extLst>
                </p14:cNvPr>
                <p14:cNvContentPartPr/>
                <p14:nvPr/>
              </p14:nvContentPartPr>
              <p14:xfrm>
                <a:off x="3176402" y="2747563"/>
                <a:ext cx="212760" cy="612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B5DFEA0-9B9C-483B-8CE2-C5334C36B7B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58371" y="2729563"/>
                  <a:ext cx="2484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186645D-B2A1-4E9B-9B12-F0D0B731059D}"/>
                    </a:ext>
                  </a:extLst>
                </p14:cNvPr>
                <p14:cNvContentPartPr/>
                <p14:nvPr/>
              </p14:nvContentPartPr>
              <p14:xfrm>
                <a:off x="3659522" y="2531563"/>
                <a:ext cx="147960" cy="3978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186645D-B2A1-4E9B-9B12-F0D0B731059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641522" y="2513563"/>
                  <a:ext cx="1836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79F66BC-06D7-48AF-AD2D-3F2B613E7379}"/>
                    </a:ext>
                  </a:extLst>
                </p14:cNvPr>
                <p14:cNvContentPartPr/>
                <p14:nvPr/>
              </p14:nvContentPartPr>
              <p14:xfrm>
                <a:off x="3835202" y="2674843"/>
                <a:ext cx="146880" cy="17244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79F66BC-06D7-48AF-AD2D-3F2B613E737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817202" y="2656843"/>
                  <a:ext cx="182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E00FC18-EEB0-4503-96BA-FCCBC63D5798}"/>
                    </a:ext>
                  </a:extLst>
                </p14:cNvPr>
                <p14:cNvContentPartPr/>
                <p14:nvPr/>
              </p14:nvContentPartPr>
              <p14:xfrm>
                <a:off x="4041482" y="2690683"/>
                <a:ext cx="277200" cy="176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E00FC18-EEB0-4503-96BA-FCCBC63D57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023482" y="2672646"/>
                  <a:ext cx="312840" cy="2121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F7D8B72-1303-461A-B0DC-D69024FB2447}"/>
                    </a:ext>
                  </a:extLst>
                </p14:cNvPr>
                <p14:cNvContentPartPr/>
                <p14:nvPr/>
              </p14:nvContentPartPr>
              <p14:xfrm>
                <a:off x="4424162" y="2630563"/>
                <a:ext cx="192240" cy="22248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F7D8B72-1303-461A-B0DC-D69024FB244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406162" y="2612592"/>
                  <a:ext cx="227880" cy="2580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59DFED8-6286-4E72-AC3B-D283ED4F65B3}"/>
                    </a:ext>
                  </a:extLst>
                </p14:cNvPr>
                <p14:cNvContentPartPr/>
                <p14:nvPr/>
              </p14:nvContentPartPr>
              <p14:xfrm>
                <a:off x="4744562" y="2556043"/>
                <a:ext cx="149400" cy="2257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59DFED8-6286-4E72-AC3B-D283ED4F65B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726562" y="2538043"/>
                  <a:ext cx="1850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A696571-BDAA-455C-9961-281B55894E62}"/>
                    </a:ext>
                  </a:extLst>
                </p14:cNvPr>
                <p14:cNvContentPartPr/>
                <p14:nvPr/>
              </p14:nvContentPartPr>
              <p14:xfrm>
                <a:off x="4856882" y="2503483"/>
                <a:ext cx="163800" cy="31212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A696571-BDAA-455C-9961-281B55894E62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838882" y="2485462"/>
                  <a:ext cx="199440" cy="3478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07B1361-5F2F-462F-A208-04DE351E8449}"/>
                    </a:ext>
                  </a:extLst>
                </p14:cNvPr>
                <p14:cNvContentPartPr/>
                <p14:nvPr/>
              </p14:nvContentPartPr>
              <p14:xfrm>
                <a:off x="5155322" y="2453443"/>
                <a:ext cx="497520" cy="32436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07B1361-5F2F-462F-A208-04DE351E844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37309" y="2435463"/>
                  <a:ext cx="533186" cy="3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8DB9A33-7908-49BB-8D1D-79B4EC1A28AA}"/>
                    </a:ext>
                  </a:extLst>
                </p14:cNvPr>
                <p14:cNvContentPartPr/>
                <p14:nvPr/>
              </p14:nvContentPartPr>
              <p14:xfrm>
                <a:off x="5616842" y="2591683"/>
                <a:ext cx="79560" cy="1281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8DB9A33-7908-49BB-8D1D-79B4EC1A28A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598842" y="2573683"/>
                  <a:ext cx="115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4E3DD6-B951-4EAF-8831-19EB819B3001}"/>
                    </a:ext>
                  </a:extLst>
                </p14:cNvPr>
                <p14:cNvContentPartPr/>
                <p14:nvPr/>
              </p14:nvContentPartPr>
              <p14:xfrm>
                <a:off x="5752202" y="2605003"/>
                <a:ext cx="268920" cy="17028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4E3DD6-B951-4EAF-8831-19EB819B300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34226" y="2586965"/>
                  <a:ext cx="304512" cy="2059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BC99943-5878-4723-9287-B90EE62132C4}"/>
                    </a:ext>
                  </a:extLst>
                </p14:cNvPr>
                <p14:cNvContentPartPr/>
                <p14:nvPr/>
              </p14:nvContentPartPr>
              <p14:xfrm>
                <a:off x="6133802" y="2490163"/>
                <a:ext cx="457200" cy="25092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BC99943-5878-4723-9287-B90EE62132C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6115802" y="2472163"/>
                  <a:ext cx="49284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B0B52DD-FB45-4218-8B0B-4C0CCB52D532}"/>
                    </a:ext>
                  </a:extLst>
                </p14:cNvPr>
                <p14:cNvContentPartPr/>
                <p14:nvPr/>
              </p14:nvContentPartPr>
              <p14:xfrm>
                <a:off x="6665162" y="2541643"/>
                <a:ext cx="22320" cy="1306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B0B52DD-FB45-4218-8B0B-4C0CCB52D53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647162" y="2523643"/>
                  <a:ext cx="5796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2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39D3FB7-F5C5-41D7-9951-C373945B3F6C}"/>
                  </a:ext>
                </a:extLst>
              </p14:cNvPr>
              <p14:cNvContentPartPr/>
              <p14:nvPr/>
            </p14:nvContentPartPr>
            <p14:xfrm>
              <a:off x="617522" y="3471163"/>
              <a:ext cx="6089400" cy="73368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39D3FB7-F5C5-41D7-9951-C373945B3F6C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99523" y="3453163"/>
                <a:ext cx="6125038" cy="76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oup 176">
            <a:extLst>
              <a:ext uri="{FF2B5EF4-FFF2-40B4-BE49-F238E27FC236}">
                <a16:creationId xmlns:a16="http://schemas.microsoft.com/office/drawing/2014/main" id="{FD674C51-2DD4-4614-A513-1A3CB4280230}"/>
              </a:ext>
            </a:extLst>
          </p:cNvPr>
          <p:cNvGrpSpPr/>
          <p:nvPr/>
        </p:nvGrpSpPr>
        <p:grpSpPr>
          <a:xfrm>
            <a:off x="751802" y="3556843"/>
            <a:ext cx="649440" cy="237600"/>
            <a:chOff x="751802" y="3556843"/>
            <a:chExt cx="64944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99112517-8538-41B9-9467-BABA7B7D0E3E}"/>
                    </a:ext>
                  </a:extLst>
                </p14:cNvPr>
                <p14:cNvContentPartPr/>
                <p14:nvPr/>
              </p14:nvContentPartPr>
              <p14:xfrm>
                <a:off x="751802" y="3577363"/>
                <a:ext cx="100080" cy="1490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99112517-8538-41B9-9467-BABA7B7D0E3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33802" y="3559406"/>
                  <a:ext cx="135720" cy="1845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DC641733-1466-49A5-BC02-8B240F588BE8}"/>
                    </a:ext>
                  </a:extLst>
                </p14:cNvPr>
                <p14:cNvContentPartPr/>
                <p14:nvPr/>
              </p14:nvContentPartPr>
              <p14:xfrm>
                <a:off x="940082" y="3600403"/>
                <a:ext cx="82800" cy="1339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DC641733-1466-49A5-BC02-8B240F588BE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22082" y="3582354"/>
                  <a:ext cx="118440" cy="169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1B95874-B800-4931-B04B-388420785BA8}"/>
                    </a:ext>
                  </a:extLst>
                </p14:cNvPr>
                <p14:cNvContentPartPr/>
                <p14:nvPr/>
              </p14:nvContentPartPr>
              <p14:xfrm>
                <a:off x="1071482" y="3659083"/>
                <a:ext cx="52920" cy="110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1B95874-B800-4931-B04B-388420785BA8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53482" y="3641083"/>
                  <a:ext cx="885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C341662-0730-47C6-97C7-A106F0F98289}"/>
                    </a:ext>
                  </a:extLst>
                </p14:cNvPr>
                <p14:cNvContentPartPr/>
                <p14:nvPr/>
              </p14:nvContentPartPr>
              <p14:xfrm>
                <a:off x="1172642" y="3556843"/>
                <a:ext cx="97920" cy="2376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C341662-0730-47C6-97C7-A106F0F9828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4642" y="3538843"/>
                  <a:ext cx="1335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0EEC6D8-FE30-4C12-A70E-66FB0B55A8A1}"/>
                    </a:ext>
                  </a:extLst>
                </p14:cNvPr>
                <p14:cNvContentPartPr/>
                <p14:nvPr/>
              </p14:nvContentPartPr>
              <p14:xfrm>
                <a:off x="1196042" y="3704443"/>
                <a:ext cx="205200" cy="424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0EEC6D8-FE30-4C12-A70E-66FB0B55A8A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78074" y="3686443"/>
                  <a:ext cx="240778" cy="7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736948A-7B38-472D-BFCE-D2030A6C1467}"/>
              </a:ext>
            </a:extLst>
          </p:cNvPr>
          <p:cNvGrpSpPr/>
          <p:nvPr/>
        </p:nvGrpSpPr>
        <p:grpSpPr>
          <a:xfrm>
            <a:off x="6844442" y="3721723"/>
            <a:ext cx="1065600" cy="361440"/>
            <a:chOff x="6844442" y="3721723"/>
            <a:chExt cx="1065600" cy="36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8FCED03-F66D-4CF5-8595-2515B721866C}"/>
                    </a:ext>
                  </a:extLst>
                </p14:cNvPr>
                <p14:cNvContentPartPr/>
                <p14:nvPr/>
              </p14:nvContentPartPr>
              <p14:xfrm>
                <a:off x="6848042" y="3721723"/>
                <a:ext cx="26640" cy="2516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8FCED03-F66D-4CF5-8595-2515B721866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830042" y="3703723"/>
                  <a:ext cx="62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C9CFEA3-9877-4D5A-8BB7-9069A9DA88A1}"/>
                    </a:ext>
                  </a:extLst>
                </p14:cNvPr>
                <p14:cNvContentPartPr/>
                <p14:nvPr/>
              </p14:nvContentPartPr>
              <p14:xfrm>
                <a:off x="6844442" y="3811363"/>
                <a:ext cx="132120" cy="14004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C9CFEA3-9877-4D5A-8BB7-9069A9DA88A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826442" y="3793409"/>
                  <a:ext cx="167760" cy="175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E798DB1-0320-45CB-B75A-280D65F3055B}"/>
                    </a:ext>
                  </a:extLst>
                </p14:cNvPr>
                <p14:cNvContentPartPr/>
                <p14:nvPr/>
              </p14:nvContentPartPr>
              <p14:xfrm>
                <a:off x="7048202" y="3939883"/>
                <a:ext cx="33480" cy="280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E798DB1-0320-45CB-B75A-280D65F3055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030006" y="3921883"/>
                  <a:ext cx="69507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666F244-C236-43BD-B9A9-304E88174936}"/>
                    </a:ext>
                  </a:extLst>
                </p14:cNvPr>
                <p14:cNvContentPartPr/>
                <p14:nvPr/>
              </p14:nvContentPartPr>
              <p14:xfrm>
                <a:off x="7199402" y="3796603"/>
                <a:ext cx="117360" cy="2181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666F244-C236-43BD-B9A9-304E88174936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181402" y="3778603"/>
                  <a:ext cx="153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C5BDC7B-E2C8-4A95-8893-0CC508C4951E}"/>
                    </a:ext>
                  </a:extLst>
                </p14:cNvPr>
                <p14:cNvContentPartPr/>
                <p14:nvPr/>
              </p14:nvContentPartPr>
              <p14:xfrm>
                <a:off x="7377242" y="3920803"/>
                <a:ext cx="121680" cy="13140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C5BDC7B-E2C8-4A95-8893-0CC508C4951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359242" y="3902803"/>
                  <a:ext cx="1573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D8EA3493-A33A-4952-BE21-386FECCBCCB5}"/>
                    </a:ext>
                  </a:extLst>
                </p14:cNvPr>
                <p14:cNvContentPartPr/>
                <p14:nvPr/>
              </p14:nvContentPartPr>
              <p14:xfrm>
                <a:off x="7610882" y="3922963"/>
                <a:ext cx="164160" cy="10260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D8EA3493-A33A-4952-BE21-386FECCBCCB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592882" y="3904963"/>
                  <a:ext cx="199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380E580-0AED-457F-BEFA-679BC8E4F2D1}"/>
                    </a:ext>
                  </a:extLst>
                </p14:cNvPr>
                <p14:cNvContentPartPr/>
                <p14:nvPr/>
              </p14:nvContentPartPr>
              <p14:xfrm>
                <a:off x="7874762" y="3893443"/>
                <a:ext cx="35280" cy="189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380E580-0AED-457F-BEFA-679BC8E4F2D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856762" y="3875443"/>
                  <a:ext cx="70920" cy="22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8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F23D4F99-7481-459E-A76B-E2476E13B9C4}"/>
                  </a:ext>
                </a:extLst>
              </p14:cNvPr>
              <p14:cNvContentPartPr/>
              <p14:nvPr/>
            </p14:nvContentPartPr>
            <p14:xfrm>
              <a:off x="6503162" y="4299883"/>
              <a:ext cx="313920" cy="216000"/>
            </p14:xfrm>
          </p:contentPart>
        </mc:Choice>
        <mc:Fallback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F23D4F99-7481-459E-A76B-E2476E13B9C4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485162" y="4281913"/>
                <a:ext cx="349560" cy="251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0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C2409146-89FF-422F-BDCA-00ECAF7553FA}"/>
                  </a:ext>
                </a:extLst>
              </p14:cNvPr>
              <p14:cNvContentPartPr/>
              <p14:nvPr/>
            </p14:nvContentPartPr>
            <p14:xfrm>
              <a:off x="417362" y="4011163"/>
              <a:ext cx="348480" cy="407520"/>
            </p14:xfrm>
          </p:contentPart>
        </mc:Choice>
        <mc:Fallback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C2409146-89FF-422F-BDCA-00ECAF7553FA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99362" y="3993163"/>
                <a:ext cx="384120" cy="44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6AF09B5-C3BD-498E-861D-897B52CDF81F}"/>
              </a:ext>
            </a:extLst>
          </p:cNvPr>
          <p:cNvGrpSpPr/>
          <p:nvPr/>
        </p:nvGrpSpPr>
        <p:grpSpPr>
          <a:xfrm>
            <a:off x="571778" y="4565409"/>
            <a:ext cx="503957" cy="361895"/>
            <a:chOff x="571778" y="4565409"/>
            <a:chExt cx="503957" cy="36189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5FCEB0C-0A8B-4CBE-83BF-39DA004FA5AB}"/>
                    </a:ext>
                  </a:extLst>
                </p14:cNvPr>
                <p14:cNvContentPartPr/>
                <p14:nvPr/>
              </p14:nvContentPartPr>
              <p14:xfrm>
                <a:off x="571778" y="4625552"/>
                <a:ext cx="312813" cy="301752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5FCEB0C-0A8B-4CBE-83BF-39DA004FA5A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53780" y="4607569"/>
                  <a:ext cx="348450" cy="3373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9920E31-1580-40DA-AF88-7906FB4A4B45}"/>
                    </a:ext>
                  </a:extLst>
                </p14:cNvPr>
                <p14:cNvContentPartPr/>
                <p14:nvPr/>
              </p14:nvContentPartPr>
              <p14:xfrm>
                <a:off x="966510" y="4565409"/>
                <a:ext cx="109225" cy="51502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9920E31-1580-40DA-AF88-7906FB4A4B45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948486" y="4547401"/>
                  <a:ext cx="144912" cy="871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C1370455-89E0-4306-B035-B6396691516A}"/>
              </a:ext>
            </a:extLst>
          </p:cNvPr>
          <p:cNvGrpSpPr/>
          <p:nvPr/>
        </p:nvGrpSpPr>
        <p:grpSpPr>
          <a:xfrm>
            <a:off x="1411707" y="4704014"/>
            <a:ext cx="242301" cy="248522"/>
            <a:chOff x="1411707" y="4704014"/>
            <a:chExt cx="242301" cy="24852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16F1982D-633D-481F-9F68-B65C3ADB51D3}"/>
                    </a:ext>
                  </a:extLst>
                </p14:cNvPr>
                <p14:cNvContentPartPr/>
                <p14:nvPr/>
              </p14:nvContentPartPr>
              <p14:xfrm>
                <a:off x="1411707" y="4811511"/>
                <a:ext cx="242301" cy="16591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16F1982D-633D-481F-9F68-B65C3ADB51D3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393705" y="4793477"/>
                  <a:ext cx="277944" cy="522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D6379D4-AA69-4E1F-B2CB-8DA7C5D810AC}"/>
                    </a:ext>
                  </a:extLst>
                </p14:cNvPr>
                <p14:cNvContentPartPr/>
                <p14:nvPr/>
              </p14:nvContentPartPr>
              <p14:xfrm>
                <a:off x="1521624" y="4704014"/>
                <a:ext cx="61180" cy="248522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D6379D4-AA69-4E1F-B2CB-8DA7C5D810AC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03630" y="4686031"/>
                  <a:ext cx="96808" cy="28412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2458C1FA-23CC-4C75-95ED-4F70276F9E59}"/>
              </a:ext>
            </a:extLst>
          </p:cNvPr>
          <p:cNvGrpSpPr/>
          <p:nvPr/>
        </p:nvGrpSpPr>
        <p:grpSpPr>
          <a:xfrm>
            <a:off x="2033877" y="4634193"/>
            <a:ext cx="792230" cy="357402"/>
            <a:chOff x="2033877" y="4634193"/>
            <a:chExt cx="792230" cy="35740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D879956-E6C6-4C58-A5CA-4D5F4EC298E5}"/>
                    </a:ext>
                  </a:extLst>
                </p14:cNvPr>
                <p14:cNvContentPartPr/>
                <p14:nvPr/>
              </p14:nvContentPartPr>
              <p14:xfrm>
                <a:off x="2033877" y="4648365"/>
                <a:ext cx="50811" cy="272026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D879956-E6C6-4C58-A5CA-4D5F4EC298E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015859" y="4630374"/>
                  <a:ext cx="86487" cy="3076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C3F6DD-0993-49C6-AE84-09E550E4BAAE}"/>
                    </a:ext>
                  </a:extLst>
                </p14:cNvPr>
                <p14:cNvContentPartPr/>
                <p14:nvPr/>
              </p14:nvContentPartPr>
              <p14:xfrm>
                <a:off x="2193222" y="4634193"/>
                <a:ext cx="50465" cy="294494"/>
              </p14:xfrm>
            </p:contentPart>
          </mc:Choice>
          <mc:Fallback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C3F6DD-0993-49C6-AE84-09E550E4BAA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175199" y="4616170"/>
                  <a:ext cx="86151" cy="330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5328902-4D89-4F6A-B985-D339891A3D19}"/>
                    </a:ext>
                  </a:extLst>
                </p14:cNvPr>
                <p14:cNvContentPartPr/>
                <p14:nvPr/>
              </p14:nvContentPartPr>
              <p14:xfrm>
                <a:off x="2131005" y="4825337"/>
                <a:ext cx="152777" cy="2385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5328902-4D89-4F6A-B985-D339891A3D19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112989" y="4807269"/>
                  <a:ext cx="188449" cy="59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05C9CE28-9574-4E54-8513-2969D40ACACA}"/>
                    </a:ext>
                  </a:extLst>
                </p14:cNvPr>
                <p14:cNvContentPartPr/>
                <p14:nvPr/>
              </p14:nvContentPartPr>
              <p14:xfrm>
                <a:off x="2366392" y="4820844"/>
                <a:ext cx="206699" cy="170751"/>
              </p14:xfrm>
            </p:contentPart>
          </mc:Choice>
          <mc:Fallback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05C9CE28-9574-4E54-8513-2969D40ACACA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348418" y="4802832"/>
                  <a:ext cx="242287" cy="206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A370D17-188D-4AB6-A343-346949BFC546}"/>
                    </a:ext>
                  </a:extLst>
                </p14:cNvPr>
                <p14:cNvContentPartPr/>
                <p14:nvPr/>
              </p14:nvContentPartPr>
              <p14:xfrm>
                <a:off x="2594867" y="4746529"/>
                <a:ext cx="231240" cy="190799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A370D17-188D-4AB6-A343-346949BFC54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576858" y="4728529"/>
                  <a:ext cx="266899" cy="22643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0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122341AA-8AA2-42A4-BADA-5FA78B4BAE9E}"/>
                  </a:ext>
                </a:extLst>
              </p14:cNvPr>
              <p14:cNvContentPartPr/>
              <p14:nvPr/>
            </p14:nvContentPartPr>
            <p14:xfrm>
              <a:off x="3465559" y="4682238"/>
              <a:ext cx="565138" cy="137914"/>
            </p14:xfrm>
          </p:contentPart>
        </mc:Choice>
        <mc:Fallback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122341AA-8AA2-42A4-BADA-5FA78B4BAE9E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3447561" y="4664186"/>
                <a:ext cx="600774" cy="173656"/>
              </a:xfrm>
              <a:prstGeom prst="rect">
                <a:avLst/>
              </a:prstGeom>
            </p:spPr>
          </p:pic>
        </mc:Fallback>
      </mc:AlternateContent>
      <p:grpSp>
        <p:nvGrpSpPr>
          <p:cNvPr id="231" name="Group 230">
            <a:extLst>
              <a:ext uri="{FF2B5EF4-FFF2-40B4-BE49-F238E27FC236}">
                <a16:creationId xmlns:a16="http://schemas.microsoft.com/office/drawing/2014/main" id="{31DB782C-4E85-4308-B3F1-623501E2FE61}"/>
              </a:ext>
            </a:extLst>
          </p:cNvPr>
          <p:cNvGrpSpPr/>
          <p:nvPr/>
        </p:nvGrpSpPr>
        <p:grpSpPr>
          <a:xfrm>
            <a:off x="3504963" y="4951500"/>
            <a:ext cx="548547" cy="119249"/>
            <a:chOff x="3504963" y="4951500"/>
            <a:chExt cx="548547" cy="119249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1371563-9181-4F4D-9855-E0853EA1C556}"/>
                    </a:ext>
                  </a:extLst>
                </p14:cNvPr>
                <p14:cNvContentPartPr/>
                <p14:nvPr/>
              </p14:nvContentPartPr>
              <p14:xfrm>
                <a:off x="3573402" y="4951500"/>
                <a:ext cx="480108" cy="17974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1371563-9181-4F4D-9855-E0853EA1C55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555407" y="4933526"/>
                  <a:ext cx="515738" cy="5356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35D3F99F-925E-4C01-9B44-871099FF54D6}"/>
                    </a:ext>
                  </a:extLst>
                </p14:cNvPr>
                <p14:cNvContentPartPr/>
                <p14:nvPr/>
              </p14:nvContentPartPr>
              <p14:xfrm>
                <a:off x="3504963" y="4967745"/>
                <a:ext cx="270298" cy="103004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35D3F99F-925E-4C01-9B44-871099FF54D6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86943" y="4949737"/>
                  <a:ext cx="305977" cy="13865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46EB1016-A78C-40A6-AFC4-2320C5E28D6E}"/>
              </a:ext>
            </a:extLst>
          </p:cNvPr>
          <p:cNvGrpSpPr/>
          <p:nvPr/>
        </p:nvGrpSpPr>
        <p:grpSpPr>
          <a:xfrm>
            <a:off x="4705060" y="4686386"/>
            <a:ext cx="653969" cy="329405"/>
            <a:chOff x="4705060" y="4686386"/>
            <a:chExt cx="653969" cy="32940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F2515D6F-9B1F-4FDA-A39A-C1F9BD3780F9}"/>
                    </a:ext>
                  </a:extLst>
                </p14:cNvPr>
                <p14:cNvContentPartPr/>
                <p14:nvPr/>
              </p14:nvContentPartPr>
              <p14:xfrm>
                <a:off x="4705060" y="4686386"/>
                <a:ext cx="39058" cy="309011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F2515D6F-9B1F-4FDA-A39A-C1F9BD3780F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686978" y="4668399"/>
                  <a:ext cx="74861" cy="3446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A220BF3-EA74-4E5C-B8AF-574072D9A8F8}"/>
                    </a:ext>
                  </a:extLst>
                </p14:cNvPr>
                <p14:cNvContentPartPr/>
                <p14:nvPr/>
              </p14:nvContentPartPr>
              <p14:xfrm>
                <a:off x="4851615" y="4724753"/>
                <a:ext cx="33182" cy="281705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A220BF3-EA74-4E5C-B8AF-574072D9A8F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833581" y="4706764"/>
                  <a:ext cx="68889" cy="3173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6BCFC7DB-7D4D-4387-B5E5-E27B5698B1FF}"/>
                    </a:ext>
                  </a:extLst>
                </p14:cNvPr>
                <p14:cNvContentPartPr/>
                <p14:nvPr/>
              </p14:nvContentPartPr>
              <p14:xfrm>
                <a:off x="4769350" y="4858865"/>
                <a:ext cx="182157" cy="70513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6BCFC7DB-7D4D-4387-B5E5-E27B5698B1F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751350" y="4840877"/>
                  <a:ext cx="217796" cy="1061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1048697-375F-4DE6-8AD9-6574A3302A01}"/>
                    </a:ext>
                  </a:extLst>
                </p14:cNvPr>
                <p14:cNvContentPartPr/>
                <p14:nvPr/>
              </p14:nvContentPartPr>
              <p14:xfrm>
                <a:off x="5029625" y="4783514"/>
                <a:ext cx="329404" cy="232277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1048697-375F-4DE6-8AD9-6574A3302A0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011625" y="4765508"/>
                  <a:ext cx="365044" cy="26792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1DB75A3A-E5C1-4D55-A988-9A107B5B74BD}"/>
              </a:ext>
            </a:extLst>
          </p:cNvPr>
          <p:cNvGrpSpPr/>
          <p:nvPr/>
        </p:nvGrpSpPr>
        <p:grpSpPr>
          <a:xfrm>
            <a:off x="5667349" y="4826374"/>
            <a:ext cx="198749" cy="222253"/>
            <a:chOff x="5667349" y="4826374"/>
            <a:chExt cx="198749" cy="22225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1C6985A-56D5-45CB-825F-D7A558A5298E}"/>
                    </a:ext>
                  </a:extLst>
                </p14:cNvPr>
                <p14:cNvContentPartPr/>
                <p14:nvPr/>
              </p14:nvContentPartPr>
              <p14:xfrm>
                <a:off x="5667349" y="4878567"/>
                <a:ext cx="198749" cy="4770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1C6985A-56D5-45CB-825F-D7A558A5298E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649346" y="4860499"/>
                  <a:ext cx="234394" cy="8347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A8331B7-1424-4AC9-9A95-E515EDA54875}"/>
                    </a:ext>
                  </a:extLst>
                </p14:cNvPr>
                <p14:cNvContentPartPr/>
                <p14:nvPr/>
              </p14:nvContentPartPr>
              <p14:xfrm>
                <a:off x="5748922" y="4826374"/>
                <a:ext cx="82265" cy="222253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A8331B7-1424-4AC9-9A95-E515EDA5487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730960" y="4808392"/>
                  <a:ext cx="117829" cy="257857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A8E56087-525E-4A97-A656-89C53DCFE277}"/>
              </a:ext>
            </a:extLst>
          </p:cNvPr>
          <p:cNvGrpSpPr/>
          <p:nvPr/>
        </p:nvGrpSpPr>
        <p:grpSpPr>
          <a:xfrm>
            <a:off x="6201378" y="4593061"/>
            <a:ext cx="588988" cy="434482"/>
            <a:chOff x="6201378" y="4593061"/>
            <a:chExt cx="588988" cy="434482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7E757E-5551-4750-A237-7E0618518520}"/>
                    </a:ext>
                  </a:extLst>
                </p14:cNvPr>
                <p14:cNvContentPartPr/>
                <p14:nvPr/>
              </p14:nvContentPartPr>
              <p14:xfrm>
                <a:off x="6201378" y="4723716"/>
                <a:ext cx="83647" cy="293111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7E757E-5551-4750-A237-7E0618518520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183351" y="4705734"/>
                  <a:ext cx="119341" cy="3287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287D78EE-22CF-4FEB-8BA5-510040F91D2A}"/>
                    </a:ext>
                  </a:extLst>
                </p14:cNvPr>
                <p14:cNvContentPartPr/>
                <p14:nvPr/>
              </p14:nvContentPartPr>
              <p14:xfrm>
                <a:off x="6290901" y="4790427"/>
                <a:ext cx="457295" cy="237116"/>
              </p14:xfrm>
            </p:contentPart>
          </mc:Choice>
          <mc:Fallback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287D78EE-22CF-4FEB-8BA5-510040F91D2A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272897" y="4772409"/>
                  <a:ext cx="492942" cy="272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F157D37-B9C6-4A68-9CB2-A107AC65ED95}"/>
                    </a:ext>
                  </a:extLst>
                </p14:cNvPr>
                <p14:cNvContentPartPr/>
                <p14:nvPr/>
              </p14:nvContentPartPr>
              <p14:xfrm>
                <a:off x="6637934" y="4593061"/>
                <a:ext cx="152432" cy="29726"/>
              </p14:xfrm>
            </p:contentPart>
          </mc:Choice>
          <mc:Fallback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F157D37-B9C6-4A68-9CB2-A107AC65ED95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19916" y="4574935"/>
                  <a:ext cx="188108" cy="6561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6EC81BA1-12EB-4080-A595-1C39792DC007}"/>
              </a:ext>
            </a:extLst>
          </p:cNvPr>
          <p:cNvGrpSpPr/>
          <p:nvPr/>
        </p:nvGrpSpPr>
        <p:grpSpPr>
          <a:xfrm>
            <a:off x="7802774" y="4650784"/>
            <a:ext cx="702015" cy="431371"/>
            <a:chOff x="7802774" y="4650784"/>
            <a:chExt cx="702015" cy="431371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CD2249F-C229-4F96-9EEC-DCA7D5A39D36}"/>
                    </a:ext>
                  </a:extLst>
                </p14:cNvPr>
                <p14:cNvContentPartPr/>
                <p14:nvPr/>
              </p14:nvContentPartPr>
              <p14:xfrm>
                <a:off x="7802774" y="4650784"/>
                <a:ext cx="63945" cy="291728"/>
              </p14:xfrm>
            </p:contentPart>
          </mc:Choice>
          <mc:Fallback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CD2249F-C229-4F96-9EEC-DCA7D5A39D3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784812" y="4632776"/>
                  <a:ext cx="99510" cy="3273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96669B0-7858-496B-A6AE-0A05153C1D63}"/>
                    </a:ext>
                  </a:extLst>
                </p14:cNvPr>
                <p14:cNvContentPartPr/>
                <p14:nvPr/>
              </p14:nvContentPartPr>
              <p14:xfrm>
                <a:off x="7812107" y="4726136"/>
                <a:ext cx="192527" cy="209809"/>
              </p14:xfrm>
            </p:contentPart>
          </mc:Choice>
          <mc:Fallback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96669B0-7858-496B-A6AE-0A05153C1D6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794114" y="4708111"/>
                  <a:ext cx="228153" cy="2454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4E6BEAD-8839-4C93-8D02-176136C543D0}"/>
                    </a:ext>
                  </a:extLst>
                </p14:cNvPr>
                <p14:cNvContentPartPr/>
                <p14:nvPr/>
              </p14:nvContentPartPr>
              <p14:xfrm>
                <a:off x="8070998" y="4866815"/>
                <a:ext cx="123051" cy="215340"/>
              </p14:xfrm>
            </p:contentPart>
          </mc:Choice>
          <mc:Fallback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4E6BEAD-8839-4C93-8D02-176136C543D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053008" y="4848840"/>
                  <a:ext cx="158671" cy="250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EA95BD07-F122-44A0-9A76-73DE723E93B4}"/>
                    </a:ext>
                  </a:extLst>
                </p14:cNvPr>
                <p14:cNvContentPartPr/>
                <p14:nvPr/>
              </p14:nvContentPartPr>
              <p14:xfrm>
                <a:off x="8352357" y="4796303"/>
                <a:ext cx="109225" cy="12443"/>
              </p14:xfrm>
            </p:contentPart>
          </mc:Choice>
          <mc:Fallback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EA95BD07-F122-44A0-9A76-73DE723E93B4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34333" y="4778527"/>
                  <a:ext cx="144912" cy="4763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413F78B-45B7-4D7A-990F-CDF9BF84F1C7}"/>
                    </a:ext>
                  </a:extLst>
                </p14:cNvPr>
                <p14:cNvContentPartPr/>
                <p14:nvPr/>
              </p14:nvContentPartPr>
              <p14:xfrm>
                <a:off x="8341642" y="4878567"/>
                <a:ext cx="163147" cy="30417"/>
              </p14:xfrm>
            </p:contentPart>
          </mc:Choice>
          <mc:Fallback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413F78B-45B7-4D7A-990F-CDF9BF84F1C7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323635" y="4860462"/>
                  <a:ext cx="198802" cy="6626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DD84C7CE-773A-4037-92B1-E5790ADEE209}"/>
                  </a:ext>
                </a:extLst>
              </p14:cNvPr>
              <p14:cNvContentPartPr/>
              <p14:nvPr/>
            </p14:nvContentPartPr>
            <p14:xfrm>
              <a:off x="8877400" y="4767268"/>
              <a:ext cx="2023435" cy="58415"/>
            </p14:xfrm>
          </p:contentPart>
        </mc:Choice>
        <mc:Fallback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DD84C7CE-773A-4037-92B1-E5790ADEE20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8859401" y="4749349"/>
                <a:ext cx="2059073" cy="93894"/>
              </a:xfrm>
              <a:prstGeom prst="rect">
                <a:avLst/>
              </a:prstGeom>
            </p:spPr>
          </p:pic>
        </mc:Fallback>
      </mc:AlternateContent>
      <p:grpSp>
        <p:nvGrpSpPr>
          <p:cNvPr id="263" name="Group 262">
            <a:extLst>
              <a:ext uri="{FF2B5EF4-FFF2-40B4-BE49-F238E27FC236}">
                <a16:creationId xmlns:a16="http://schemas.microsoft.com/office/drawing/2014/main" id="{667539A0-941F-4ACE-A791-038713D218EE}"/>
              </a:ext>
            </a:extLst>
          </p:cNvPr>
          <p:cNvGrpSpPr/>
          <p:nvPr/>
        </p:nvGrpSpPr>
        <p:grpSpPr>
          <a:xfrm>
            <a:off x="8919914" y="4365623"/>
            <a:ext cx="2290968" cy="406830"/>
            <a:chOff x="8919914" y="4365623"/>
            <a:chExt cx="2290968" cy="40683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B9C6F0F-6E19-42D3-BB77-77A85ED451F0}"/>
                    </a:ext>
                  </a:extLst>
                </p14:cNvPr>
                <p14:cNvContentPartPr/>
                <p14:nvPr/>
              </p14:nvContentPartPr>
              <p14:xfrm>
                <a:off x="8919914" y="4379449"/>
                <a:ext cx="241609" cy="254398"/>
              </p14:xfrm>
            </p:contentPart>
          </mc:Choice>
          <mc:Fallback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B9C6F0F-6E19-42D3-BB77-77A85ED451F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901910" y="4361458"/>
                  <a:ext cx="277256" cy="290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3A4B178-8F45-49FD-8EF9-96AC4F808FF4}"/>
                    </a:ext>
                  </a:extLst>
                </p14:cNvPr>
                <p14:cNvContentPartPr/>
                <p14:nvPr/>
              </p14:nvContentPartPr>
              <p14:xfrm>
                <a:off x="9213717" y="4492822"/>
                <a:ext cx="41478" cy="262694"/>
              </p14:xfrm>
            </p:contentPart>
          </mc:Choice>
          <mc:Fallback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3A4B178-8F45-49FD-8EF9-96AC4F808FF4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195683" y="4474829"/>
                  <a:ext cx="77185" cy="29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ABAA6CA-0ECE-4216-B8A1-752344A14973}"/>
                    </a:ext>
                  </a:extLst>
                </p14:cNvPr>
                <p14:cNvContentPartPr/>
                <p14:nvPr/>
              </p14:nvContentPartPr>
              <p14:xfrm>
                <a:off x="9391727" y="4503883"/>
                <a:ext cx="32837" cy="179738"/>
              </p14:xfrm>
            </p:contentPart>
          </mc:Choice>
          <mc:Fallback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ABAA6CA-0ECE-4216-B8A1-752344A14973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373685" y="4485909"/>
                  <a:ext cx="68561" cy="2153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6179BBA-276D-452C-B653-136810097690}"/>
                    </a:ext>
                  </a:extLst>
                </p14:cNvPr>
                <p14:cNvContentPartPr/>
                <p14:nvPr/>
              </p14:nvContentPartPr>
              <p14:xfrm>
                <a:off x="9286303" y="4559878"/>
                <a:ext cx="172479" cy="43898"/>
              </p14:xfrm>
            </p:contentPart>
          </mc:Choice>
          <mc:Fallback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6179BBA-276D-452C-B653-13681009769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68336" y="4541887"/>
                  <a:ext cx="208053" cy="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A0CDD6D-CF21-4FB0-9B12-930F92CA283B}"/>
                    </a:ext>
                  </a:extLst>
                </p14:cNvPr>
                <p14:cNvContentPartPr/>
                <p14:nvPr/>
              </p14:nvContentPartPr>
              <p14:xfrm>
                <a:off x="9543467" y="4473120"/>
                <a:ext cx="290346" cy="299333"/>
              </p14:xfrm>
            </p:contentPart>
          </mc:Choice>
          <mc:Fallback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A0CDD6D-CF21-4FB0-9B12-930F92CA283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525455" y="4455131"/>
                  <a:ext cx="326009" cy="334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3D77C402-D676-4725-A666-A7C4AF775040}"/>
                    </a:ext>
                  </a:extLst>
                </p14:cNvPr>
                <p14:cNvContentPartPr/>
                <p14:nvPr/>
              </p14:nvContentPartPr>
              <p14:xfrm>
                <a:off x="9864576" y="4431642"/>
                <a:ext cx="199094" cy="300370"/>
              </p14:xfrm>
            </p:contentPart>
          </mc:Choice>
          <mc:Fallback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3D77C402-D676-4725-A666-A7C4AF77504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846575" y="4413634"/>
                  <a:ext cx="234737" cy="3360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D413121-2382-4FF9-A319-328CEBDC71AF}"/>
                    </a:ext>
                  </a:extLst>
                </p14:cNvPr>
                <p14:cNvContentPartPr/>
                <p14:nvPr/>
              </p14:nvContentPartPr>
              <p14:xfrm>
                <a:off x="10295255" y="4439246"/>
                <a:ext cx="198403" cy="265805"/>
              </p14:xfrm>
            </p:contentPart>
          </mc:Choice>
          <mc:Fallback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D413121-2382-4FF9-A319-328CEBDC71A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277251" y="4421262"/>
                  <a:ext cx="234051" cy="30141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FD9A6D45-2D4B-41C8-A132-7184883E40B9}"/>
                    </a:ext>
                  </a:extLst>
                </p14:cNvPr>
                <p14:cNvContentPartPr/>
                <p14:nvPr/>
              </p14:nvContentPartPr>
              <p14:xfrm>
                <a:off x="10588021" y="4462405"/>
                <a:ext cx="31800" cy="263385"/>
              </p14:xfrm>
            </p:contentPart>
          </mc:Choice>
          <mc:Fallback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FD9A6D45-2D4B-41C8-A132-7184883E40B9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569953" y="4444414"/>
                  <a:ext cx="67575" cy="2990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7E397EF-2009-4F34-BC94-039152D39E16}"/>
                    </a:ext>
                  </a:extLst>
                </p14:cNvPr>
                <p14:cNvContentPartPr/>
                <p14:nvPr/>
              </p14:nvContentPartPr>
              <p14:xfrm>
                <a:off x="10713146" y="4482453"/>
                <a:ext cx="20393" cy="238844"/>
              </p14:xfrm>
            </p:contentPart>
          </mc:Choice>
          <mc:Fallback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7E397EF-2009-4F34-BC94-039152D39E1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0694938" y="4464468"/>
                  <a:ext cx="56445" cy="2744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893E58B-D0B0-45A4-A6C8-E5543A7544C4}"/>
                    </a:ext>
                  </a:extLst>
                </p14:cNvPr>
                <p14:cNvContentPartPr/>
                <p14:nvPr/>
              </p14:nvContentPartPr>
              <p14:xfrm>
                <a:off x="10648855" y="4597208"/>
                <a:ext cx="139643" cy="20739"/>
              </p14:xfrm>
            </p:contentPart>
          </mc:Choice>
          <mc:Fallback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893E58B-D0B0-45A4-A6C8-E5543A7544C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630906" y="4579016"/>
                  <a:ext cx="175182" cy="5675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A3703B1-5B32-4B1D-8D0F-1DB7B0E8CEF8}"/>
                    </a:ext>
                  </a:extLst>
                </p14:cNvPr>
                <p14:cNvContentPartPr/>
                <p14:nvPr/>
              </p14:nvContentPartPr>
              <p14:xfrm>
                <a:off x="10850369" y="4449270"/>
                <a:ext cx="195983" cy="244374"/>
              </p14:xfrm>
            </p:contentPart>
          </mc:Choice>
          <mc:Fallback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A3703B1-5B32-4B1D-8D0F-1DB7B0E8CEF8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832389" y="4431275"/>
                  <a:ext cx="231584" cy="2800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D2E811C-8213-433B-B3A9-6BC7B40BCB43}"/>
                    </a:ext>
                  </a:extLst>
                </p14:cNvPr>
                <p14:cNvContentPartPr/>
                <p14:nvPr/>
              </p14:nvContentPartPr>
              <p14:xfrm>
                <a:off x="11076424" y="4365623"/>
                <a:ext cx="134458" cy="329404"/>
              </p14:xfrm>
            </p:contentPart>
          </mc:Choice>
          <mc:Fallback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D2E811C-8213-433B-B3A9-6BC7B40BCB4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058400" y="4347623"/>
                  <a:ext cx="170145" cy="365044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58576ABC-4047-42B5-A227-46D52E2AECD5}"/>
              </a:ext>
            </a:extLst>
          </p:cNvPr>
          <p:cNvGrpSpPr/>
          <p:nvPr/>
        </p:nvGrpSpPr>
        <p:grpSpPr>
          <a:xfrm>
            <a:off x="9382394" y="4998854"/>
            <a:ext cx="1102623" cy="429988"/>
            <a:chOff x="9382394" y="4998854"/>
            <a:chExt cx="1102623" cy="429988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D8D11D91-BF92-4B1D-92C9-5D85436EB014}"/>
                    </a:ext>
                  </a:extLst>
                </p14:cNvPr>
                <p14:cNvContentPartPr/>
                <p14:nvPr/>
              </p14:nvContentPartPr>
              <p14:xfrm>
                <a:off x="9382394" y="5054849"/>
                <a:ext cx="249905" cy="345304"/>
              </p14:xfrm>
            </p:contentPart>
          </mc:Choice>
          <mc:Fallback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D8D11D91-BF92-4B1D-92C9-5D85436EB01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364389" y="5036846"/>
                  <a:ext cx="285554" cy="3809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C312734-DCE8-42E6-A2BB-2DCF85575193}"/>
                    </a:ext>
                  </a:extLst>
                </p14:cNvPr>
                <p14:cNvContentPartPr/>
                <p14:nvPr/>
              </p14:nvContentPartPr>
              <p14:xfrm>
                <a:off x="9770905" y="5145063"/>
                <a:ext cx="312122" cy="227438"/>
              </p14:xfrm>
            </p:contentPart>
          </mc:Choice>
          <mc:Fallback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C312734-DCE8-42E6-A2BB-2DCF8557519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752905" y="5127069"/>
                  <a:ext cx="347762" cy="2630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AB98FCD-96B2-4528-8696-408F83D67C9F}"/>
                    </a:ext>
                  </a:extLst>
                </p14:cNvPr>
                <p14:cNvContentPartPr/>
                <p14:nvPr/>
              </p14:nvContentPartPr>
              <p14:xfrm>
                <a:off x="10096852" y="5119140"/>
                <a:ext cx="143445" cy="25578"/>
              </p14:xfrm>
            </p:contentPart>
          </mc:Choice>
          <mc:Fallback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AB98FCD-96B2-4528-8696-408F83D67C9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078831" y="5101127"/>
                  <a:ext cx="179126" cy="612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96ABC07-6AD2-4777-A1DF-D24B8C2A35B7}"/>
                    </a:ext>
                  </a:extLst>
                </p14:cNvPr>
                <p14:cNvContentPartPr/>
                <p14:nvPr/>
              </p14:nvContentPartPr>
              <p14:xfrm>
                <a:off x="10236495" y="4998854"/>
                <a:ext cx="248522" cy="429988"/>
              </p14:xfrm>
            </p:contentPart>
          </mc:Choice>
          <mc:Fallback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96ABC07-6AD2-4777-A1DF-D24B8C2A35B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218486" y="4980848"/>
                  <a:ext cx="284180" cy="46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017BD675-8673-4ED4-B1DA-1BA8CD3988EA}"/>
                  </a:ext>
                </a:extLst>
              </p14:cNvPr>
              <p14:cNvContentPartPr/>
              <p14:nvPr/>
            </p14:nvContentPartPr>
            <p14:xfrm>
              <a:off x="2008990" y="5097709"/>
              <a:ext cx="563064" cy="314887"/>
            </p14:xfrm>
          </p:contentPart>
        </mc:Choice>
        <mc:Fallback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017BD675-8673-4ED4-B1DA-1BA8CD3988EA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1990989" y="5079715"/>
                <a:ext cx="598706" cy="3505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87797F98-AE53-4CEA-B610-7483786793F9}"/>
                  </a:ext>
                </a:extLst>
              </p14:cNvPr>
              <p14:cNvContentPartPr/>
              <p14:nvPr/>
            </p14:nvContentPartPr>
            <p14:xfrm>
              <a:off x="2172002" y="3492043"/>
              <a:ext cx="451800" cy="296640"/>
            </p14:xfrm>
          </p:contentPart>
        </mc:Choice>
        <mc:Fallback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87797F98-AE53-4CEA-B610-7483786793F9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154002" y="3474043"/>
                <a:ext cx="4874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9EE0C66F-B664-4E5B-A7C0-AD1F573028DF}"/>
                  </a:ext>
                </a:extLst>
              </p14:cNvPr>
              <p14:cNvContentPartPr/>
              <p14:nvPr/>
            </p14:nvContentPartPr>
            <p14:xfrm>
              <a:off x="7621682" y="2894443"/>
              <a:ext cx="674640" cy="833040"/>
            </p14:xfrm>
          </p:contentPart>
        </mc:Choice>
        <mc:Fallback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9EE0C66F-B664-4E5B-A7C0-AD1F573028DF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7603682" y="2876443"/>
                <a:ext cx="710280" cy="86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7D72E3B9-299D-49C0-B437-6301193B6A53}"/>
                  </a:ext>
                </a:extLst>
              </p14:cNvPr>
              <p14:cNvContentPartPr/>
              <p14:nvPr/>
            </p14:nvContentPartPr>
            <p14:xfrm>
              <a:off x="7598282" y="4519843"/>
              <a:ext cx="727560" cy="756720"/>
            </p14:xfrm>
          </p:contentPart>
        </mc:Choice>
        <mc:Fallback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7D72E3B9-299D-49C0-B437-6301193B6A53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7580273" y="4501843"/>
                <a:ext cx="763218" cy="79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C9162869-A8B9-40D0-9D57-C125C0088953}"/>
              </a:ext>
            </a:extLst>
          </p:cNvPr>
          <p:cNvGrpSpPr/>
          <p:nvPr/>
        </p:nvGrpSpPr>
        <p:grpSpPr>
          <a:xfrm>
            <a:off x="357602" y="5867683"/>
            <a:ext cx="1519560" cy="425160"/>
            <a:chOff x="357602" y="5867683"/>
            <a:chExt cx="1519560" cy="42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3C4E0121-349E-4E73-BB19-6354267526BE}"/>
                    </a:ext>
                  </a:extLst>
                </p14:cNvPr>
                <p14:cNvContentPartPr/>
                <p14:nvPr/>
              </p14:nvContentPartPr>
              <p14:xfrm>
                <a:off x="357602" y="5867683"/>
                <a:ext cx="29520" cy="303120"/>
              </p14:xfrm>
            </p:contentPart>
          </mc:Choice>
          <mc:Fallback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3C4E0121-349E-4E73-BB19-6354267526B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39602" y="5849662"/>
                  <a:ext cx="65160" cy="3388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5EEC436B-7927-4681-ADED-8301D6561418}"/>
                    </a:ext>
                  </a:extLst>
                </p14:cNvPr>
                <p14:cNvContentPartPr/>
                <p14:nvPr/>
              </p14:nvContentPartPr>
              <p14:xfrm>
                <a:off x="428522" y="5909803"/>
                <a:ext cx="179640" cy="240840"/>
              </p14:xfrm>
            </p:contentPart>
          </mc:Choice>
          <mc:Fallback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5EEC436B-7927-4681-ADED-8301D656141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10522" y="5891803"/>
                  <a:ext cx="2152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DF798521-F255-4BE7-B784-32417DF9DD72}"/>
                    </a:ext>
                  </a:extLst>
                </p14:cNvPr>
                <p14:cNvContentPartPr/>
                <p14:nvPr/>
              </p14:nvContentPartPr>
              <p14:xfrm>
                <a:off x="665402" y="6082963"/>
                <a:ext cx="207360" cy="148680"/>
              </p14:xfrm>
            </p:contentPart>
          </mc:Choice>
          <mc:Fallback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DF798521-F255-4BE7-B784-32417DF9DD7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47433" y="6064963"/>
                  <a:ext cx="242938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C552ABA-E5D5-4C1B-B56D-1FC4A7485065}"/>
                    </a:ext>
                  </a:extLst>
                </p14:cNvPr>
                <p14:cNvContentPartPr/>
                <p14:nvPr/>
              </p14:nvContentPartPr>
              <p14:xfrm>
                <a:off x="1054922" y="6036883"/>
                <a:ext cx="106200" cy="153000"/>
              </p14:xfrm>
            </p:contentPart>
          </mc:Choice>
          <mc:Fallback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C552ABA-E5D5-4C1B-B56D-1FC4A748506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036922" y="6018925"/>
                  <a:ext cx="141840" cy="1885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B391831-2085-4C5F-B86C-4422B1B24A13}"/>
                    </a:ext>
                  </a:extLst>
                </p14:cNvPr>
                <p14:cNvContentPartPr/>
                <p14:nvPr/>
              </p14:nvContentPartPr>
              <p14:xfrm>
                <a:off x="1069322" y="6042643"/>
                <a:ext cx="218520" cy="127080"/>
              </p14:xfrm>
            </p:contentPart>
          </mc:Choice>
          <mc:Fallback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B391831-2085-4C5F-B86C-4422B1B24A13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51322" y="6024643"/>
                  <a:ext cx="2541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830E3AA1-0B3D-4475-95F3-D3470951BDEF}"/>
                    </a:ext>
                  </a:extLst>
                </p14:cNvPr>
                <p14:cNvContentPartPr/>
                <p14:nvPr/>
              </p14:nvContentPartPr>
              <p14:xfrm>
                <a:off x="1465322" y="5923843"/>
                <a:ext cx="33840" cy="273240"/>
              </p14:xfrm>
            </p:contentPart>
          </mc:Choice>
          <mc:Fallback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830E3AA1-0B3D-4475-95F3-D3470951BDE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447322" y="5905843"/>
                  <a:ext cx="694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F680E04-5CDE-40BB-BBC9-7F5A76B5EB20}"/>
                    </a:ext>
                  </a:extLst>
                </p14:cNvPr>
                <p14:cNvContentPartPr/>
                <p14:nvPr/>
              </p14:nvContentPartPr>
              <p14:xfrm>
                <a:off x="1493042" y="5969563"/>
                <a:ext cx="142560" cy="211320"/>
              </p14:xfrm>
            </p:contentPart>
          </mc:Choice>
          <mc:Fallback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F680E04-5CDE-40BB-BBC9-7F5A76B5EB2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474996" y="5951532"/>
                  <a:ext cx="178290" cy="2470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D949D0E-7820-4B8A-8019-5597F36630D8}"/>
                    </a:ext>
                  </a:extLst>
                </p14:cNvPr>
                <p14:cNvContentPartPr/>
                <p14:nvPr/>
              </p14:nvContentPartPr>
              <p14:xfrm>
                <a:off x="1715522" y="6085483"/>
                <a:ext cx="161640" cy="207360"/>
              </p14:xfrm>
            </p:contentPart>
          </mc:Choice>
          <mc:Fallback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D949D0E-7820-4B8A-8019-5597F36630D8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697522" y="6067452"/>
                  <a:ext cx="197280" cy="2430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C15F16B-ED58-4321-B918-2EBC1EDC9BAE}"/>
              </a:ext>
            </a:extLst>
          </p:cNvPr>
          <p:cNvGrpSpPr/>
          <p:nvPr/>
        </p:nvGrpSpPr>
        <p:grpSpPr>
          <a:xfrm>
            <a:off x="2159762" y="6046603"/>
            <a:ext cx="277560" cy="90360"/>
            <a:chOff x="2159762" y="6046603"/>
            <a:chExt cx="27756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B1F04CFB-ED0F-4FA9-8B5C-784419F46106}"/>
                    </a:ext>
                  </a:extLst>
                </p14:cNvPr>
                <p14:cNvContentPartPr/>
                <p14:nvPr/>
              </p14:nvContentPartPr>
              <p14:xfrm>
                <a:off x="2159762" y="6046603"/>
                <a:ext cx="275760" cy="15480"/>
              </p14:xfrm>
            </p:contentPart>
          </mc:Choice>
          <mc:Fallback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B1F04CFB-ED0F-4FA9-8B5C-784419F46106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141762" y="6028603"/>
                  <a:ext cx="311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A4FC3497-C161-4E13-91AF-4471200F55C8}"/>
                    </a:ext>
                  </a:extLst>
                </p14:cNvPr>
                <p14:cNvContentPartPr/>
                <p14:nvPr/>
              </p14:nvContentPartPr>
              <p14:xfrm>
                <a:off x="2209442" y="6115363"/>
                <a:ext cx="227880" cy="21600"/>
              </p14:xfrm>
            </p:contentPart>
          </mc:Choice>
          <mc:Fallback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A4FC3497-C161-4E13-91AF-4471200F55C8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191442" y="6097363"/>
                  <a:ext cx="263520" cy="5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86" name="Ink 285">
                <a:extLst>
                  <a:ext uri="{FF2B5EF4-FFF2-40B4-BE49-F238E27FC236}">
                    <a16:creationId xmlns:a16="http://schemas.microsoft.com/office/drawing/2014/main" id="{D365CE25-C89C-476F-BDB7-3D429D8078EB}"/>
                  </a:ext>
                </a:extLst>
              </p14:cNvPr>
              <p14:cNvContentPartPr/>
              <p14:nvPr/>
            </p14:nvContentPartPr>
            <p14:xfrm>
              <a:off x="2901722" y="6110323"/>
              <a:ext cx="1870200" cy="24120"/>
            </p14:xfrm>
          </p:contentPart>
        </mc:Choice>
        <mc:Fallback>
          <p:pic>
            <p:nvPicPr>
              <p:cNvPr id="286" name="Ink 285">
                <a:extLst>
                  <a:ext uri="{FF2B5EF4-FFF2-40B4-BE49-F238E27FC236}">
                    <a16:creationId xmlns:a16="http://schemas.microsoft.com/office/drawing/2014/main" id="{D365CE25-C89C-476F-BDB7-3D429D8078EB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2883722" y="6092323"/>
                <a:ext cx="190584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A8295547-6DC6-4733-85B5-56BEA201084B}"/>
              </a:ext>
            </a:extLst>
          </p:cNvPr>
          <p:cNvGrpSpPr/>
          <p:nvPr/>
        </p:nvGrpSpPr>
        <p:grpSpPr>
          <a:xfrm>
            <a:off x="2888762" y="5489323"/>
            <a:ext cx="2701800" cy="683280"/>
            <a:chOff x="2888762" y="5489323"/>
            <a:chExt cx="2701800" cy="683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1D4EE0D-E36F-4B8C-AFFA-12BA573A5C5E}"/>
                    </a:ext>
                  </a:extLst>
                </p14:cNvPr>
                <p14:cNvContentPartPr/>
                <p14:nvPr/>
              </p14:nvContentPartPr>
              <p14:xfrm>
                <a:off x="2888762" y="6124003"/>
                <a:ext cx="265680" cy="32040"/>
              </p14:xfrm>
            </p:contentPart>
          </mc:Choice>
          <mc:Fallback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1D4EE0D-E36F-4B8C-AFFA-12BA573A5C5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70762" y="6106003"/>
                  <a:ext cx="301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093D3E0F-D327-4BD7-8622-E602FF90C5FC}"/>
                    </a:ext>
                  </a:extLst>
                </p14:cNvPr>
                <p14:cNvContentPartPr/>
                <p14:nvPr/>
              </p14:nvContentPartPr>
              <p14:xfrm>
                <a:off x="2913962" y="6093043"/>
                <a:ext cx="9000" cy="12240"/>
              </p14:xfrm>
            </p:contentPart>
          </mc:Choice>
          <mc:Fallback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093D3E0F-D327-4BD7-8622-E602FF90C5F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2895212" y="6075043"/>
                  <a:ext cx="46125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8C1B9F5-AD86-4B3C-B00C-515F4757DF57}"/>
                    </a:ext>
                  </a:extLst>
                </p14:cNvPr>
                <p14:cNvContentPartPr/>
                <p14:nvPr/>
              </p14:nvContentPartPr>
              <p14:xfrm>
                <a:off x="2927642" y="6108163"/>
                <a:ext cx="2662920" cy="64440"/>
              </p14:xfrm>
            </p:contentPart>
          </mc:Choice>
          <mc:Fallback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8C1B9F5-AD86-4B3C-B00C-515F4757DF57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2909642" y="6090062"/>
                  <a:ext cx="2698560" cy="10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5D02C0B-3295-40D9-8598-6DD48B234874}"/>
                    </a:ext>
                  </a:extLst>
                </p14:cNvPr>
                <p14:cNvContentPartPr/>
                <p14:nvPr/>
              </p14:nvContentPartPr>
              <p14:xfrm>
                <a:off x="2961122" y="5489323"/>
                <a:ext cx="250920" cy="360360"/>
              </p14:xfrm>
            </p:contentPart>
          </mc:Choice>
          <mc:Fallback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5D02C0B-3295-40D9-8598-6DD48B234874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2943122" y="5471341"/>
                  <a:ext cx="286560" cy="3959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1E1783E-02E3-4762-B90F-2B87439431A6}"/>
                    </a:ext>
                  </a:extLst>
                </p14:cNvPr>
                <p14:cNvContentPartPr/>
                <p14:nvPr/>
              </p14:nvContentPartPr>
              <p14:xfrm>
                <a:off x="3277202" y="5650603"/>
                <a:ext cx="35280" cy="255240"/>
              </p14:xfrm>
            </p:contentPart>
          </mc:Choice>
          <mc:Fallback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1E1783E-02E3-4762-B90F-2B87439431A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259202" y="5632578"/>
                  <a:ext cx="70920" cy="290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ABB04AF-BA8E-41C8-AF19-DC4AE4655A23}"/>
                    </a:ext>
                  </a:extLst>
                </p14:cNvPr>
                <p14:cNvContentPartPr/>
                <p14:nvPr/>
              </p14:nvContentPartPr>
              <p14:xfrm>
                <a:off x="3464402" y="5632243"/>
                <a:ext cx="21240" cy="267120"/>
              </p14:xfrm>
            </p:contentPart>
          </mc:Choice>
          <mc:Fallback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ABB04AF-BA8E-41C8-AF19-DC4AE4655A23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446092" y="5614219"/>
                  <a:ext cx="57494" cy="3028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27568864-472F-422D-89E6-9DEBE86F0D08}"/>
                    </a:ext>
                  </a:extLst>
                </p14:cNvPr>
                <p14:cNvContentPartPr/>
                <p14:nvPr/>
              </p14:nvContentPartPr>
              <p14:xfrm>
                <a:off x="3371522" y="5785963"/>
                <a:ext cx="87120" cy="29880"/>
              </p14:xfrm>
            </p:contentPart>
          </mc:Choice>
          <mc:Fallback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27568864-472F-422D-89E6-9DEBE86F0D0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353522" y="5767963"/>
                  <a:ext cx="122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FD9442A-7555-41F5-9AB2-C83EDD8E6352}"/>
                    </a:ext>
                  </a:extLst>
                </p14:cNvPr>
                <p14:cNvContentPartPr/>
                <p14:nvPr/>
              </p14:nvContentPartPr>
              <p14:xfrm>
                <a:off x="3514442" y="5779483"/>
                <a:ext cx="57960" cy="156960"/>
              </p14:xfrm>
            </p:contentPart>
          </mc:Choice>
          <mc:Fallback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FD9442A-7555-41F5-9AB2-C83EDD8E635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496442" y="5761483"/>
                  <a:ext cx="93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76DA1EE-EF6C-4C30-BDA0-4F288D734108}"/>
                    </a:ext>
                  </a:extLst>
                </p14:cNvPr>
                <p14:cNvContentPartPr/>
                <p14:nvPr/>
              </p14:nvContentPartPr>
              <p14:xfrm>
                <a:off x="3653402" y="5778043"/>
                <a:ext cx="178200" cy="151200"/>
              </p14:xfrm>
            </p:contentPart>
          </mc:Choice>
          <mc:Fallback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76DA1EE-EF6C-4C30-BDA0-4F288D73410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635402" y="5760043"/>
                  <a:ext cx="2138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BD4E8A45-41D9-48E7-A34F-040AD55154B4}"/>
                    </a:ext>
                  </a:extLst>
                </p14:cNvPr>
                <p14:cNvContentPartPr/>
                <p14:nvPr/>
              </p14:nvContentPartPr>
              <p14:xfrm>
                <a:off x="3757442" y="5620003"/>
                <a:ext cx="150480" cy="31320"/>
              </p14:xfrm>
            </p:contentPart>
          </mc:Choice>
          <mc:Fallback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BD4E8A45-41D9-48E7-A34F-040AD55154B4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739442" y="5602003"/>
                  <a:ext cx="1861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0E1776F-DBCB-487D-8134-F08442C56C1C}"/>
                    </a:ext>
                  </a:extLst>
                </p14:cNvPr>
                <p14:cNvContentPartPr/>
                <p14:nvPr/>
              </p14:nvContentPartPr>
              <p14:xfrm>
                <a:off x="3851402" y="5566363"/>
                <a:ext cx="27000" cy="180360"/>
              </p14:xfrm>
            </p:contentPart>
          </mc:Choice>
          <mc:Fallback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0E1776F-DBCB-487D-8134-F08442C56C1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833402" y="5548399"/>
                  <a:ext cx="62640" cy="2159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FCFBFD3-0EE0-4DAA-A696-D05AFE4AD7F5}"/>
                    </a:ext>
                  </a:extLst>
                </p14:cNvPr>
                <p14:cNvContentPartPr/>
                <p14:nvPr/>
              </p14:nvContentPartPr>
              <p14:xfrm>
                <a:off x="3961202" y="5522443"/>
                <a:ext cx="176040" cy="460800"/>
              </p14:xfrm>
            </p:contentPart>
          </mc:Choice>
          <mc:Fallback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FCFBFD3-0EE0-4DAA-A696-D05AFE4AD7F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943202" y="5504429"/>
                  <a:ext cx="211680" cy="4964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8F406575-F628-4D1F-967D-347F977C23D5}"/>
                    </a:ext>
                  </a:extLst>
                </p14:cNvPr>
                <p14:cNvContentPartPr/>
                <p14:nvPr/>
              </p14:nvContentPartPr>
              <p14:xfrm>
                <a:off x="4241642" y="5893603"/>
                <a:ext cx="56520" cy="39960"/>
              </p14:xfrm>
            </p:contentPart>
          </mc:Choice>
          <mc:Fallback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8F406575-F628-4D1F-967D-347F977C23D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223642" y="5875603"/>
                  <a:ext cx="92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4EFC1B3A-3CDA-44FF-AA0C-CC856F401350}"/>
                    </a:ext>
                  </a:extLst>
                </p14:cNvPr>
                <p14:cNvContentPartPr/>
                <p14:nvPr/>
              </p14:nvContentPartPr>
              <p14:xfrm>
                <a:off x="4449722" y="5711083"/>
                <a:ext cx="350280" cy="264960"/>
              </p14:xfrm>
            </p:contentPart>
          </mc:Choice>
          <mc:Fallback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4EFC1B3A-3CDA-44FF-AA0C-CC856F401350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431722" y="5693083"/>
                  <a:ext cx="3859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44912F47-64D0-4CE9-9947-94836C63BD7F}"/>
                    </a:ext>
                  </a:extLst>
                </p14:cNvPr>
                <p14:cNvContentPartPr/>
                <p14:nvPr/>
              </p14:nvContentPartPr>
              <p14:xfrm>
                <a:off x="4828802" y="5676523"/>
                <a:ext cx="116280" cy="17640"/>
              </p14:xfrm>
            </p:contentPart>
          </mc:Choice>
          <mc:Fallback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44912F47-64D0-4CE9-9947-94836C63BD7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810802" y="5658523"/>
                  <a:ext cx="15192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88C94A04-50E2-413B-BE96-063F7F157E00}"/>
                    </a:ext>
                  </a:extLst>
                </p14:cNvPr>
                <p14:cNvContentPartPr/>
                <p14:nvPr/>
              </p14:nvContentPartPr>
              <p14:xfrm>
                <a:off x="4966682" y="5584723"/>
                <a:ext cx="178560" cy="532800"/>
              </p14:xfrm>
            </p:contentPart>
          </mc:Choice>
          <mc:Fallback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88C94A04-50E2-413B-BE96-063F7F157E0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948682" y="5566723"/>
                  <a:ext cx="21420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ED04AC20-EBCB-4E04-9621-8BFA29300216}"/>
                    </a:ext>
                  </a:extLst>
                </p14:cNvPr>
                <p14:cNvContentPartPr/>
                <p14:nvPr/>
              </p14:nvContentPartPr>
              <p14:xfrm>
                <a:off x="4193402" y="5514523"/>
                <a:ext cx="252720" cy="533160"/>
              </p14:xfrm>
            </p:contentPart>
          </mc:Choice>
          <mc:Fallback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ED04AC20-EBCB-4E04-9621-8BFA2930021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175402" y="5496523"/>
                  <a:ext cx="288360" cy="5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734713BF-63D4-4EC2-8A74-00944CF8F3DA}"/>
              </a:ext>
            </a:extLst>
          </p:cNvPr>
          <p:cNvGrpSpPr/>
          <p:nvPr/>
        </p:nvGrpSpPr>
        <p:grpSpPr>
          <a:xfrm>
            <a:off x="3318242" y="6300403"/>
            <a:ext cx="1103040" cy="436320"/>
            <a:chOff x="3318242" y="6300403"/>
            <a:chExt cx="1103040" cy="43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2D8AFDF-336E-4838-9728-84464C51070A}"/>
                    </a:ext>
                  </a:extLst>
                </p14:cNvPr>
                <p14:cNvContentPartPr/>
                <p14:nvPr/>
              </p14:nvContentPartPr>
              <p14:xfrm>
                <a:off x="3318242" y="6300403"/>
                <a:ext cx="240480" cy="345600"/>
              </p14:xfrm>
            </p:contentPart>
          </mc:Choice>
          <mc:Fallback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2D8AFDF-336E-4838-9728-84464C51070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300269" y="6282422"/>
                  <a:ext cx="276067" cy="3812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CEA7F5E8-840B-4783-AF1D-1F9D0349E3B9}"/>
                    </a:ext>
                  </a:extLst>
                </p14:cNvPr>
                <p14:cNvContentPartPr/>
                <p14:nvPr/>
              </p14:nvContentPartPr>
              <p14:xfrm>
                <a:off x="3624602" y="6424603"/>
                <a:ext cx="33120" cy="233640"/>
              </p14:xfrm>
            </p:contentPart>
          </mc:Choice>
          <mc:Fallback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CEA7F5E8-840B-4783-AF1D-1F9D0349E3B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606602" y="6406603"/>
                  <a:ext cx="687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36A59E84-4A47-4E77-A29B-D70534683F40}"/>
                    </a:ext>
                  </a:extLst>
                </p14:cNvPr>
                <p14:cNvContentPartPr/>
                <p14:nvPr/>
              </p14:nvContentPartPr>
              <p14:xfrm>
                <a:off x="3697322" y="6388243"/>
                <a:ext cx="204120" cy="247680"/>
              </p14:xfrm>
            </p:contentPart>
          </mc:Choice>
          <mc:Fallback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36A59E84-4A47-4E77-A29B-D70534683F4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679322" y="6370243"/>
                  <a:ext cx="239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6FA6A22-E707-490B-9B94-71E79AE7C152}"/>
                    </a:ext>
                  </a:extLst>
                </p14:cNvPr>
                <p14:cNvContentPartPr/>
                <p14:nvPr/>
              </p14:nvContentPartPr>
              <p14:xfrm>
                <a:off x="3930242" y="6420283"/>
                <a:ext cx="265680" cy="255960"/>
              </p14:xfrm>
            </p:contentPart>
          </mc:Choice>
          <mc:Fallback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6FA6A22-E707-490B-9B94-71E79AE7C15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912242" y="6402283"/>
                  <a:ext cx="3013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C94CF1FA-2498-493E-A9C0-D2431BA3D74D}"/>
                    </a:ext>
                  </a:extLst>
                </p14:cNvPr>
                <p14:cNvContentPartPr/>
                <p14:nvPr/>
              </p14:nvContentPartPr>
              <p14:xfrm>
                <a:off x="4264322" y="6391123"/>
                <a:ext cx="156960" cy="345600"/>
              </p14:xfrm>
            </p:contentPart>
          </mc:Choice>
          <mc:Fallback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C94CF1FA-2498-493E-A9C0-D2431BA3D74D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246322" y="6373123"/>
                  <a:ext cx="19260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78E112C2-512B-413E-AADE-4C377F820D93}"/>
              </a:ext>
            </a:extLst>
          </p:cNvPr>
          <p:cNvGrpSpPr/>
          <p:nvPr/>
        </p:nvGrpSpPr>
        <p:grpSpPr>
          <a:xfrm>
            <a:off x="5993762" y="6038323"/>
            <a:ext cx="294120" cy="225360"/>
            <a:chOff x="5993762" y="6038323"/>
            <a:chExt cx="294120" cy="22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0117346-17AD-450C-9252-B9D5FD37965F}"/>
                    </a:ext>
                  </a:extLst>
                </p14:cNvPr>
                <p14:cNvContentPartPr/>
                <p14:nvPr/>
              </p14:nvContentPartPr>
              <p14:xfrm>
                <a:off x="5993762" y="6038323"/>
                <a:ext cx="218880" cy="184680"/>
              </p14:xfrm>
            </p:contentPart>
          </mc:Choice>
          <mc:Fallback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0117346-17AD-450C-9252-B9D5FD37965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5975762" y="6020323"/>
                  <a:ext cx="2545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56295466-6768-40EB-A2AC-1F94C407E22A}"/>
                    </a:ext>
                  </a:extLst>
                </p14:cNvPr>
                <p14:cNvContentPartPr/>
                <p14:nvPr/>
              </p14:nvContentPartPr>
              <p14:xfrm>
                <a:off x="6026882" y="6065683"/>
                <a:ext cx="261000" cy="198000"/>
              </p14:xfrm>
            </p:contentPart>
          </mc:Choice>
          <mc:Fallback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56295466-6768-40EB-A2AC-1F94C407E22A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6008882" y="6047716"/>
                  <a:ext cx="296640" cy="2335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CB13A40-E57C-4E39-A092-60F95FEAD120}"/>
              </a:ext>
            </a:extLst>
          </p:cNvPr>
          <p:cNvGrpSpPr/>
          <p:nvPr/>
        </p:nvGrpSpPr>
        <p:grpSpPr>
          <a:xfrm>
            <a:off x="311522" y="5843203"/>
            <a:ext cx="932040" cy="398160"/>
            <a:chOff x="311522" y="5843203"/>
            <a:chExt cx="932040" cy="39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515C535B-662E-4114-BBB4-1E725AFD569A}"/>
                    </a:ext>
                  </a:extLst>
                </p14:cNvPr>
                <p14:cNvContentPartPr/>
                <p14:nvPr/>
              </p14:nvContentPartPr>
              <p14:xfrm>
                <a:off x="968522" y="5958403"/>
                <a:ext cx="222480" cy="243720"/>
              </p14:xfrm>
            </p:contentPart>
          </mc:Choice>
          <mc:Fallback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515C535B-662E-4114-BBB4-1E725AFD569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50493" y="5940376"/>
                  <a:ext cx="258178" cy="2794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5F57BF6E-126F-4B6C-902E-8A5F34649B6D}"/>
                    </a:ext>
                  </a:extLst>
                </p14:cNvPr>
                <p14:cNvContentPartPr/>
                <p14:nvPr/>
              </p14:nvContentPartPr>
              <p14:xfrm>
                <a:off x="1036202" y="6024643"/>
                <a:ext cx="207360" cy="174240"/>
              </p14:xfrm>
            </p:contentPart>
          </mc:Choice>
          <mc:Fallback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5F57BF6E-126F-4B6C-902E-8A5F34649B6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18202" y="6006606"/>
                  <a:ext cx="243000" cy="2099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89A46828-3367-49E3-8810-D49D5EF4F030}"/>
                    </a:ext>
                  </a:extLst>
                </p14:cNvPr>
                <p14:cNvContentPartPr/>
                <p14:nvPr/>
              </p14:nvContentPartPr>
              <p14:xfrm>
                <a:off x="311522" y="5843203"/>
                <a:ext cx="75600" cy="329040"/>
              </p14:xfrm>
            </p:contentPart>
          </mc:Choice>
          <mc:Fallback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89A46828-3367-49E3-8810-D49D5EF4F03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93607" y="5825183"/>
                  <a:ext cx="111071" cy="3647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18C58BC6-469D-4E69-97B3-1877CB085814}"/>
                    </a:ext>
                  </a:extLst>
                </p14:cNvPr>
                <p14:cNvContentPartPr/>
                <p14:nvPr/>
              </p14:nvContentPartPr>
              <p14:xfrm>
                <a:off x="330242" y="5898283"/>
                <a:ext cx="232560" cy="243360"/>
              </p14:xfrm>
            </p:contentPart>
          </mc:Choice>
          <mc:Fallback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18C58BC6-469D-4E69-97B3-1877CB085814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12242" y="5880283"/>
                  <a:ext cx="2682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62ECFCB0-01F5-4CEC-B2B7-6E89B84E3DE6}"/>
                    </a:ext>
                  </a:extLst>
                </p14:cNvPr>
                <p14:cNvContentPartPr/>
                <p14:nvPr/>
              </p14:nvContentPartPr>
              <p14:xfrm>
                <a:off x="653522" y="6052723"/>
                <a:ext cx="227880" cy="188640"/>
              </p14:xfrm>
            </p:contentPart>
          </mc:Choice>
          <mc:Fallback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62ECFCB0-01F5-4CEC-B2B7-6E89B84E3DE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635522" y="6034723"/>
                  <a:ext cx="263520" cy="22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5461B3C8-489E-4669-B7DD-D132B3C262C4}"/>
              </a:ext>
            </a:extLst>
          </p:cNvPr>
          <p:cNvGrpSpPr/>
          <p:nvPr/>
        </p:nvGrpSpPr>
        <p:grpSpPr>
          <a:xfrm>
            <a:off x="1497362" y="5928883"/>
            <a:ext cx="494640" cy="379440"/>
            <a:chOff x="1497362" y="5928883"/>
            <a:chExt cx="494640" cy="37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B2DA1E3A-143C-4E4F-9846-D4992C7A3B35}"/>
                    </a:ext>
                  </a:extLst>
                </p14:cNvPr>
                <p14:cNvContentPartPr/>
                <p14:nvPr/>
              </p14:nvContentPartPr>
              <p14:xfrm>
                <a:off x="1497362" y="5928883"/>
                <a:ext cx="41760" cy="308520"/>
              </p14:xfrm>
            </p:contentPart>
          </mc:Choice>
          <mc:Fallback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B2DA1E3A-143C-4E4F-9846-D4992C7A3B35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479362" y="5910883"/>
                  <a:ext cx="774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33B07253-CFB3-44E6-A686-3074CD617588}"/>
                    </a:ext>
                  </a:extLst>
                </p14:cNvPr>
                <p14:cNvContentPartPr/>
                <p14:nvPr/>
              </p14:nvContentPartPr>
              <p14:xfrm>
                <a:off x="1520402" y="5956963"/>
                <a:ext cx="273600" cy="239400"/>
              </p14:xfrm>
            </p:contentPart>
          </mc:Choice>
          <mc:Fallback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33B07253-CFB3-44E6-A686-3074CD61758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502402" y="5938963"/>
                  <a:ext cx="309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9AED6CEA-90CB-4E64-A797-E1F7C4A635A2}"/>
                    </a:ext>
                  </a:extLst>
                </p14:cNvPr>
                <p14:cNvContentPartPr/>
                <p14:nvPr/>
              </p14:nvContentPartPr>
              <p14:xfrm>
                <a:off x="1776002" y="6101683"/>
                <a:ext cx="216000" cy="206640"/>
              </p14:xfrm>
            </p:contentPart>
          </mc:Choice>
          <mc:Fallback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9AED6CEA-90CB-4E64-A797-E1F7C4A635A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758002" y="6083683"/>
                  <a:ext cx="25164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7" name="Group 346">
            <a:extLst>
              <a:ext uri="{FF2B5EF4-FFF2-40B4-BE49-F238E27FC236}">
                <a16:creationId xmlns:a16="http://schemas.microsoft.com/office/drawing/2014/main" id="{D05B22C8-E774-42AB-8FD1-775636C17553}"/>
              </a:ext>
            </a:extLst>
          </p:cNvPr>
          <p:cNvGrpSpPr/>
          <p:nvPr/>
        </p:nvGrpSpPr>
        <p:grpSpPr>
          <a:xfrm>
            <a:off x="6723842" y="5498683"/>
            <a:ext cx="2957040" cy="1258560"/>
            <a:chOff x="6723842" y="5498683"/>
            <a:chExt cx="2957040" cy="1258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BF66A3E-F33E-4CDE-A4BC-85CB1715259E}"/>
                    </a:ext>
                  </a:extLst>
                </p14:cNvPr>
                <p14:cNvContentPartPr/>
                <p14:nvPr/>
              </p14:nvContentPartPr>
              <p14:xfrm>
                <a:off x="6729962" y="6029323"/>
                <a:ext cx="9000" cy="29880"/>
              </p14:xfrm>
            </p:contentPart>
          </mc:Choice>
          <mc:Fallback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BF66A3E-F33E-4CDE-A4BC-85CB1715259E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11962" y="6011537"/>
                  <a:ext cx="44640" cy="65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964BBE8E-FF79-4602-816B-34AD6F47BCDA}"/>
                    </a:ext>
                  </a:extLst>
                </p14:cNvPr>
                <p14:cNvContentPartPr/>
                <p14:nvPr/>
              </p14:nvContentPartPr>
              <p14:xfrm>
                <a:off x="6723842" y="6084403"/>
                <a:ext cx="2957040" cy="85320"/>
              </p14:xfrm>
            </p:contentPart>
          </mc:Choice>
          <mc:Fallback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964BBE8E-FF79-4602-816B-34AD6F47BCD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705842" y="6066403"/>
                  <a:ext cx="2992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FA603FBF-4624-42CE-93AF-C2007CDA57BE}"/>
                    </a:ext>
                  </a:extLst>
                </p14:cNvPr>
                <p14:cNvContentPartPr/>
                <p14:nvPr/>
              </p14:nvContentPartPr>
              <p14:xfrm>
                <a:off x="7011482" y="5498683"/>
                <a:ext cx="241920" cy="369360"/>
              </p14:xfrm>
            </p:contentPart>
          </mc:Choice>
          <mc:Fallback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FA603FBF-4624-42CE-93AF-C2007CDA57BE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93482" y="5480683"/>
                  <a:ext cx="27756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70203D6A-FA5E-4525-AAC3-5435313BA9E8}"/>
                    </a:ext>
                  </a:extLst>
                </p14:cNvPr>
                <p14:cNvContentPartPr/>
                <p14:nvPr/>
              </p14:nvContentPartPr>
              <p14:xfrm>
                <a:off x="7277522" y="5600203"/>
                <a:ext cx="32040" cy="325080"/>
              </p14:xfrm>
            </p:contentPart>
          </mc:Choice>
          <mc:Fallback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70203D6A-FA5E-4525-AAC3-5435313BA9E8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259522" y="5582223"/>
                  <a:ext cx="67680" cy="36068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CB7CC1C-F714-44CA-9691-251816F73226}"/>
                    </a:ext>
                  </a:extLst>
                </p14:cNvPr>
                <p14:cNvContentPartPr/>
                <p14:nvPr/>
              </p14:nvContentPartPr>
              <p14:xfrm>
                <a:off x="7418282" y="5617483"/>
                <a:ext cx="29880" cy="304920"/>
              </p14:xfrm>
            </p:contentPart>
          </mc:Choice>
          <mc:Fallback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CB7CC1C-F714-44CA-9691-251816F73226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400282" y="5599483"/>
                  <a:ext cx="655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E8B9E209-342D-4C8C-91F0-47E1F3A629E1}"/>
                    </a:ext>
                  </a:extLst>
                </p14:cNvPr>
                <p14:cNvContentPartPr/>
                <p14:nvPr/>
              </p14:nvContentPartPr>
              <p14:xfrm>
                <a:off x="7320722" y="5733403"/>
                <a:ext cx="205200" cy="57600"/>
              </p14:xfrm>
            </p:contentPart>
          </mc:Choice>
          <mc:Fallback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E8B9E209-342D-4C8C-91F0-47E1F3A629E1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302722" y="5715515"/>
                  <a:ext cx="240840" cy="930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6470B55-5283-4D33-B36F-E4FA60676C36}"/>
                    </a:ext>
                  </a:extLst>
                </p14:cNvPr>
                <p14:cNvContentPartPr/>
                <p14:nvPr/>
              </p14:nvContentPartPr>
              <p14:xfrm>
                <a:off x="7542842" y="5660323"/>
                <a:ext cx="257400" cy="308520"/>
              </p14:xfrm>
            </p:contentPart>
          </mc:Choice>
          <mc:Fallback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6470B55-5283-4D33-B36F-E4FA60676C36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7524842" y="5642323"/>
                  <a:ext cx="2930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6DB91509-059E-4E45-8F7C-26D0E12C555A}"/>
                    </a:ext>
                  </a:extLst>
                </p14:cNvPr>
                <p14:cNvContentPartPr/>
                <p14:nvPr/>
              </p14:nvContentPartPr>
              <p14:xfrm>
                <a:off x="7851362" y="5594443"/>
                <a:ext cx="184680" cy="381960"/>
              </p14:xfrm>
            </p:contentPart>
          </mc:Choice>
          <mc:Fallback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6DB91509-059E-4E45-8F7C-26D0E12C555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7833362" y="5576443"/>
                  <a:ext cx="220320" cy="41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0ABBBF4-1530-4B80-916F-45869670FC60}"/>
                    </a:ext>
                  </a:extLst>
                </p14:cNvPr>
                <p14:cNvContentPartPr/>
                <p14:nvPr/>
              </p14:nvContentPartPr>
              <p14:xfrm>
                <a:off x="8235842" y="5861923"/>
                <a:ext cx="58680" cy="23040"/>
              </p14:xfrm>
            </p:contentPart>
          </mc:Choice>
          <mc:Fallback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0ABBBF4-1530-4B80-916F-45869670FC60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8217842" y="5844200"/>
                  <a:ext cx="94320" cy="581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5B41B46-CBBE-4F0B-B038-42C5854F6831}"/>
                    </a:ext>
                  </a:extLst>
                </p14:cNvPr>
                <p14:cNvContentPartPr/>
                <p14:nvPr/>
              </p14:nvContentPartPr>
              <p14:xfrm>
                <a:off x="8447162" y="5685883"/>
                <a:ext cx="286560" cy="313920"/>
              </p14:xfrm>
            </p:contentPart>
          </mc:Choice>
          <mc:Fallback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5B41B46-CBBE-4F0B-B038-42C5854F6831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8429162" y="5667883"/>
                  <a:ext cx="3222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242FED3A-CDDD-4653-9691-7581401000AD}"/>
                    </a:ext>
                  </a:extLst>
                </p14:cNvPr>
                <p14:cNvContentPartPr/>
                <p14:nvPr/>
              </p14:nvContentPartPr>
              <p14:xfrm>
                <a:off x="8824082" y="5761123"/>
                <a:ext cx="42840" cy="275400"/>
              </p14:xfrm>
            </p:contentPart>
          </mc:Choice>
          <mc:Fallback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242FED3A-CDDD-4653-9691-7581401000AD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8806082" y="5743123"/>
                  <a:ext cx="7848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040B7193-9A9E-4DF1-8520-1FCC25421A0E}"/>
                    </a:ext>
                  </a:extLst>
                </p14:cNvPr>
                <p14:cNvContentPartPr/>
                <p14:nvPr/>
              </p14:nvContentPartPr>
              <p14:xfrm>
                <a:off x="8956922" y="5748163"/>
                <a:ext cx="37080" cy="263880"/>
              </p14:xfrm>
            </p:contentPart>
          </mc:Choice>
          <mc:Fallback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040B7193-9A9E-4DF1-8520-1FCC25421A0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8938922" y="5730138"/>
                  <a:ext cx="72720" cy="29956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679BF4C-F92D-48CB-886C-BC879B402332}"/>
                    </a:ext>
                  </a:extLst>
                </p14:cNvPr>
                <p14:cNvContentPartPr/>
                <p14:nvPr/>
              </p14:nvContentPartPr>
              <p14:xfrm>
                <a:off x="8865122" y="5823763"/>
                <a:ext cx="393840" cy="174960"/>
              </p14:xfrm>
            </p:contentPart>
          </mc:Choice>
          <mc:Fallback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679BF4C-F92D-48CB-886C-BC879B40233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8847122" y="5805763"/>
                  <a:ext cx="4294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44EC3E11-3F28-4295-8DDF-EF8F9E88C474}"/>
                    </a:ext>
                  </a:extLst>
                </p14:cNvPr>
                <p14:cNvContentPartPr/>
                <p14:nvPr/>
              </p14:nvContentPartPr>
              <p14:xfrm>
                <a:off x="9273362" y="5711083"/>
                <a:ext cx="145080" cy="12960"/>
              </p14:xfrm>
            </p:contentPart>
          </mc:Choice>
          <mc:Fallback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44EC3E11-3F28-4295-8DDF-EF8F9E88C474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9255362" y="5693083"/>
                  <a:ext cx="180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F653F166-DF0E-4974-8E96-113DF9F26B73}"/>
                    </a:ext>
                  </a:extLst>
                </p14:cNvPr>
                <p14:cNvContentPartPr/>
                <p14:nvPr/>
              </p14:nvContentPartPr>
              <p14:xfrm>
                <a:off x="9353642" y="5630083"/>
                <a:ext cx="213480" cy="336960"/>
              </p14:xfrm>
            </p:contentPart>
          </mc:Choice>
          <mc:Fallback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F653F166-DF0E-4974-8E96-113DF9F26B7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9335642" y="5612083"/>
                  <a:ext cx="2491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336C417D-CC0A-43CD-858D-674056C94A87}"/>
                    </a:ext>
                  </a:extLst>
                </p14:cNvPr>
                <p14:cNvContentPartPr/>
                <p14:nvPr/>
              </p14:nvContentPartPr>
              <p14:xfrm>
                <a:off x="7675682" y="6252883"/>
                <a:ext cx="313920" cy="417960"/>
              </p14:xfrm>
            </p:contentPart>
          </mc:Choice>
          <mc:Fallback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336C417D-CC0A-43CD-858D-674056C94A87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7657682" y="6234883"/>
                  <a:ext cx="3495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DE3FCD84-BF60-4A56-A6B0-16C0427F8C85}"/>
                    </a:ext>
                  </a:extLst>
                </p14:cNvPr>
                <p14:cNvContentPartPr/>
                <p14:nvPr/>
              </p14:nvContentPartPr>
              <p14:xfrm>
                <a:off x="8098682" y="6389323"/>
                <a:ext cx="365400" cy="286200"/>
              </p14:xfrm>
            </p:contentPart>
          </mc:Choice>
          <mc:Fallback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DE3FCD84-BF60-4A56-A6B0-16C0427F8C8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8080682" y="6371323"/>
                  <a:ext cx="4010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F1CCF16-2C15-4D80-B2F4-56BB694EC99A}"/>
                    </a:ext>
                  </a:extLst>
                </p14:cNvPr>
                <p14:cNvContentPartPr/>
                <p14:nvPr/>
              </p14:nvContentPartPr>
              <p14:xfrm>
                <a:off x="8483162" y="6430363"/>
                <a:ext cx="154440" cy="39240"/>
              </p14:xfrm>
            </p:contentPart>
          </mc:Choice>
          <mc:Fallback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F1CCF16-2C15-4D80-B2F4-56BB694EC99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8465162" y="6412363"/>
                  <a:ext cx="1900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69A7FD0-A56C-4182-AA56-D751470FDCD8}"/>
                    </a:ext>
                  </a:extLst>
                </p14:cNvPr>
                <p14:cNvContentPartPr/>
                <p14:nvPr/>
              </p14:nvContentPartPr>
              <p14:xfrm>
                <a:off x="8596922" y="6354763"/>
                <a:ext cx="264240" cy="402480"/>
              </p14:xfrm>
            </p:contentPart>
          </mc:Choice>
          <mc:Fallback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69A7FD0-A56C-4182-AA56-D751470FDCD8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8578922" y="6336763"/>
                  <a:ext cx="299880" cy="438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B5829E27-1F7A-4C6C-A7E8-334FFAF9DC64}"/>
                  </a:ext>
                </a:extLst>
              </p14:cNvPr>
              <p14:cNvContentPartPr/>
              <p14:nvPr/>
            </p14:nvContentPartPr>
            <p14:xfrm>
              <a:off x="3158042" y="6251443"/>
              <a:ext cx="1360800" cy="492480"/>
            </p14:xfrm>
          </p:contentPart>
        </mc:Choice>
        <mc:Fallback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B5829E27-1F7A-4C6C-A7E8-334FFAF9DC64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3140042" y="6233443"/>
                <a:ext cx="1396440" cy="52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A0BA9DCA-A551-4932-ADAD-6E1573858CA4}"/>
                  </a:ext>
                </a:extLst>
              </p14:cNvPr>
              <p14:cNvContentPartPr/>
              <p14:nvPr/>
            </p14:nvContentPartPr>
            <p14:xfrm>
              <a:off x="7103282" y="5446843"/>
              <a:ext cx="920520" cy="478800"/>
            </p14:xfrm>
          </p:contentPart>
        </mc:Choice>
        <mc:Fallback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A0BA9DCA-A551-4932-ADAD-6E1573858CA4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7085282" y="5428843"/>
                <a:ext cx="956160" cy="51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9078DA24-D3E9-47B2-A2F4-E40F27D83CD2}"/>
                  </a:ext>
                </a:extLst>
              </p14:cNvPr>
              <p14:cNvContentPartPr/>
              <p14:nvPr/>
            </p14:nvContentPartPr>
            <p14:xfrm>
              <a:off x="4539362" y="5288083"/>
              <a:ext cx="666720" cy="619200"/>
            </p14:xfrm>
          </p:contentPart>
        </mc:Choice>
        <mc:Fallback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9078DA24-D3E9-47B2-A2F4-E40F27D83CD2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4521362" y="5270083"/>
                <a:ext cx="702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B72E350A-7B66-41FD-9C03-7C1292E4FFCF}"/>
                  </a:ext>
                </a:extLst>
              </p14:cNvPr>
              <p14:cNvContentPartPr/>
              <p14:nvPr/>
            </p14:nvContentPartPr>
            <p14:xfrm>
              <a:off x="8101562" y="6236683"/>
              <a:ext cx="961920" cy="624960"/>
            </p14:xfrm>
          </p:contentPart>
        </mc:Choice>
        <mc:Fallback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B72E350A-7B66-41FD-9C03-7C1292E4FFCF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8083562" y="6218683"/>
                <a:ext cx="997560" cy="66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oup 370">
            <a:extLst>
              <a:ext uri="{FF2B5EF4-FFF2-40B4-BE49-F238E27FC236}">
                <a16:creationId xmlns:a16="http://schemas.microsoft.com/office/drawing/2014/main" id="{C305674C-F562-464A-A8B6-52EEACFEB997}"/>
              </a:ext>
            </a:extLst>
          </p:cNvPr>
          <p:cNvGrpSpPr/>
          <p:nvPr/>
        </p:nvGrpSpPr>
        <p:grpSpPr>
          <a:xfrm>
            <a:off x="9830642" y="5762050"/>
            <a:ext cx="2241000" cy="561600"/>
            <a:chOff x="9830642" y="5762050"/>
            <a:chExt cx="2241000" cy="56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2091D69-8B34-40EB-99EF-1F19773489A5}"/>
                    </a:ext>
                  </a:extLst>
                </p14:cNvPr>
                <p14:cNvContentPartPr/>
                <p14:nvPr/>
              </p14:nvContentPartPr>
              <p14:xfrm>
                <a:off x="9830642" y="6009730"/>
                <a:ext cx="198000" cy="29520"/>
              </p14:xfrm>
            </p:contentPart>
          </mc:Choice>
          <mc:Fallback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2091D69-8B34-40EB-99EF-1F19773489A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9812675" y="5991730"/>
                  <a:ext cx="233575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1ACC57CA-195F-445A-88C9-75295012DF4A}"/>
                    </a:ext>
                  </a:extLst>
                </p14:cNvPr>
                <p14:cNvContentPartPr/>
                <p14:nvPr/>
              </p14:nvContentPartPr>
              <p14:xfrm>
                <a:off x="9847562" y="6120250"/>
                <a:ext cx="200520" cy="14040"/>
              </p14:xfrm>
            </p:contentPart>
          </mc:Choice>
          <mc:Fallback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1ACC57CA-195F-445A-88C9-75295012DF4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9829562" y="6102250"/>
                  <a:ext cx="236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F642F296-AA77-4438-A3E0-5E04E2ECA05B}"/>
                    </a:ext>
                  </a:extLst>
                </p14:cNvPr>
                <p14:cNvContentPartPr/>
                <p14:nvPr/>
              </p14:nvContentPartPr>
              <p14:xfrm>
                <a:off x="10155002" y="5880490"/>
                <a:ext cx="250920" cy="303120"/>
              </p14:xfrm>
            </p:contentPart>
          </mc:Choice>
          <mc:Fallback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F642F296-AA77-4438-A3E0-5E04E2ECA05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137002" y="5862511"/>
                  <a:ext cx="286560" cy="33871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0202D71C-1271-4144-B193-036B84E51315}"/>
                    </a:ext>
                  </a:extLst>
                </p14:cNvPr>
                <p14:cNvContentPartPr/>
                <p14:nvPr/>
              </p14:nvContentPartPr>
              <p14:xfrm>
                <a:off x="10318802" y="6011530"/>
                <a:ext cx="25920" cy="264240"/>
              </p14:xfrm>
            </p:contentPart>
          </mc:Choice>
          <mc:Fallback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0202D71C-1271-4144-B193-036B84E51315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0300548" y="5993530"/>
                  <a:ext cx="62062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CEF57634-3706-4C68-BF2F-78C996E96C49}"/>
                    </a:ext>
                  </a:extLst>
                </p14:cNvPr>
                <p14:cNvContentPartPr/>
                <p14:nvPr/>
              </p14:nvContentPartPr>
              <p14:xfrm>
                <a:off x="10455242" y="5981650"/>
                <a:ext cx="21960" cy="266040"/>
              </p14:xfrm>
            </p:contentPart>
          </mc:Choice>
          <mc:Fallback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CEF57634-3706-4C68-BF2F-78C996E96C49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0437242" y="5963674"/>
                  <a:ext cx="57600" cy="30163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FEA3FABA-B007-4775-8F52-8AA7C04FF02A}"/>
                    </a:ext>
                  </a:extLst>
                </p14:cNvPr>
                <p14:cNvContentPartPr/>
                <p14:nvPr/>
              </p14:nvContentPartPr>
              <p14:xfrm>
                <a:off x="10366322" y="6163090"/>
                <a:ext cx="99360" cy="37440"/>
              </p14:xfrm>
            </p:contentPart>
          </mc:Choice>
          <mc:Fallback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FEA3FABA-B007-4775-8F52-8AA7C04FF02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0348322" y="6144915"/>
                  <a:ext cx="135000" cy="73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F820FB70-5A9B-4AF3-8BC3-420114FD7972}"/>
                    </a:ext>
                  </a:extLst>
                </p14:cNvPr>
                <p14:cNvContentPartPr/>
                <p14:nvPr/>
              </p14:nvContentPartPr>
              <p14:xfrm>
                <a:off x="10493042" y="6126370"/>
                <a:ext cx="89640" cy="197280"/>
              </p14:xfrm>
            </p:contentPart>
          </mc:Choice>
          <mc:Fallback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F820FB70-5A9B-4AF3-8BC3-420114FD7972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10475042" y="6108370"/>
                  <a:ext cx="125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C0CC4BC-C3C4-4A85-848F-A2D90F329820}"/>
                    </a:ext>
                  </a:extLst>
                </p14:cNvPr>
                <p14:cNvContentPartPr/>
                <p14:nvPr/>
              </p14:nvContentPartPr>
              <p14:xfrm>
                <a:off x="10627322" y="6122410"/>
                <a:ext cx="108720" cy="124200"/>
              </p14:xfrm>
            </p:contentPart>
          </mc:Choice>
          <mc:Fallback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C0CC4BC-C3C4-4A85-848F-A2D90F329820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10609322" y="6104410"/>
                  <a:ext cx="1443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C3CEAF9B-A945-4FDB-8361-2CC02549485C}"/>
                    </a:ext>
                  </a:extLst>
                </p14:cNvPr>
                <p14:cNvContentPartPr/>
                <p14:nvPr/>
              </p14:nvContentPartPr>
              <p14:xfrm>
                <a:off x="10709042" y="5952850"/>
                <a:ext cx="140760" cy="19440"/>
              </p14:xfrm>
            </p:contentPart>
          </mc:Choice>
          <mc:Fallback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C3CEAF9B-A945-4FDB-8361-2CC02549485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10691042" y="5934850"/>
                  <a:ext cx="176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3EC20691-1B05-4046-BADB-5D98576643A2}"/>
                    </a:ext>
                  </a:extLst>
                </p14:cNvPr>
                <p14:cNvContentPartPr/>
                <p14:nvPr/>
              </p14:nvContentPartPr>
              <p14:xfrm>
                <a:off x="10803362" y="5894530"/>
                <a:ext cx="24480" cy="172440"/>
              </p14:xfrm>
            </p:contentPart>
          </mc:Choice>
          <mc:Fallback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3EC20691-1B05-4046-BADB-5D98576643A2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0785362" y="5876567"/>
                  <a:ext cx="60120" cy="20800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6E013278-6640-4C2C-B9F5-A78D261F866B}"/>
                    </a:ext>
                  </a:extLst>
                </p14:cNvPr>
                <p14:cNvContentPartPr/>
                <p14:nvPr/>
              </p14:nvContentPartPr>
              <p14:xfrm>
                <a:off x="10851962" y="5848090"/>
                <a:ext cx="153720" cy="373320"/>
              </p14:xfrm>
            </p:contentPart>
          </mc:Choice>
          <mc:Fallback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6E013278-6640-4C2C-B9F5-A78D261F866B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0833962" y="5830090"/>
                  <a:ext cx="18936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33E48FC0-5788-40D5-B2A7-8D67D072C169}"/>
                    </a:ext>
                  </a:extLst>
                </p14:cNvPr>
                <p14:cNvContentPartPr/>
                <p14:nvPr/>
              </p14:nvContentPartPr>
              <p14:xfrm>
                <a:off x="11140682" y="5841610"/>
                <a:ext cx="231480" cy="380880"/>
              </p14:xfrm>
            </p:contentPart>
          </mc:Choice>
          <mc:Fallback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33E48FC0-5788-40D5-B2A7-8D67D072C16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1122710" y="5823627"/>
                  <a:ext cx="267065" cy="4164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407B297-C985-4406-A1F9-962613B63C2D}"/>
                    </a:ext>
                  </a:extLst>
                </p14:cNvPr>
                <p14:cNvContentPartPr/>
                <p14:nvPr/>
              </p14:nvContentPartPr>
              <p14:xfrm>
                <a:off x="11453882" y="5922970"/>
                <a:ext cx="40320" cy="285480"/>
              </p14:xfrm>
            </p:contentPart>
          </mc:Choice>
          <mc:Fallback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407B297-C985-4406-A1F9-962613B63C2D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1435720" y="5904970"/>
                  <a:ext cx="76281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21D88956-A688-4B98-AA36-6DDDB96F2BF5}"/>
                    </a:ext>
                  </a:extLst>
                </p14:cNvPr>
                <p14:cNvContentPartPr/>
                <p14:nvPr/>
              </p14:nvContentPartPr>
              <p14:xfrm>
                <a:off x="11587802" y="5982370"/>
                <a:ext cx="14400" cy="255240"/>
              </p14:xfrm>
            </p:contentPart>
          </mc:Choice>
          <mc:Fallback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21D88956-A688-4B98-AA36-6DDDB96F2BF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1569802" y="5964370"/>
                  <a:ext cx="500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BA9F4F76-2DF0-42B4-8229-523871CD2078}"/>
                    </a:ext>
                  </a:extLst>
                </p14:cNvPr>
                <p14:cNvContentPartPr/>
                <p14:nvPr/>
              </p14:nvContentPartPr>
              <p14:xfrm>
                <a:off x="11475482" y="6099730"/>
                <a:ext cx="146880" cy="55080"/>
              </p14:xfrm>
            </p:contentPart>
          </mc:Choice>
          <mc:Fallback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BA9F4F76-2DF0-42B4-8229-523871CD207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11457438" y="6081730"/>
                  <a:ext cx="182608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05F09CAC-34D2-4807-A194-0361A7D76452}"/>
                    </a:ext>
                  </a:extLst>
                </p14:cNvPr>
                <p14:cNvContentPartPr/>
                <p14:nvPr/>
              </p14:nvContentPartPr>
              <p14:xfrm>
                <a:off x="11688962" y="6040330"/>
                <a:ext cx="142920" cy="165600"/>
              </p14:xfrm>
            </p:contentPart>
          </mc:Choice>
          <mc:Fallback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05F09CAC-34D2-4807-A194-0361A7D7645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11670962" y="6022330"/>
                  <a:ext cx="1785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35FB68E3-2168-4564-80F0-5BC6FD0AB2D3}"/>
                    </a:ext>
                  </a:extLst>
                </p14:cNvPr>
                <p14:cNvContentPartPr/>
                <p14:nvPr/>
              </p14:nvContentPartPr>
              <p14:xfrm>
                <a:off x="11767082" y="5875450"/>
                <a:ext cx="124920" cy="11880"/>
              </p14:xfrm>
            </p:contentPart>
          </mc:Choice>
          <mc:Fallback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35FB68E3-2168-4564-80F0-5BC6FD0AB2D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1749082" y="5857450"/>
                  <a:ext cx="160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DB71F22E-B3B4-4293-89D4-6A50CCC1D4FB}"/>
                    </a:ext>
                  </a:extLst>
                </p14:cNvPr>
                <p14:cNvContentPartPr/>
                <p14:nvPr/>
              </p14:nvContentPartPr>
              <p14:xfrm>
                <a:off x="11825762" y="5762050"/>
                <a:ext cx="245880" cy="462600"/>
              </p14:xfrm>
            </p:contentPart>
          </mc:Choice>
          <mc:Fallback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DB71F22E-B3B4-4293-89D4-6A50CCC1D4F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1807788" y="5744064"/>
                  <a:ext cx="281468" cy="49821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2584301F-A5BC-4507-8D63-85A5A1EACECA}"/>
              </a:ext>
            </a:extLst>
          </p:cNvPr>
          <p:cNvGrpSpPr/>
          <p:nvPr/>
        </p:nvGrpSpPr>
        <p:grpSpPr>
          <a:xfrm>
            <a:off x="109922" y="5194690"/>
            <a:ext cx="1803960" cy="753120"/>
            <a:chOff x="109922" y="5194690"/>
            <a:chExt cx="1803960" cy="75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CBB1157C-80B0-4152-ADAA-FE7E8B3C1943}"/>
                    </a:ext>
                  </a:extLst>
                </p14:cNvPr>
                <p14:cNvContentPartPr/>
                <p14:nvPr/>
              </p14:nvContentPartPr>
              <p14:xfrm>
                <a:off x="109922" y="5649730"/>
                <a:ext cx="1803960" cy="298080"/>
              </p14:xfrm>
            </p:contentPart>
          </mc:Choice>
          <mc:Fallback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CBB1157C-80B0-4152-ADAA-FE7E8B3C1943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91922" y="5631730"/>
                  <a:ext cx="183960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8F91C88C-BAC4-44CD-9939-5AAF222AC0E8}"/>
                    </a:ext>
                  </a:extLst>
                </p14:cNvPr>
                <p14:cNvContentPartPr/>
                <p14:nvPr/>
              </p14:nvContentPartPr>
              <p14:xfrm>
                <a:off x="723722" y="5194690"/>
                <a:ext cx="28800" cy="273600"/>
              </p14:xfrm>
            </p:contentPart>
          </mc:Choice>
          <mc:Fallback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8F91C88C-BAC4-44CD-9939-5AAF222AC0E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705722" y="5176690"/>
                  <a:ext cx="64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C8261B5C-1D52-4D6F-B333-313A6A5D6057}"/>
                    </a:ext>
                  </a:extLst>
                </p14:cNvPr>
                <p14:cNvContentPartPr/>
                <p14:nvPr/>
              </p14:nvContentPartPr>
              <p14:xfrm>
                <a:off x="739202" y="5278210"/>
                <a:ext cx="201960" cy="162360"/>
              </p14:xfrm>
            </p:contentPart>
          </mc:Choice>
          <mc:Fallback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C8261B5C-1D52-4D6F-B333-313A6A5D6057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721234" y="5260210"/>
                  <a:ext cx="237537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2CE22BE-DC57-4178-9922-26012692F133}"/>
                    </a:ext>
                  </a:extLst>
                </p14:cNvPr>
                <p14:cNvContentPartPr/>
                <p14:nvPr/>
              </p14:nvContentPartPr>
              <p14:xfrm>
                <a:off x="973922" y="5325370"/>
                <a:ext cx="112320" cy="174600"/>
              </p14:xfrm>
            </p:contentPart>
          </mc:Choice>
          <mc:Fallback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2CE22BE-DC57-4178-9922-26012692F13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955922" y="5307370"/>
                  <a:ext cx="1479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7184188-9D76-4366-9B47-E0D17E136838}"/>
                    </a:ext>
                  </a:extLst>
                </p14:cNvPr>
                <p14:cNvContentPartPr/>
                <p14:nvPr/>
              </p14:nvContentPartPr>
              <p14:xfrm>
                <a:off x="1099562" y="5395570"/>
                <a:ext cx="145440" cy="194040"/>
              </p14:xfrm>
            </p:contentPart>
          </mc:Choice>
          <mc:Fallback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7184188-9D76-4366-9B47-E0D17E13683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81562" y="5377537"/>
                  <a:ext cx="181080" cy="22974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36798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26</Words>
  <Application>Microsoft Office PowerPoint</Application>
  <PresentationFormat>Widescreen</PresentationFormat>
  <Paragraphs>15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Kimyasal Denge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Kimyasal Denge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Kimyasal Denge</dc:title>
  <dc:creator>yasemin isgor</dc:creator>
  <cp:lastModifiedBy>yasemin isgor</cp:lastModifiedBy>
  <cp:revision>2</cp:revision>
  <dcterms:created xsi:type="dcterms:W3CDTF">2021-04-26T11:22:40Z</dcterms:created>
  <dcterms:modified xsi:type="dcterms:W3CDTF">2021-04-26T11:34:08Z</dcterms:modified>
</cp:coreProperties>
</file>