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60771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94234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8724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50199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81329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0318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6452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2419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9068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1716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6543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4986589-4A80-466A-8448-6FEF686C9449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9610341-07B5-4272-9B28-4A943566B4C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26883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63296" y="702156"/>
            <a:ext cx="11277600" cy="931572"/>
          </a:xfrm>
        </p:spPr>
        <p:txBody>
          <a:bodyPr>
            <a:normAutofit/>
          </a:bodyPr>
          <a:lstStyle/>
          <a:p>
            <a:r>
              <a:rPr lang="tr-TR" sz="4400" dirty="0"/>
              <a:t>Serbest Zaman Tanımı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63296" y="1840992"/>
            <a:ext cx="11277600" cy="45354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altLang="tr-TR" sz="3200" dirty="0"/>
              <a:t> “Bir çok kültürel ve kamu hizmeti kapsamı içindeki hobiler ve meşguliyetler dizisine katılım suretiyle benlik geliştirmek için serbestçe kullanım hakkı ve fırsatlarıdır”</a:t>
            </a:r>
          </a:p>
          <a:p>
            <a:pPr>
              <a:buNone/>
            </a:pPr>
            <a:endParaRPr lang="tr-TR" altLang="tr-TR" sz="3200" dirty="0"/>
          </a:p>
          <a:p>
            <a:pPr algn="ctr">
              <a:buNone/>
            </a:pPr>
            <a:r>
              <a:rPr lang="tr-TR" altLang="tr-TR" sz="3200" dirty="0"/>
              <a:t>BOŞ ZAMAN UYGARLIĞI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978683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8912" y="702156"/>
            <a:ext cx="11314176" cy="992532"/>
          </a:xfrm>
        </p:spPr>
        <p:txBody>
          <a:bodyPr>
            <a:normAutofit/>
          </a:bodyPr>
          <a:lstStyle/>
          <a:p>
            <a:r>
              <a:rPr lang="tr-TR" sz="4400" dirty="0"/>
              <a:t>Serbest Zamanın Tarihsel Gelişimi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912" y="1914144"/>
            <a:ext cx="11314176" cy="484022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3200" dirty="0"/>
              <a:t>Bayramlar, dini günler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200" dirty="0"/>
              <a:t>1900’lerin başında 3000 saatten 2200 saate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200" dirty="0"/>
              <a:t>3/8 (iş, gevşeme, dinlenme)</a:t>
            </a:r>
          </a:p>
          <a:p>
            <a:endParaRPr lang="tr-TR" altLang="tr-TR" sz="3200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200" dirty="0"/>
              <a:t>1850-70 saat/hafta   	1870- 53,2 s/h</a:t>
            </a:r>
          </a:p>
          <a:p>
            <a:pPr>
              <a:buNone/>
            </a:pPr>
            <a:r>
              <a:rPr lang="tr-TR" altLang="tr-TR" sz="3200" dirty="0"/>
              <a:t>   1900-53,2 s/h		1930- 47,7 s/h</a:t>
            </a:r>
          </a:p>
          <a:p>
            <a:pPr>
              <a:buNone/>
            </a:pPr>
            <a:r>
              <a:rPr lang="tr-TR" altLang="tr-TR" sz="3200" dirty="0"/>
              <a:t>   1960- 40,5 s/h		1980- 36,1 s/h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0497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6720" y="1900988"/>
            <a:ext cx="11387328" cy="45729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>
                <a:solidFill>
                  <a:schemeClr val="tx1"/>
                </a:solidFill>
              </a:rPr>
              <a:t>Günlük çalışma saatlerinin azalması (12-14 saatten 8 saate)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Haftalık çalışma sürelerinin azaltılması (</a:t>
            </a:r>
            <a:r>
              <a:rPr lang="tr-TR" altLang="tr-TR" sz="4000" dirty="0" err="1"/>
              <a:t>haftasonu</a:t>
            </a:r>
            <a:r>
              <a:rPr lang="tr-TR" altLang="tr-TR" sz="4000" dirty="0"/>
              <a:t> tatili-</a:t>
            </a:r>
            <a:r>
              <a:rPr lang="tr-TR" altLang="tr-TR" sz="4000" dirty="0" err="1"/>
              <a:t>weekend</a:t>
            </a:r>
            <a:r>
              <a:rPr lang="tr-TR" altLang="tr-TR" sz="4000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Yıllık çalışma sürelerinin azaltılması (tatil 1-2 haftadan 4 haftaya)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4000" dirty="0"/>
              <a:t>Çalışma hayatının kısaltılması (???)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74492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2336" y="1864092"/>
            <a:ext cx="11208471" cy="284025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>
                <a:solidFill>
                  <a:schemeClr val="tx1"/>
                </a:solidFill>
              </a:rPr>
              <a:t>Ortalama yaşam süresi artmakta !!!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Yaş arttıkça kullanılabilir gelir artmakta !!!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Yaş arttıkça boş zaman artmakta !!!!</a:t>
            </a:r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402335" y="4993908"/>
            <a:ext cx="112084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altLang="tr-TR" sz="36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Hedef Pazar olarak 3. YAŞ (</a:t>
            </a:r>
            <a:r>
              <a:rPr lang="tr-TR" altLang="tr-TR" sz="3600" dirty="0" err="1">
                <a:solidFill>
                  <a:schemeClr val="accent1">
                    <a:lumMod val="90000"/>
                    <a:lumOff val="10000"/>
                  </a:schemeClr>
                </a:solidFill>
              </a:rPr>
              <a:t>senior</a:t>
            </a:r>
            <a:r>
              <a:rPr lang="tr-TR" altLang="tr-TR" sz="36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 </a:t>
            </a:r>
            <a:r>
              <a:rPr lang="tr-TR" altLang="tr-TR" sz="3600" dirty="0" err="1">
                <a:solidFill>
                  <a:schemeClr val="accent1">
                    <a:lumMod val="90000"/>
                    <a:lumOff val="10000"/>
                  </a:schemeClr>
                </a:solidFill>
              </a:rPr>
              <a:t>citizens</a:t>
            </a:r>
            <a:r>
              <a:rPr lang="tr-TR" altLang="tr-TR" sz="36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527033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3294" y="829056"/>
            <a:ext cx="11314177" cy="999744"/>
          </a:xfrm>
        </p:spPr>
        <p:txBody>
          <a:bodyPr>
            <a:noAutofit/>
          </a:bodyPr>
          <a:lstStyle/>
          <a:p>
            <a:r>
              <a:rPr lang="tr-TR" sz="4000" dirty="0"/>
              <a:t>Boş Zaman Faaliyetlerinin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3294" y="1950720"/>
            <a:ext cx="11314177" cy="475488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b="1" dirty="0">
                <a:solidFill>
                  <a:schemeClr val="tx1"/>
                </a:solidFill>
              </a:rPr>
              <a:t>Uzun Süreli Boş Zamanlar</a:t>
            </a:r>
          </a:p>
          <a:p>
            <a:pPr>
              <a:lnSpc>
                <a:spcPct val="90000"/>
              </a:lnSpc>
              <a:buNone/>
            </a:pPr>
            <a:r>
              <a:rPr lang="tr-TR" altLang="tr-TR" sz="3200" dirty="0"/>
              <a:t>1-Çocukluk dönemi boş zamanları</a:t>
            </a:r>
          </a:p>
          <a:p>
            <a:pPr>
              <a:lnSpc>
                <a:spcPct val="90000"/>
              </a:lnSpc>
              <a:buNone/>
            </a:pPr>
            <a:r>
              <a:rPr lang="tr-TR" altLang="tr-TR" sz="3200" dirty="0"/>
              <a:t>2-Yıllık izin boş zamanları</a:t>
            </a:r>
          </a:p>
          <a:p>
            <a:pPr>
              <a:lnSpc>
                <a:spcPct val="90000"/>
              </a:lnSpc>
              <a:buNone/>
            </a:pPr>
            <a:r>
              <a:rPr lang="tr-TR" altLang="tr-TR" sz="3200" dirty="0"/>
              <a:t>3-Emeklilik dönemi boş zamanları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200" b="1" dirty="0">
                <a:solidFill>
                  <a:schemeClr val="tx1"/>
                </a:solidFill>
              </a:rPr>
              <a:t>Kısa Süreli Boş Zamanlar</a:t>
            </a:r>
          </a:p>
          <a:p>
            <a:pPr>
              <a:lnSpc>
                <a:spcPct val="90000"/>
              </a:lnSpc>
              <a:buNone/>
            </a:pPr>
            <a:r>
              <a:rPr lang="tr-TR" altLang="tr-TR" sz="3200" dirty="0"/>
              <a:t>1-İşgünü sonu (akşam üstü) boş zamanları</a:t>
            </a:r>
          </a:p>
          <a:p>
            <a:pPr>
              <a:lnSpc>
                <a:spcPct val="90000"/>
              </a:lnSpc>
              <a:buNone/>
            </a:pPr>
            <a:r>
              <a:rPr lang="tr-TR" altLang="tr-TR" sz="3200" dirty="0"/>
              <a:t>2-Hafta sonları</a:t>
            </a:r>
          </a:p>
          <a:p>
            <a:pPr>
              <a:lnSpc>
                <a:spcPct val="90000"/>
              </a:lnSpc>
              <a:buNone/>
            </a:pPr>
            <a:r>
              <a:rPr lang="tr-TR" altLang="tr-TR" sz="3200" dirty="0"/>
              <a:t>3-Kısa süreli tatiller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99938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dirty="0" smtClean="0"/>
              <a:t> İlke </a:t>
            </a:r>
            <a:r>
              <a:rPr lang="tr-TR" dirty="0" err="1" smtClean="0"/>
              <a:t>Basarangil</a:t>
            </a:r>
            <a:r>
              <a:rPr lang="tr-TR" dirty="0" smtClean="0"/>
              <a:t>, Dr. Oğuz </a:t>
            </a:r>
            <a:r>
              <a:rPr lang="tr-TR" dirty="0" err="1" smtClean="0"/>
              <a:t>Türkay</a:t>
            </a:r>
            <a:r>
              <a:rPr lang="tr-TR" dirty="0" smtClean="0"/>
              <a:t> Rekreasyon ve </a:t>
            </a:r>
            <a:r>
              <a:rPr lang="tr-TR" dirty="0" err="1" smtClean="0"/>
              <a:t>Anımasyon</a:t>
            </a:r>
            <a:r>
              <a:rPr lang="tr-TR" dirty="0" smtClean="0"/>
              <a:t> , Rekreasyon </a:t>
            </a:r>
            <a:r>
              <a:rPr lang="tr-TR" smtClean="0"/>
              <a:t>Yonetımı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Kar Payı</Template>
  <TotalTime>435</TotalTime>
  <Words>166</Words>
  <Application>Microsoft Office PowerPoint</Application>
  <PresentationFormat>Özel</PresentationFormat>
  <Paragraphs>30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Kar Payı</vt:lpstr>
      <vt:lpstr>Serbest Zaman Tanımı</vt:lpstr>
      <vt:lpstr>Serbest Zamanın Tarihsel Gelişimi</vt:lpstr>
      <vt:lpstr>Slayt 3</vt:lpstr>
      <vt:lpstr>Slayt 4</vt:lpstr>
      <vt:lpstr>Boş Zaman Faaliyetlerinin Sınıflandırılması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eceats35@gmail.com</dc:creator>
  <cp:lastModifiedBy>Windows Kullanıcısı</cp:lastModifiedBy>
  <cp:revision>8</cp:revision>
  <dcterms:created xsi:type="dcterms:W3CDTF">2018-12-16T10:07:23Z</dcterms:created>
  <dcterms:modified xsi:type="dcterms:W3CDTF">2019-03-15T12:27:13Z</dcterms:modified>
</cp:coreProperties>
</file>