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split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split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split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  <p:transition>
    <p:split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plit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split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plit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split dir="in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>
              <a:latin typeface="Comic Sans MS" pitchFamily="66" charset="0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683568" y="764704"/>
            <a:ext cx="741260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tr-TR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ÖRNEK OLAY ANALİZİ</a:t>
            </a:r>
            <a:endParaRPr lang="tr-TR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571a2d3ac03c0e5e5043251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492896"/>
            <a:ext cx="8064895" cy="3888431"/>
          </a:xfrm>
        </p:spPr>
      </p:pic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50306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Comic Sans MS" pitchFamily="66" charset="0"/>
              </a:rPr>
              <a:t>CİNSİYETÇİLİĞİN BEDELİ: KADIN HAKEME ‘EVİNDE ÜTÜ YAP’ DİYEN OYUNCUYA SAHALARDAN 3 AY MEN…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794315"/>
          </a:xfrm>
        </p:spPr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Yerel basında çıkan haberlere göre halen amatör kümedeki </a:t>
            </a:r>
            <a:r>
              <a:rPr lang="tr-TR" dirty="0" err="1" smtClean="0">
                <a:latin typeface="Comic Sans MS" pitchFamily="66" charset="0"/>
              </a:rPr>
              <a:t>Pro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Venezia</a:t>
            </a:r>
            <a:r>
              <a:rPr lang="tr-TR" dirty="0" smtClean="0">
                <a:latin typeface="Comic Sans MS" pitchFamily="66" charset="0"/>
              </a:rPr>
              <a:t> takımında oynayan </a:t>
            </a:r>
            <a:r>
              <a:rPr lang="tr-TR" dirty="0" err="1" smtClean="0">
                <a:latin typeface="Comic Sans MS" pitchFamily="66" charset="0"/>
              </a:rPr>
              <a:t>Daniele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Berton</a:t>
            </a:r>
            <a:r>
              <a:rPr lang="tr-TR" dirty="0" smtClean="0">
                <a:latin typeface="Comic Sans MS" pitchFamily="66" charset="0"/>
              </a:rPr>
              <a:t> isimli futbolcu, Ekim 2014’te oynadıkları bir maç sonrası, maçı yöneten kadın hakeme sosyal medya üzerinden hakaret etti.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70386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Comic Sans MS" pitchFamily="66" charset="0"/>
              </a:rPr>
              <a:t>İtalya’nın Venedik kentinde bir amatör futbol takımının oyuncusu, kadın hakeme “evinde oturup ütü yap” dediği için 3 aylığına sahalardan men edildi.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0" y="1"/>
            <a:ext cx="8686800" cy="3068960"/>
          </a:xfrm>
        </p:spPr>
        <p:txBody>
          <a:bodyPr/>
          <a:lstStyle/>
          <a:p>
            <a:r>
              <a:rPr lang="tr-TR" dirty="0" err="1" smtClean="0">
                <a:latin typeface="Comic Sans MS" pitchFamily="66" charset="0"/>
              </a:rPr>
              <a:t>Daniele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Berton</a:t>
            </a:r>
            <a:r>
              <a:rPr lang="tr-TR" dirty="0" smtClean="0">
                <a:latin typeface="Comic Sans MS" pitchFamily="66" charset="0"/>
              </a:rPr>
              <a:t> o dönem oynadığı </a:t>
            </a:r>
            <a:r>
              <a:rPr lang="tr-TR" dirty="0" err="1" smtClean="0">
                <a:latin typeface="Comic Sans MS" pitchFamily="66" charset="0"/>
              </a:rPr>
              <a:t>Cavallino</a:t>
            </a:r>
            <a:r>
              <a:rPr lang="tr-TR" dirty="0" smtClean="0">
                <a:latin typeface="Comic Sans MS" pitchFamily="66" charset="0"/>
              </a:rPr>
              <a:t> takımının </a:t>
            </a:r>
            <a:r>
              <a:rPr lang="tr-TR" dirty="0" err="1" smtClean="0">
                <a:latin typeface="Comic Sans MS" pitchFamily="66" charset="0"/>
              </a:rPr>
              <a:t>Spinea</a:t>
            </a:r>
            <a:r>
              <a:rPr lang="tr-TR" dirty="0" smtClean="0">
                <a:latin typeface="Comic Sans MS" pitchFamily="66" charset="0"/>
              </a:rPr>
              <a:t> ile karşılaşmasında, hakem </a:t>
            </a:r>
            <a:r>
              <a:rPr lang="tr-TR" dirty="0" err="1" smtClean="0">
                <a:latin typeface="Comic Sans MS" pitchFamily="66" charset="0"/>
              </a:rPr>
              <a:t>Greta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Pasquesi’nin</a:t>
            </a:r>
            <a:r>
              <a:rPr lang="tr-TR" dirty="0" smtClean="0">
                <a:latin typeface="Comic Sans MS" pitchFamily="66" charset="0"/>
              </a:rPr>
              <a:t> kendisine haksızlık yaptığını düşünen </a:t>
            </a:r>
            <a:r>
              <a:rPr lang="tr-TR" dirty="0" err="1" smtClean="0">
                <a:latin typeface="Comic Sans MS" pitchFamily="66" charset="0"/>
              </a:rPr>
              <a:t>Berton</a:t>
            </a:r>
            <a:r>
              <a:rPr lang="tr-TR" dirty="0" smtClean="0">
                <a:latin typeface="Comic Sans MS" pitchFamily="66" charset="0"/>
              </a:rPr>
              <a:t>, </a:t>
            </a:r>
            <a:r>
              <a:rPr lang="tr-TR" dirty="0" err="1" smtClean="0">
                <a:latin typeface="Comic Sans MS" pitchFamily="66" charset="0"/>
              </a:rPr>
              <a:t>Facebook’a</a:t>
            </a:r>
            <a:r>
              <a:rPr lang="tr-TR" dirty="0" smtClean="0">
                <a:latin typeface="Comic Sans MS" pitchFamily="66" charset="0"/>
              </a:rPr>
              <a:t> şu mesajı yazdı:</a:t>
            </a:r>
          </a:p>
          <a:p>
            <a:r>
              <a:rPr lang="tr-TR" dirty="0" smtClean="0">
                <a:latin typeface="Comic Sans MS" pitchFamily="66" charset="0"/>
              </a:rPr>
              <a:t>“Hey sen kadın! Neden maç yöneteceğine evinde oturup </a:t>
            </a:r>
            <a:r>
              <a:rPr lang="tr-TR" dirty="0" smtClean="0">
                <a:latin typeface="Comic Sans MS" pitchFamily="66" charset="0"/>
              </a:rPr>
              <a:t>temizlik, ütü </a:t>
            </a:r>
            <a:r>
              <a:rPr lang="tr-TR" dirty="0" smtClean="0">
                <a:latin typeface="Comic Sans MS" pitchFamily="66" charset="0"/>
              </a:rPr>
              <a:t>yapmıyorsun, seni hakem yapana lanet olsun!”.</a:t>
            </a:r>
            <a:endParaRPr lang="tr-TR" dirty="0">
              <a:latin typeface="Comic Sans MS" pitchFamily="66" charset="0"/>
            </a:endParaRPr>
          </a:p>
        </p:txBody>
      </p:sp>
      <p:pic>
        <p:nvPicPr>
          <p:cNvPr id="4" name="3 Resim" descr="1684477_6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3356992"/>
            <a:ext cx="6948264" cy="2764532"/>
          </a:xfrm>
          <a:prstGeom prst="rect">
            <a:avLst/>
          </a:prstGeom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0" y="260648"/>
            <a:ext cx="8686800" cy="5746643"/>
          </a:xfrm>
        </p:spPr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Oyuncu, kendisini haksız yere oyundan çıkardığını öne sürdüğü kadın hakeme yönelik mesajında küfür de etti.</a:t>
            </a:r>
          </a:p>
          <a:p>
            <a:r>
              <a:rPr lang="tr-TR" dirty="0" smtClean="0">
                <a:latin typeface="Comic Sans MS" pitchFamily="66" charset="0"/>
              </a:rPr>
              <a:t>Yaklaşık 1.5 yıl önceki bu mesajın cezası 21 </a:t>
            </a:r>
            <a:r>
              <a:rPr lang="tr-TR" dirty="0">
                <a:latin typeface="Comic Sans MS" pitchFamily="66" charset="0"/>
              </a:rPr>
              <a:t>N</a:t>
            </a:r>
            <a:r>
              <a:rPr lang="tr-TR" dirty="0" smtClean="0">
                <a:latin typeface="Comic Sans MS" pitchFamily="66" charset="0"/>
              </a:rPr>
              <a:t>isan 2016’de verildi. İtalyan Futbol Federasyonu’nun Venedik temsilciliğinden yapılan açıklamada, </a:t>
            </a:r>
            <a:r>
              <a:rPr lang="tr-TR" dirty="0" err="1" smtClean="0">
                <a:latin typeface="Comic Sans MS" pitchFamily="66" charset="0"/>
              </a:rPr>
              <a:t>Daniele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Berton’un</a:t>
            </a:r>
            <a:r>
              <a:rPr lang="tr-TR" dirty="0" smtClean="0">
                <a:latin typeface="Comic Sans MS" pitchFamily="66" charset="0"/>
              </a:rPr>
              <a:t> 3 ay süreyle müsabakalardan men edildiği belirtildi.</a:t>
            </a:r>
            <a:br>
              <a:rPr lang="tr-TR" dirty="0" smtClean="0">
                <a:latin typeface="Comic Sans MS" pitchFamily="66" charset="0"/>
              </a:rPr>
            </a:br>
            <a:r>
              <a:rPr lang="tr-TR" dirty="0" smtClean="0">
                <a:latin typeface="Comic Sans MS" pitchFamily="66" charset="0"/>
              </a:rPr>
              <a:t>Futbolcunun o dönemki kulübü </a:t>
            </a:r>
            <a:r>
              <a:rPr lang="tr-TR" dirty="0" err="1" smtClean="0">
                <a:latin typeface="Comic Sans MS" pitchFamily="66" charset="0"/>
              </a:rPr>
              <a:t>Cavallino’ya</a:t>
            </a:r>
            <a:r>
              <a:rPr lang="tr-TR" dirty="0" smtClean="0">
                <a:latin typeface="Comic Sans MS" pitchFamily="66" charset="0"/>
              </a:rPr>
              <a:t> da 200 </a:t>
            </a:r>
            <a:r>
              <a:rPr lang="tr-TR" dirty="0" smtClean="0">
                <a:latin typeface="Comic Sans MS" pitchFamily="66" charset="0"/>
              </a:rPr>
              <a:t>E</a:t>
            </a:r>
            <a:r>
              <a:rPr lang="tr-TR" dirty="0" smtClean="0">
                <a:latin typeface="Comic Sans MS" pitchFamily="66" charset="0"/>
              </a:rPr>
              <a:t>uro </a:t>
            </a:r>
            <a:r>
              <a:rPr lang="tr-TR" dirty="0" smtClean="0">
                <a:latin typeface="Comic Sans MS" pitchFamily="66" charset="0"/>
              </a:rPr>
              <a:t>para cezası verildi.</a:t>
            </a:r>
          </a:p>
          <a:p>
            <a:endParaRPr lang="tr-TR" dirty="0"/>
          </a:p>
        </p:txBody>
      </p:sp>
    </p:spTree>
  </p:cSld>
  <p:clrMapOvr>
    <a:masterClrMapping/>
  </p:clrMapOvr>
  <p:transition>
    <p:split dir="in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Kulübe verilen cezanın, söz konusu mesajından sonra </a:t>
            </a:r>
            <a:r>
              <a:rPr lang="tr-TR" dirty="0" err="1" smtClean="0">
                <a:latin typeface="Comic Sans MS" pitchFamily="66" charset="0"/>
              </a:rPr>
              <a:t>Berton’la</a:t>
            </a:r>
            <a:r>
              <a:rPr lang="tr-TR" dirty="0" smtClean="0">
                <a:latin typeface="Comic Sans MS" pitchFamily="66" charset="0"/>
              </a:rPr>
              <a:t> aralarına mesafe koymaları ve sezon ortasında da oyuncuyu başka takıma transfer etmeleri nedeniyle düşük tutulduğu belirtildi.</a:t>
            </a:r>
          </a:p>
          <a:p>
            <a:r>
              <a:rPr lang="tr-TR" dirty="0" smtClean="0">
                <a:latin typeface="Comic Sans MS" pitchFamily="66" charset="0"/>
              </a:rPr>
              <a:t>Haber yerel basında “Kadın hakeme hakaretin bedeli ağır oldu”, “</a:t>
            </a:r>
            <a:r>
              <a:rPr lang="tr-TR" dirty="0" err="1" smtClean="0">
                <a:latin typeface="Comic Sans MS" pitchFamily="66" charset="0"/>
              </a:rPr>
              <a:t>Facebook’taki</a:t>
            </a:r>
            <a:r>
              <a:rPr lang="tr-TR" dirty="0" smtClean="0">
                <a:latin typeface="Comic Sans MS" pitchFamily="66" charset="0"/>
              </a:rPr>
              <a:t> bir cümleye çok ağır ceza” gibi yorumlarla yer aldı.</a:t>
            </a:r>
          </a:p>
          <a:p>
            <a:endParaRPr lang="tr-TR" dirty="0"/>
          </a:p>
        </p:txBody>
      </p:sp>
    </p:spTree>
  </p:cSld>
  <p:clrMapOvr>
    <a:masterClrMapping/>
  </p:clrMapOvr>
  <p:transition>
    <p:split dir="in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1) Sizce kadın hakeme yapılan bu davranış etik midir?</a:t>
            </a:r>
          </a:p>
          <a:p>
            <a:r>
              <a:rPr lang="tr-TR" dirty="0" smtClean="0">
                <a:latin typeface="Comic Sans MS" pitchFamily="66" charset="0"/>
              </a:rPr>
              <a:t>2) Böyle bir </a:t>
            </a:r>
            <a:r>
              <a:rPr lang="tr-TR" dirty="0" smtClean="0">
                <a:latin typeface="Comic Sans MS" pitchFamily="66" charset="0"/>
              </a:rPr>
              <a:t>davranış karşısında </a:t>
            </a:r>
            <a:r>
              <a:rPr lang="tr-TR" dirty="0" smtClean="0">
                <a:latin typeface="Comic Sans MS" pitchFamily="66" charset="0"/>
              </a:rPr>
              <a:t>bundan sonraki zamanda sizce kadınların bu mesleğe karşı tutumu ne olur?</a:t>
            </a:r>
          </a:p>
          <a:p>
            <a:r>
              <a:rPr lang="tr-TR" dirty="0" smtClean="0">
                <a:latin typeface="Comic Sans MS" pitchFamily="66" charset="0"/>
              </a:rPr>
              <a:t>3)Sizce futbolcuya verilen ceza yeterli midir? Bir daha böyle bir durumla karşılaşılmaması için ne gibi önlemler alınmalıdır</a:t>
            </a:r>
            <a:r>
              <a:rPr lang="tr-TR" dirty="0" smtClean="0">
                <a:latin typeface="Comic Sans MS" pitchFamily="66" charset="0"/>
              </a:rPr>
              <a:t>?</a:t>
            </a:r>
          </a:p>
          <a:p>
            <a:r>
              <a:rPr lang="tr-TR" dirty="0" smtClean="0">
                <a:latin typeface="Comic Sans MS" pitchFamily="66" charset="0"/>
              </a:rPr>
              <a:t>4) kadın hakemin yerinde siz olsaydınız bu olayda nasıl davranırdınız?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sorular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split dir="in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263</TotalTime>
  <Words>283</Words>
  <Application>Microsoft Office PowerPoint</Application>
  <PresentationFormat>Ekran Gösterisi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Kalabalık</vt:lpstr>
      <vt:lpstr>Slayt 1</vt:lpstr>
      <vt:lpstr>CİNSİYETÇİLİĞİN BEDELİ: KADIN HAKEME ‘EVİNDE ÜTÜ YAP’ DİYEN OYUNCUYA SAHALARDAN 3 AY MEN… </vt:lpstr>
      <vt:lpstr>İtalya’nın Venedik kentinde bir amatör futbol takımının oyuncusu, kadın hakeme “evinde oturup ütü yap” dediği için 3 aylığına sahalardan men edildi. </vt:lpstr>
      <vt:lpstr>Slayt 4</vt:lpstr>
      <vt:lpstr>Slayt 5</vt:lpstr>
      <vt:lpstr>Slayt 6</vt:lpstr>
      <vt:lpstr>sorular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Acer</dc:creator>
  <cp:lastModifiedBy>hp</cp:lastModifiedBy>
  <cp:revision>31</cp:revision>
  <dcterms:created xsi:type="dcterms:W3CDTF">2016-05-03T18:27:26Z</dcterms:created>
  <dcterms:modified xsi:type="dcterms:W3CDTF">2019-04-08T18:11:52Z</dcterms:modified>
</cp:coreProperties>
</file>