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37" d="100"/>
          <a:sy n="37"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BB40905-FFFA-4F8D-AEA6-A3E9B6610C2F}"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EA3885-81A4-49A0-8E5F-7129DE51A16F}" type="slidenum">
              <a:rPr lang="tr-TR" smtClean="0"/>
              <a:t>‹#›</a:t>
            </a:fld>
            <a:endParaRPr lang="tr-TR"/>
          </a:p>
        </p:txBody>
      </p:sp>
    </p:spTree>
    <p:extLst>
      <p:ext uri="{BB962C8B-B14F-4D97-AF65-F5344CB8AC3E}">
        <p14:creationId xmlns:p14="http://schemas.microsoft.com/office/powerpoint/2010/main" val="956416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B40905-FFFA-4F8D-AEA6-A3E9B6610C2F}"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EA3885-81A4-49A0-8E5F-7129DE51A16F}" type="slidenum">
              <a:rPr lang="tr-TR" smtClean="0"/>
              <a:t>‹#›</a:t>
            </a:fld>
            <a:endParaRPr lang="tr-TR"/>
          </a:p>
        </p:txBody>
      </p:sp>
    </p:spTree>
    <p:extLst>
      <p:ext uri="{BB962C8B-B14F-4D97-AF65-F5344CB8AC3E}">
        <p14:creationId xmlns:p14="http://schemas.microsoft.com/office/powerpoint/2010/main" val="307853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B40905-FFFA-4F8D-AEA6-A3E9B6610C2F}"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EA3885-81A4-49A0-8E5F-7129DE51A16F}" type="slidenum">
              <a:rPr lang="tr-TR" smtClean="0"/>
              <a:t>‹#›</a:t>
            </a:fld>
            <a:endParaRPr lang="tr-TR"/>
          </a:p>
        </p:txBody>
      </p:sp>
    </p:spTree>
    <p:extLst>
      <p:ext uri="{BB962C8B-B14F-4D97-AF65-F5344CB8AC3E}">
        <p14:creationId xmlns:p14="http://schemas.microsoft.com/office/powerpoint/2010/main" val="443134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BB40905-FFFA-4F8D-AEA6-A3E9B6610C2F}"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EA3885-81A4-49A0-8E5F-7129DE51A16F}" type="slidenum">
              <a:rPr lang="tr-TR" smtClean="0"/>
              <a:t>‹#›</a:t>
            </a:fld>
            <a:endParaRPr lang="tr-TR"/>
          </a:p>
        </p:txBody>
      </p:sp>
    </p:spTree>
    <p:extLst>
      <p:ext uri="{BB962C8B-B14F-4D97-AF65-F5344CB8AC3E}">
        <p14:creationId xmlns:p14="http://schemas.microsoft.com/office/powerpoint/2010/main" val="3871201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BB40905-FFFA-4F8D-AEA6-A3E9B6610C2F}" type="datetimeFigureOut">
              <a:rPr lang="tr-TR" smtClean="0"/>
              <a:t>4.04.2018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EA3885-81A4-49A0-8E5F-7129DE51A16F}" type="slidenum">
              <a:rPr lang="tr-TR" smtClean="0"/>
              <a:t>‹#›</a:t>
            </a:fld>
            <a:endParaRPr lang="tr-TR"/>
          </a:p>
        </p:txBody>
      </p:sp>
    </p:spTree>
    <p:extLst>
      <p:ext uri="{BB962C8B-B14F-4D97-AF65-F5344CB8AC3E}">
        <p14:creationId xmlns:p14="http://schemas.microsoft.com/office/powerpoint/2010/main" val="2751831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BB40905-FFFA-4F8D-AEA6-A3E9B6610C2F}"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EA3885-81A4-49A0-8E5F-7129DE51A16F}" type="slidenum">
              <a:rPr lang="tr-TR" smtClean="0"/>
              <a:t>‹#›</a:t>
            </a:fld>
            <a:endParaRPr lang="tr-TR"/>
          </a:p>
        </p:txBody>
      </p:sp>
    </p:spTree>
    <p:extLst>
      <p:ext uri="{BB962C8B-B14F-4D97-AF65-F5344CB8AC3E}">
        <p14:creationId xmlns:p14="http://schemas.microsoft.com/office/powerpoint/2010/main" val="1544375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BB40905-FFFA-4F8D-AEA6-A3E9B6610C2F}" type="datetimeFigureOut">
              <a:rPr lang="tr-TR" smtClean="0"/>
              <a:t>4.04.2018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FEA3885-81A4-49A0-8E5F-7129DE51A16F}" type="slidenum">
              <a:rPr lang="tr-TR" smtClean="0"/>
              <a:t>‹#›</a:t>
            </a:fld>
            <a:endParaRPr lang="tr-TR"/>
          </a:p>
        </p:txBody>
      </p:sp>
    </p:spTree>
    <p:extLst>
      <p:ext uri="{BB962C8B-B14F-4D97-AF65-F5344CB8AC3E}">
        <p14:creationId xmlns:p14="http://schemas.microsoft.com/office/powerpoint/2010/main" val="3854772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BB40905-FFFA-4F8D-AEA6-A3E9B6610C2F}" type="datetimeFigureOut">
              <a:rPr lang="tr-TR" smtClean="0"/>
              <a:t>4.04.2018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FEA3885-81A4-49A0-8E5F-7129DE51A16F}" type="slidenum">
              <a:rPr lang="tr-TR" smtClean="0"/>
              <a:t>‹#›</a:t>
            </a:fld>
            <a:endParaRPr lang="tr-TR"/>
          </a:p>
        </p:txBody>
      </p:sp>
    </p:spTree>
    <p:extLst>
      <p:ext uri="{BB962C8B-B14F-4D97-AF65-F5344CB8AC3E}">
        <p14:creationId xmlns:p14="http://schemas.microsoft.com/office/powerpoint/2010/main" val="1425338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BB40905-FFFA-4F8D-AEA6-A3E9B6610C2F}" type="datetimeFigureOut">
              <a:rPr lang="tr-TR" smtClean="0"/>
              <a:t>4.04.2018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FEA3885-81A4-49A0-8E5F-7129DE51A16F}" type="slidenum">
              <a:rPr lang="tr-TR" smtClean="0"/>
              <a:t>‹#›</a:t>
            </a:fld>
            <a:endParaRPr lang="tr-TR"/>
          </a:p>
        </p:txBody>
      </p:sp>
    </p:spTree>
    <p:extLst>
      <p:ext uri="{BB962C8B-B14F-4D97-AF65-F5344CB8AC3E}">
        <p14:creationId xmlns:p14="http://schemas.microsoft.com/office/powerpoint/2010/main" val="522270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BB40905-FFFA-4F8D-AEA6-A3E9B6610C2F}"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EA3885-81A4-49A0-8E5F-7129DE51A16F}" type="slidenum">
              <a:rPr lang="tr-TR" smtClean="0"/>
              <a:t>‹#›</a:t>
            </a:fld>
            <a:endParaRPr lang="tr-TR"/>
          </a:p>
        </p:txBody>
      </p:sp>
    </p:spTree>
    <p:extLst>
      <p:ext uri="{BB962C8B-B14F-4D97-AF65-F5344CB8AC3E}">
        <p14:creationId xmlns:p14="http://schemas.microsoft.com/office/powerpoint/2010/main" val="1294533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BB40905-FFFA-4F8D-AEA6-A3E9B6610C2F}" type="datetimeFigureOut">
              <a:rPr lang="tr-TR" smtClean="0"/>
              <a:t>4.04.2018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EA3885-81A4-49A0-8E5F-7129DE51A16F}" type="slidenum">
              <a:rPr lang="tr-TR" smtClean="0"/>
              <a:t>‹#›</a:t>
            </a:fld>
            <a:endParaRPr lang="tr-TR"/>
          </a:p>
        </p:txBody>
      </p:sp>
    </p:spTree>
    <p:extLst>
      <p:ext uri="{BB962C8B-B14F-4D97-AF65-F5344CB8AC3E}">
        <p14:creationId xmlns:p14="http://schemas.microsoft.com/office/powerpoint/2010/main" val="865877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B40905-FFFA-4F8D-AEA6-A3E9B6610C2F}" type="datetimeFigureOut">
              <a:rPr lang="tr-TR" smtClean="0"/>
              <a:t>4.04.2018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EA3885-81A4-49A0-8E5F-7129DE51A16F}" type="slidenum">
              <a:rPr lang="tr-TR" smtClean="0"/>
              <a:t>‹#›</a:t>
            </a:fld>
            <a:endParaRPr lang="tr-TR"/>
          </a:p>
        </p:txBody>
      </p:sp>
    </p:spTree>
    <p:extLst>
      <p:ext uri="{BB962C8B-B14F-4D97-AF65-F5344CB8AC3E}">
        <p14:creationId xmlns:p14="http://schemas.microsoft.com/office/powerpoint/2010/main" val="3622739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err="1" smtClean="0"/>
              <a:t>Musallam’a</a:t>
            </a:r>
            <a:r>
              <a:rPr lang="tr-TR" dirty="0" smtClean="0"/>
              <a:t> göre Gazali’nin tezinde önemli olan nokta, </a:t>
            </a:r>
            <a:r>
              <a:rPr lang="tr-TR" dirty="0" err="1" smtClean="0"/>
              <a:t>hisbenin</a:t>
            </a:r>
            <a:r>
              <a:rPr lang="tr-TR" dirty="0" smtClean="0"/>
              <a:t> yöneticiler de dahil olmak üzere hiç kimsenin engelleyemeyeceği bir hak ve görev olarak savunulmasıdır. Bu savunu, İslam dünyasını uzun süre meşgul etmiş olan hukuk ve mevzuat konusunda son kararın kime ait olduğuna dair tartışmada Gazali’nin hükümdardan değil ulemadan yana olduğunu göstermektedir. Musallam halifeler ve ulema arasındaki kavgalardan örnekler vererek ulemanın hiçbir zaman devleti kullanmaya kalkışmadığını söylemekte, Gazali ve izindekileri devletten özerk bir sivil toplumu savunan etik bir çizgiye oturtmaktadır. </a:t>
            </a:r>
            <a:endParaRPr lang="tr-TR" dirty="0"/>
          </a:p>
        </p:txBody>
      </p:sp>
    </p:spTree>
    <p:extLst>
      <p:ext uri="{BB962C8B-B14F-4D97-AF65-F5344CB8AC3E}">
        <p14:creationId xmlns:p14="http://schemas.microsoft.com/office/powerpoint/2010/main" val="463549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Sosyal olguların açıklanmasında kullanılan kavramsal çerçeve aynı zamanda söz konusu olgulara dair sorunların çözümünün ne şekilde düşünüldüğünü gösterir. </a:t>
            </a:r>
          </a:p>
          <a:p>
            <a:pPr algn="just"/>
            <a:r>
              <a:rPr lang="tr-TR" dirty="0" smtClean="0"/>
              <a:t>Bir kavram cari entelektüel zeminde </a:t>
            </a:r>
            <a:r>
              <a:rPr lang="tr-TR" dirty="0" err="1" smtClean="0"/>
              <a:t>hegemonik</a:t>
            </a:r>
            <a:r>
              <a:rPr lang="tr-TR" dirty="0" smtClean="0"/>
              <a:t> bir konum almışsa bu hegemonyayı ve zemini yaratan bilgi ve iktidar ilişkisi üzerine düşünmek sosyal bilimcinin görevidir.</a:t>
            </a:r>
            <a:endParaRPr lang="tr-TR" dirty="0"/>
          </a:p>
        </p:txBody>
      </p:sp>
      <p:sp>
        <p:nvSpPr>
          <p:cNvPr id="4" name="3 Başlık"/>
          <p:cNvSpPr>
            <a:spLocks noGrp="1"/>
          </p:cNvSpPr>
          <p:nvPr>
            <p:ph type="title"/>
          </p:nvPr>
        </p:nvSpPr>
        <p:spPr/>
        <p:txBody>
          <a:bodyPr>
            <a:normAutofit/>
          </a:bodyPr>
          <a:lstStyle/>
          <a:p>
            <a:pPr algn="just"/>
            <a:r>
              <a:rPr lang="tr-TR" dirty="0" smtClean="0"/>
              <a:t>Müslüman Toplumlara Nasıl Bakacağız? Nasıl Çalışacağız?</a:t>
            </a:r>
            <a:endParaRPr lang="tr-TR" dirty="0"/>
          </a:p>
        </p:txBody>
      </p:sp>
    </p:spTree>
    <p:extLst>
      <p:ext uri="{BB962C8B-B14F-4D97-AF65-F5344CB8AC3E}">
        <p14:creationId xmlns:p14="http://schemas.microsoft.com/office/powerpoint/2010/main" val="1353960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Kültür kavramının merkezinde olduğu kültürelci anlayış politik sahnedeki sürtüşmelerde de kendini göstermektedir. Özellikle insan hakları, demokrasi ve toplumsal cinsiyet gibi konularda politikaları tepki çeken devletler tüm itirazları kültürel göreceliğe sığınarak göğüslemeye çalışmaktadır. Bunun yanında kendi ülkelerinde asla kabul etmeyecekleri bazı uygulamalara şahit olan kimi Batılı politikacılar da bu uygulamaları kültür ile açıklayarak doğallaştırmaktadır.</a:t>
            </a:r>
            <a:endParaRPr lang="tr-TR" dirty="0"/>
          </a:p>
        </p:txBody>
      </p:sp>
    </p:spTree>
    <p:extLst>
      <p:ext uri="{BB962C8B-B14F-4D97-AF65-F5344CB8AC3E}">
        <p14:creationId xmlns:p14="http://schemas.microsoft.com/office/powerpoint/2010/main" val="2525018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just"/>
            <a:r>
              <a:rPr lang="tr-TR" dirty="0" smtClean="0"/>
              <a:t>Aziz Al- </a:t>
            </a:r>
            <a:r>
              <a:rPr lang="tr-TR" dirty="0" err="1" smtClean="0"/>
              <a:t>Azmeh</a:t>
            </a:r>
            <a:r>
              <a:rPr lang="tr-TR" dirty="0" smtClean="0"/>
              <a:t> </a:t>
            </a:r>
            <a:r>
              <a:rPr lang="tr-TR" i="1" dirty="0" smtClean="0"/>
              <a:t>İslâmlar ve </a:t>
            </a:r>
            <a:r>
              <a:rPr lang="tr-TR" i="1" dirty="0" err="1" smtClean="0"/>
              <a:t>Moderniteler</a:t>
            </a:r>
            <a:r>
              <a:rPr lang="tr-TR" dirty="0" smtClean="0"/>
              <a:t> kitabıyla, </a:t>
            </a:r>
            <a:r>
              <a:rPr lang="tr-TR" dirty="0" err="1" smtClean="0"/>
              <a:t>müslüman</a:t>
            </a:r>
            <a:r>
              <a:rPr lang="tr-TR" dirty="0" smtClean="0"/>
              <a:t> toplulukları anlatmak veya anlamak için başvurulan homojenleştirici, tekleştirici ve indirgemeci yaklaşımları karşı itirazlar geliştirerek dinin veya kültürün tek açıklama şeması olarak kullanılmasını eleştirmektedir.</a:t>
            </a:r>
            <a:endParaRPr lang="tr-TR" dirty="0"/>
          </a:p>
        </p:txBody>
      </p:sp>
    </p:spTree>
    <p:extLst>
      <p:ext uri="{BB962C8B-B14F-4D97-AF65-F5344CB8AC3E}">
        <p14:creationId xmlns:p14="http://schemas.microsoft.com/office/powerpoint/2010/main" val="1681014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r>
              <a:rPr lang="tr-TR" dirty="0" smtClean="0"/>
              <a:t>El-</a:t>
            </a:r>
            <a:r>
              <a:rPr lang="tr-TR" dirty="0" err="1" smtClean="0"/>
              <a:t>Azmeh</a:t>
            </a:r>
            <a:r>
              <a:rPr lang="tr-TR" dirty="0" smtClean="0"/>
              <a:t>, dinin tüm Müslüman topluluklardaki tüm farklılıkları açıklayan, değişmeyen, sabit ve mensuplarının iradesine hiç imkan tanımayan bir öz olarak ele alınmasının; kültürün farklı toplulukların birbirini anlamasını imkansızlaştıran ve tercüme edilemeyecek bir ruh olarak kodlanmasının bilimi de imkansızlaştıracağını ve bizi akademik olarak fakirleştireceğini savunmaktadır. </a:t>
            </a:r>
          </a:p>
          <a:p>
            <a:endParaRPr lang="tr-TR" dirty="0"/>
          </a:p>
        </p:txBody>
      </p:sp>
    </p:spTree>
    <p:extLst>
      <p:ext uri="{BB962C8B-B14F-4D97-AF65-F5344CB8AC3E}">
        <p14:creationId xmlns:p14="http://schemas.microsoft.com/office/powerpoint/2010/main" val="386977115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273</Words>
  <Application>Microsoft Office PowerPoint</Application>
  <PresentationFormat>Geniş ekran</PresentationFormat>
  <Paragraphs>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PowerPoint Sunusu</vt:lpstr>
      <vt:lpstr>Müslüman Toplumlara Nasıl Bakacağız? Nasıl Çalışacağız?</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cp:revision>
  <dcterms:created xsi:type="dcterms:W3CDTF">2018-04-03T22:24:23Z</dcterms:created>
  <dcterms:modified xsi:type="dcterms:W3CDTF">2018-04-03T22:24:34Z</dcterms:modified>
</cp:coreProperties>
</file>