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906000" cy="6858000" type="A4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1192C-7AFA-400C-AD07-AF035337747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7C2D0-B783-4E6B-A366-5F0DC799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11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1192C-7AFA-400C-AD07-AF0353377478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7C2D0-B783-4E6B-A366-5F0DC79978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2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21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Güvence önlemleri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8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smtClean="0"/>
              <a:t>Amme alacaklarında rüçhan hakkı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00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smtClean="0"/>
              <a:t>Teminat isteme</a:t>
            </a:r>
            <a:r>
              <a:rPr lang="en-US" i="1" smtClean="0"/>
              <a:t/>
            </a:r>
            <a:br>
              <a:rPr lang="en-US" i="1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622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Teminat olarak kabul edilenler varlıklar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92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smtClean="0"/>
              <a:t>Şahsi kefalet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556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smtClean="0"/>
              <a:t>İhtiyati haciz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747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i="1" smtClean="0"/>
              <a:t>İhtiyati tahakkuk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099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Diğer önlemler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6183 sayılı AATUHK Kanun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71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Borçlanma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77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Parafiskal gelirler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3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borcunun tahsili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560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Vadesinde ödenmeyen alacaklar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04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Vadesinde ödenmeyen alacaklar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06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/>
            </a:r>
            <a:br>
              <a:rPr lang="tr-TR" smtClean="0"/>
            </a:br>
            <a:r>
              <a:rPr lang="tr-TR" smtClean="0"/>
              <a:t>Adli yargıda görülen davalar 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119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Haciz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579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</Words>
  <Application>Microsoft Office PowerPoint</Application>
  <PresentationFormat>A4 Paper (210x297 mm)</PresentationFormat>
  <Paragraphs>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6183 sayılı AATUHK Kanun </vt:lpstr>
      <vt:lpstr>Borçlanma </vt:lpstr>
      <vt:lpstr>Parafiskal gelirler</vt:lpstr>
      <vt:lpstr>Vergi borcunun tahsili </vt:lpstr>
      <vt:lpstr>Vadesinde ödenmeyen alacaklar </vt:lpstr>
      <vt:lpstr>Vadesinde ödenmeyen alacaklar </vt:lpstr>
      <vt:lpstr> Adli yargıda görülen davalar  </vt:lpstr>
      <vt:lpstr>Haciz </vt:lpstr>
      <vt:lpstr>Güvence önlemleri</vt:lpstr>
      <vt:lpstr>Amme alacaklarında rüçhan hakkı</vt:lpstr>
      <vt:lpstr>Teminat isteme </vt:lpstr>
      <vt:lpstr>Teminat olarak kabul edilenler varlıklar </vt:lpstr>
      <vt:lpstr>Şahsi kefalet</vt:lpstr>
      <vt:lpstr>İhtiyati haciz</vt:lpstr>
      <vt:lpstr>İhtiyati tahakkuk</vt:lpstr>
      <vt:lpstr>Diğer önlemler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OZ</dc:creator>
  <cp:lastModifiedBy>Semih OZ</cp:lastModifiedBy>
  <cp:revision>1</cp:revision>
  <dcterms:created xsi:type="dcterms:W3CDTF">2020-03-22T19:22:12Z</dcterms:created>
  <dcterms:modified xsi:type="dcterms:W3CDTF">2020-03-22T19:22:12Z</dcterms:modified>
</cp:coreProperties>
</file>