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2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sz="2700" dirty="0">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132 GENEL HATLARIYLA HİNDİSTAN TARİHİ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4. </a:t>
            </a:r>
            <a:r>
              <a:rPr lang="tr-TR">
                <a:solidFill>
                  <a:schemeClr val="accent2">
                    <a:lumMod val="75000"/>
                  </a:schemeClr>
                </a:solidFill>
                <a:effectLst>
                  <a:outerShdw blurRad="38100" dist="38100" dir="2700000" algn="tl">
                    <a:srgbClr val="000000">
                      <a:alpha val="43137"/>
                    </a:srgbClr>
                  </a:outerShdw>
                </a:effectLst>
                <a:latin typeface="Comic Sans MS" pitchFamily="66" charset="0"/>
              </a:rPr>
              <a:t>HAFTA</a:t>
            </a:r>
            <a:br>
              <a:rPr lang="tr-TR">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İndus</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vadisi medeniyeti tarihi </a:t>
            </a: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ıı</a:t>
            </a: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İndus</a:t>
            </a:r>
            <a:r>
              <a:rPr lang="tr-TR" dirty="0"/>
              <a:t> Medeniyetinde hâkim devlet idaresinin olmaması, toplumunun tamamen aynı kökenden gelen kişiler tarafından oluştuğu anlamına da gelmektedir. Ancak bu medeniyeti oluşturan toplumun, hangi kökenden gelirse gelsin, üst düzeydeki bir kültürel düzeye sahip oldukları açıktır.</a:t>
            </a:r>
            <a:endParaRPr lang="tr-TR" b="1" dirty="0"/>
          </a:p>
          <a:p>
            <a:pPr algn="ct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normAutofit/>
          </a:bodyPr>
          <a:lstStyle/>
          <a:p>
            <a:pPr algn="ctr"/>
            <a:r>
              <a:rPr lang="tr-TR" dirty="0"/>
              <a:t>Yapılan arkeolojik çalışmalarda, bir takım mühür ve seramik kap kacak, alet edevata da ulaşılmıştır. Bu kalıntılar, </a:t>
            </a:r>
            <a:r>
              <a:rPr lang="tr-TR" dirty="0" err="1"/>
              <a:t>İndus</a:t>
            </a:r>
            <a:r>
              <a:rPr lang="tr-TR" dirty="0"/>
              <a:t> Vadisi medeniyetinin siyasi tarihi, ekonomik ilişkileri ve kültürel mirasının yorumlanması bakımından oldukça önemlidir. </a:t>
            </a:r>
            <a:endParaRPr lang="tr-TR" b="1" dirty="0"/>
          </a:p>
          <a:p>
            <a:pPr algn="ct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normAutofit/>
          </a:bodyPr>
          <a:lstStyle/>
          <a:p>
            <a:pPr algn="ctr"/>
            <a:r>
              <a:rPr lang="tr-TR" dirty="0"/>
              <a:t>Mühürler üzerindeki tek boynuzlu hayvan kabartmaları, Sümer’dekilere benzemesi açısından, karşılaştırmalı medeniyet tarihi araştırmacılarını heyecanlandırsa da net bir çıkarım yapabilmek mümkün olamamıştır. Şüphesiz ki bu duruma sebep olan en önemli engel, mühür ve seramik benzeri kalıntılarda yer alan </a:t>
            </a:r>
            <a:r>
              <a:rPr lang="tr-TR" dirty="0" err="1"/>
              <a:t>İndus</a:t>
            </a:r>
            <a:r>
              <a:rPr lang="tr-TR" dirty="0"/>
              <a:t> yazısının henüz çözülememiş olmasıdır. </a:t>
            </a:r>
            <a:endParaRPr lang="tr-TR" b="1" dirty="0"/>
          </a:p>
          <a:p>
            <a:pPr algn="ctr"/>
            <a:endParaRPr lang="tr-TR" dirty="0"/>
          </a:p>
        </p:txBody>
      </p:sp>
    </p:spTree>
    <p:extLst>
      <p:ext uri="{BB962C8B-B14F-4D97-AF65-F5344CB8AC3E}">
        <p14:creationId xmlns:p14="http://schemas.microsoft.com/office/powerpoint/2010/main" val="2208685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Pencab’ın</a:t>
            </a:r>
            <a:r>
              <a:rPr lang="tr-TR" dirty="0"/>
              <a:t> kuzeyinde </a:t>
            </a:r>
            <a:r>
              <a:rPr lang="tr-TR" dirty="0" err="1"/>
              <a:t>Sarasvati</a:t>
            </a:r>
            <a:r>
              <a:rPr lang="tr-TR" dirty="0"/>
              <a:t> vadisinin güneyinde yer alan </a:t>
            </a:r>
            <a:r>
              <a:rPr lang="tr-TR" dirty="0" err="1"/>
              <a:t>Harappa’dan</a:t>
            </a:r>
            <a:r>
              <a:rPr lang="tr-TR" dirty="0"/>
              <a:t>, </a:t>
            </a:r>
            <a:r>
              <a:rPr lang="tr-TR" dirty="0" err="1"/>
              <a:t>Ravi</a:t>
            </a:r>
            <a:r>
              <a:rPr lang="tr-TR" dirty="0"/>
              <a:t> ırmağının eski bir kolu geçmekteydi. Ayrıca bu bölgede en küçüğü 2, en büyüğü 100 hektar olmak üzere irili ufaklı birçok yerleşim birimi daha yer almaktaydı.</a:t>
            </a:r>
            <a:endParaRPr lang="tr-TR" b="1"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err="1"/>
              <a:t>İndus</a:t>
            </a:r>
            <a:r>
              <a:rPr lang="tr-TR" dirty="0"/>
              <a:t> Nehri’nin verimli ovalarının batısında bulunan ve içinden </a:t>
            </a:r>
            <a:r>
              <a:rPr lang="tr-TR" dirty="0" err="1"/>
              <a:t>Ghaggar-Hakra</a:t>
            </a:r>
            <a:r>
              <a:rPr lang="tr-TR" dirty="0"/>
              <a:t> nehri geçen </a:t>
            </a:r>
            <a:r>
              <a:rPr lang="tr-TR" dirty="0" err="1"/>
              <a:t>Mohenco-daro</a:t>
            </a:r>
            <a:r>
              <a:rPr lang="tr-TR" dirty="0"/>
              <a:t> ise Pakistan’daki </a:t>
            </a:r>
            <a:r>
              <a:rPr lang="tr-TR" dirty="0" err="1"/>
              <a:t>Sind</a:t>
            </a:r>
            <a:r>
              <a:rPr lang="tr-TR" dirty="0"/>
              <a:t> bölgesinde kurulmuştu. Gelişmiş şehir yaşamı ve planlaması ile MÖ üçüncü milenyumda, yaklaşık 2.5 milyon civarındaki nüfusuyla </a:t>
            </a:r>
            <a:r>
              <a:rPr lang="tr-TR" dirty="0" err="1"/>
              <a:t>İndus</a:t>
            </a:r>
            <a:r>
              <a:rPr lang="tr-TR" dirty="0"/>
              <a:t> Vadisi medeniyetinin en kalabalık yerleşim yeri olmuştur.</a:t>
            </a:r>
            <a:endParaRPr lang="tr-TR" b="1" dirty="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pic>
        <p:nvPicPr>
          <p:cNvPr id="1026" name="Picture 2" descr="indus civilization map ile ilgili görsel sonucu">
            <a:extLst>
              <a:ext uri="{FF2B5EF4-FFF2-40B4-BE49-F238E27FC236}">
                <a16:creationId xmlns:a16="http://schemas.microsoft.com/office/drawing/2014/main" id="{76D33A09-E64B-4B34-8A87-A8375AC24369}"/>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763688" y="1700808"/>
            <a:ext cx="5015260" cy="4242048"/>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Böylesine büyük bir alana yayılmış olan </a:t>
            </a:r>
            <a:r>
              <a:rPr lang="tr-TR" dirty="0" err="1"/>
              <a:t>İndus</a:t>
            </a:r>
            <a:r>
              <a:rPr lang="tr-TR" dirty="0"/>
              <a:t> medeniyeti şehirlerinin kimler tarafında inşa edilmiş olduğu ise hala tam olarak bilinememektedir. Ancak araştırmacıların çoğu onların </a:t>
            </a:r>
            <a:r>
              <a:rPr lang="tr-TR" dirty="0" err="1"/>
              <a:t>Ārilerin</a:t>
            </a:r>
            <a:r>
              <a:rPr lang="tr-TR" dirty="0"/>
              <a:t> gelişinden önce bu coğrafyaya yerleşmiş olan göçebe bir halk olduğu konusunda fikir birliğine varmıştır.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 </a:t>
            </a:r>
            <a:r>
              <a:rPr lang="tr-TR" dirty="0" err="1"/>
              <a:t>İndus’ta</a:t>
            </a:r>
            <a:r>
              <a:rPr lang="tr-TR" dirty="0"/>
              <a:t> şehirler, ardı ardına takip eden caddelerin birbirinin etrafında dönüp dolaşması ilkesi üzerine kurulmuştur. Ana caddeler ya kuzeyden güneye ya da doğudan batıya doğru uzanır. Bu yerleşim planına ise “ızgara deseni”  adı verilmektedir. </a:t>
            </a:r>
            <a:endParaRPr lang="tr-TR" b="1" dirty="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Şehirlerde geniş caddelerin yanı sıra </a:t>
            </a:r>
            <a:r>
              <a:rPr lang="tr-TR" dirty="0" err="1"/>
              <a:t>İndus</a:t>
            </a:r>
            <a:r>
              <a:rPr lang="tr-TR" dirty="0"/>
              <a:t> Nehri’nin şiddetli taşkınlarıyla başa çıkabilecek güçteki bir altyapı ağı da yer almaktaydı. Ayrıca hemen hemen bütün evlere bağlı olan bir atık su sistemi mevcuttu.</a:t>
            </a:r>
            <a:endParaRPr lang="tr-TR" b="1" dirty="0"/>
          </a:p>
          <a:p>
            <a:endParaRPr lang="tr-TR"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r"/>
            <a:r>
              <a:rPr lang="tr-TR" dirty="0"/>
              <a:t>Böylelikle atık su, duvardaki atık su boruları yoluyla dışarı atılırdı. Şehirlerde, büyük bir saray ya da görkemli tapınaklar olmadığı gibi; herhangi bir anıt mezar ya da devlet adamları ve tanrılara ait büyük heykeller de yoktu. </a:t>
            </a:r>
            <a:endParaRPr lang="tr-TR" b="1" dirty="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132 GENEL HATLARIYLA HİNDİSTAN TARİHİ</a:t>
            </a:r>
            <a:endParaRPr lang="tr-TR" dirty="0"/>
          </a:p>
        </p:txBody>
      </p:sp>
      <p:sp>
        <p:nvSpPr>
          <p:cNvPr id="3" name="2 İçerik Yer Tutucusu"/>
          <p:cNvSpPr>
            <a:spLocks noGrp="1"/>
          </p:cNvSpPr>
          <p:nvPr>
            <p:ph sz="quarter" idx="1"/>
          </p:nvPr>
        </p:nvSpPr>
        <p:spPr/>
        <p:txBody>
          <a:bodyPr/>
          <a:lstStyle/>
          <a:p>
            <a:pPr algn="ctr"/>
            <a:r>
              <a:rPr lang="tr-TR" dirty="0"/>
              <a:t>Siyasi bir otoritenin olmadığı yönündeki kanıtlar, </a:t>
            </a:r>
            <a:r>
              <a:rPr lang="tr-TR" dirty="0" err="1"/>
              <a:t>İndus</a:t>
            </a:r>
            <a:r>
              <a:rPr lang="tr-TR" dirty="0"/>
              <a:t> insanının, sahip oldukları ileri medeni güce rağmen, başka bir yeri fethetme ya da ele geçirme, yönetme çabasında da olmadıkları şeklinde, yorumların yapılmasına sebep olmuştur.</a:t>
            </a:r>
            <a:endParaRPr lang="tr-TR" b="1" dirty="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1347</TotalTime>
  <Words>520</Words>
  <Application>Microsoft Office PowerPoint</Application>
  <PresentationFormat>Ekran Gösterisi (4:3)</PresentationFormat>
  <Paragraphs>29</Paragraphs>
  <Slides>12</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Calibri</vt:lpstr>
      <vt:lpstr>Century Schoolbook</vt:lpstr>
      <vt:lpstr>Comic Sans MS</vt:lpstr>
      <vt:lpstr>Wingdings</vt:lpstr>
      <vt:lpstr>Wingdings 2</vt:lpstr>
      <vt:lpstr>Oriel</vt:lpstr>
      <vt:lpstr>                  HİN 132 GENEL HATLARIYLA HİNDİSTAN TARİHİ  4. HAFTA  İndus vadisi medeniyeti tarihi ıı      </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lpstr>HİN 132 GENEL HATLARIYLA HİNDİSTAN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142</cp:revision>
  <dcterms:created xsi:type="dcterms:W3CDTF">2014-11-21T09:52:05Z</dcterms:created>
  <dcterms:modified xsi:type="dcterms:W3CDTF">2020-02-24T12:31:39Z</dcterms:modified>
</cp:coreProperties>
</file>