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2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5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45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29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33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68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99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15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9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6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0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1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6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3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8.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Hak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Belirli bir hukuk Düzeni içerisinde Kişiye tanımlanan ya da kişinin korunan ayrıcalıkları/yetkileri </a:t>
            </a:r>
          </a:p>
          <a:p>
            <a:r>
              <a:rPr lang="tr-TR" dirty="0" smtClean="0"/>
              <a:t>Toplumların temelidir. </a:t>
            </a:r>
          </a:p>
          <a:p>
            <a:r>
              <a:rPr lang="tr-TR" dirty="0" smtClean="0"/>
              <a:t>Uygarlığın ölçütlerinden biridir. </a:t>
            </a:r>
          </a:p>
          <a:p>
            <a:r>
              <a:rPr lang="tr-TR" dirty="0" smtClean="0"/>
              <a:t>Kişinin temel hak ve özgürlüklerinin tanınarak Korunması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11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Hak  Hukuk İlişkisi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Hak – Hakikat, doğruluk, adalet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Bir kişinin kendisine tanınan haklardan yararlanabilmesinin koşulu hukuk düzeninin </a:t>
            </a:r>
            <a:r>
              <a:rPr lang="tr-TR" altLang="tr-TR" dirty="0" smtClean="0"/>
              <a:t>varlığına bağlıdır. (pozitif hukuk)</a:t>
            </a:r>
          </a:p>
          <a:p>
            <a:pPr>
              <a:lnSpc>
                <a:spcPct val="150000"/>
              </a:lnSpc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19567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Hak </a:t>
            </a:r>
            <a:r>
              <a:rPr lang="tr-TR" altLang="tr-TR" dirty="0" smtClean="0"/>
              <a:t>ihlali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altLang="tr-TR" dirty="0" smtClean="0"/>
              <a:t>kişinin </a:t>
            </a:r>
            <a:r>
              <a:rPr lang="tr-TR" altLang="tr-TR" dirty="0"/>
              <a:t>sahip olduğu hakların ya da bu hakları kullanmasının sınırlanması ya da ortadan kaldırılması durumu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75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hak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İnsanın doğuştan sahip olduğu, insanın doğasından kaynaklanan hakları (Yaşama Hakkı) </a:t>
            </a:r>
          </a:p>
          <a:p>
            <a:r>
              <a:rPr lang="tr-TR" dirty="0" smtClean="0"/>
              <a:t>Devletler tarafından sınırlanamazlar</a:t>
            </a:r>
          </a:p>
          <a:p>
            <a:r>
              <a:rPr lang="tr-TR" dirty="0" smtClean="0"/>
              <a:t>Herhangi bir yasaya, bir toplumun geleneklerine ya da kültürüne bağlı değildir. </a:t>
            </a:r>
          </a:p>
          <a:p>
            <a:r>
              <a:rPr lang="tr-TR" dirty="0" smtClean="0"/>
              <a:t>Evrenseldir. </a:t>
            </a:r>
          </a:p>
        </p:txBody>
      </p:sp>
    </p:spTree>
    <p:extLst>
      <p:ext uri="{BB962C8B-B14F-4D97-AF65-F5344CB8AC3E}">
        <p14:creationId xmlns:p14="http://schemas.microsoft.com/office/powerpoint/2010/main" val="334066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Yasal haklar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belirli </a:t>
            </a:r>
            <a:r>
              <a:rPr lang="tr-TR" dirty="0"/>
              <a:t>bir yasal sistem tarafından bir kişiye verilen haklardır </a:t>
            </a:r>
            <a:endParaRPr lang="tr-TR" dirty="0" smtClean="0"/>
          </a:p>
          <a:p>
            <a:r>
              <a:rPr lang="tr-TR" dirty="0" smtClean="0"/>
              <a:t>Yasalar ile değiştirilebilir</a:t>
            </a:r>
            <a:r>
              <a:rPr lang="tr-TR" dirty="0"/>
              <a:t>, yürürlükten kaldırılabilir ve </a:t>
            </a:r>
            <a:r>
              <a:rPr lang="tr-TR" dirty="0" smtClean="0"/>
              <a:t>kısıtlanabilirler</a:t>
            </a:r>
          </a:p>
          <a:p>
            <a:r>
              <a:rPr lang="tr-TR" dirty="0" smtClean="0"/>
              <a:t>Oy verme hakkı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doğal hukuk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belirli </a:t>
            </a:r>
            <a:r>
              <a:rPr lang="tr-TR" dirty="0"/>
              <a:t>bir siyasi düzenin, toplumun ya da </a:t>
            </a:r>
            <a:r>
              <a:rPr lang="tr-TR" dirty="0" smtClean="0"/>
              <a:t>devletin </a:t>
            </a:r>
            <a:r>
              <a:rPr lang="tr-TR" dirty="0"/>
              <a:t>pozitif yasasından bağımsız olarak var olan yasadır. </a:t>
            </a:r>
            <a:endParaRPr lang="tr-TR" dirty="0" smtClean="0"/>
          </a:p>
          <a:p>
            <a:r>
              <a:rPr lang="tr-TR" dirty="0" smtClean="0"/>
              <a:t>Doğa </a:t>
            </a:r>
            <a:r>
              <a:rPr lang="tr-TR" dirty="0"/>
              <a:t>tarafından belirlendiği </a:t>
            </a:r>
            <a:r>
              <a:rPr lang="tr-TR" dirty="0" smtClean="0"/>
              <a:t>için evrenseldir. </a:t>
            </a:r>
          </a:p>
          <a:p>
            <a:r>
              <a:rPr lang="tr-TR" dirty="0" smtClean="0"/>
              <a:t>Yani insandan devletten siyasi düzenden, kültür veya gelenekten bağımsızdır.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917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Pozitif haklar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belirli </a:t>
            </a:r>
            <a:r>
              <a:rPr lang="tr-TR" dirty="0"/>
              <a:t>bir </a:t>
            </a:r>
            <a:r>
              <a:rPr lang="tr-TR" dirty="0" smtClean="0"/>
              <a:t>zamanda belirli bir toplumda kanunlar ile belirlenmiş</a:t>
            </a:r>
          </a:p>
          <a:p>
            <a:r>
              <a:rPr lang="tr-TR" dirty="0" smtClean="0"/>
              <a:t>Fiili olarak yürürlükte olan ve uygulanan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279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249</TotalTime>
  <Words>187</Words>
  <Application>Microsoft Office PowerPoint</Application>
  <PresentationFormat>Geniş ekran</PresentationFormat>
  <Paragraphs>28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</vt:lpstr>
      <vt:lpstr>Hak Kavramı</vt:lpstr>
      <vt:lpstr>Hak  Hukuk İlişkisi</vt:lpstr>
      <vt:lpstr>Hak ihlali</vt:lpstr>
      <vt:lpstr>Doğal hak</vt:lpstr>
      <vt:lpstr>Yasal haklar</vt:lpstr>
      <vt:lpstr>doğal hukuk</vt:lpstr>
      <vt:lpstr>Pozitif haklar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41</cp:revision>
  <dcterms:created xsi:type="dcterms:W3CDTF">2019-04-21T11:01:11Z</dcterms:created>
  <dcterms:modified xsi:type="dcterms:W3CDTF">2020-02-01T16:43:19Z</dcterms:modified>
</cp:coreProperties>
</file>