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75299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3599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1454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72964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1338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6686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28650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39915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119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0324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4157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3928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5625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1076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7191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4610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1300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0958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Yargı ve İnsan Hakları Muhabirliği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8.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0811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Hak Kavramı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Belirli bir hukuk Düzeni içerisinde Kişiye tanımlanan ya da kişinin korunan ayrıcalıkları/yetkileri </a:t>
            </a:r>
          </a:p>
          <a:p>
            <a:r>
              <a:rPr lang="tr-TR" dirty="0" smtClean="0"/>
              <a:t>Toplumların temelidir. </a:t>
            </a:r>
          </a:p>
          <a:p>
            <a:r>
              <a:rPr lang="tr-TR" dirty="0" smtClean="0"/>
              <a:t>Uygarlığın ölçütlerinden biridir. </a:t>
            </a:r>
          </a:p>
          <a:p>
            <a:r>
              <a:rPr lang="tr-TR" dirty="0" smtClean="0"/>
              <a:t>Kişinin temel hak ve özgürlüklerinin tanınarak Korunması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70119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Hak  Hukuk İlişkisi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Hak – Hakikat, doğruluk, adalet</a:t>
            </a:r>
          </a:p>
          <a:p>
            <a:pPr>
              <a:lnSpc>
                <a:spcPct val="150000"/>
              </a:lnSpc>
            </a:pPr>
            <a:r>
              <a:rPr lang="tr-TR" altLang="tr-TR" dirty="0"/>
              <a:t>Bir kişinin kendisine tanınan haklardan yararlanabilmesinin koşulu hukuk düzeninin </a:t>
            </a:r>
            <a:r>
              <a:rPr lang="tr-TR" altLang="tr-TR" dirty="0" smtClean="0"/>
              <a:t>varlığına bağlıdır. (pozitif hukuk)</a:t>
            </a:r>
          </a:p>
          <a:p>
            <a:pPr>
              <a:lnSpc>
                <a:spcPct val="150000"/>
              </a:lnSpc>
            </a:pP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1195678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Hak </a:t>
            </a:r>
            <a:r>
              <a:rPr lang="tr-TR" altLang="tr-TR" dirty="0" smtClean="0"/>
              <a:t>ihlali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altLang="tr-TR" dirty="0" smtClean="0"/>
              <a:t>kişinin </a:t>
            </a:r>
            <a:r>
              <a:rPr lang="tr-TR" altLang="tr-TR" dirty="0"/>
              <a:t>sahip olduğu hakların ya da bu hakları kullanmasının sınırlanması ya da ortadan kaldırılması durumu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6751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Doğal hak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İnsanın doğuştan sahip olduğu, insanın doğasından kaynaklanan hakları (Yaşama Hakkı) </a:t>
            </a:r>
          </a:p>
          <a:p>
            <a:r>
              <a:rPr lang="tr-TR" dirty="0" smtClean="0"/>
              <a:t>Devletler tarafından sınırlanamazlar</a:t>
            </a:r>
          </a:p>
          <a:p>
            <a:r>
              <a:rPr lang="tr-TR" dirty="0" smtClean="0"/>
              <a:t>Herhangi bir yasaya, bir toplumun geleneklerine ya da kültürüne bağlı değildir. </a:t>
            </a:r>
          </a:p>
          <a:p>
            <a:r>
              <a:rPr lang="tr-TR" dirty="0" smtClean="0"/>
              <a:t>Evrenseldir. </a:t>
            </a:r>
          </a:p>
        </p:txBody>
      </p:sp>
    </p:spTree>
    <p:extLst>
      <p:ext uri="{BB962C8B-B14F-4D97-AF65-F5344CB8AC3E}">
        <p14:creationId xmlns:p14="http://schemas.microsoft.com/office/powerpoint/2010/main" val="3340669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Yasal haklar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belirli </a:t>
            </a:r>
            <a:r>
              <a:rPr lang="tr-TR" dirty="0"/>
              <a:t>bir yasal sistem tarafından bir kişiye verilen haklardır </a:t>
            </a:r>
            <a:endParaRPr lang="tr-TR" dirty="0" smtClean="0"/>
          </a:p>
          <a:p>
            <a:r>
              <a:rPr lang="tr-TR" dirty="0" smtClean="0"/>
              <a:t>Yasalar ile değiştirilebilir</a:t>
            </a:r>
            <a:r>
              <a:rPr lang="tr-TR" dirty="0"/>
              <a:t>, yürürlükten kaldırılabilir ve </a:t>
            </a:r>
            <a:r>
              <a:rPr lang="tr-TR" dirty="0" smtClean="0"/>
              <a:t>kısıtlanabilirler</a:t>
            </a:r>
          </a:p>
          <a:p>
            <a:r>
              <a:rPr lang="tr-TR" dirty="0" smtClean="0"/>
              <a:t>Oy verme hakkı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663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doğal hukuk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belirli </a:t>
            </a:r>
            <a:r>
              <a:rPr lang="tr-TR" dirty="0"/>
              <a:t>bir siyasi düzenin, toplumun ya da </a:t>
            </a:r>
            <a:r>
              <a:rPr lang="tr-TR" dirty="0" smtClean="0"/>
              <a:t>devletin </a:t>
            </a:r>
            <a:r>
              <a:rPr lang="tr-TR" dirty="0"/>
              <a:t>pozitif yasasından bağımsız olarak var olan yasadır. </a:t>
            </a:r>
            <a:endParaRPr lang="tr-TR" dirty="0" smtClean="0"/>
          </a:p>
          <a:p>
            <a:r>
              <a:rPr lang="tr-TR" dirty="0" smtClean="0"/>
              <a:t>Doğa </a:t>
            </a:r>
            <a:r>
              <a:rPr lang="tr-TR" dirty="0"/>
              <a:t>tarafından belirlendiği </a:t>
            </a:r>
            <a:r>
              <a:rPr lang="tr-TR" dirty="0" smtClean="0"/>
              <a:t>için evrenseldir. </a:t>
            </a:r>
          </a:p>
          <a:p>
            <a:r>
              <a:rPr lang="tr-TR" dirty="0" smtClean="0"/>
              <a:t>Yani insandan devletten siyasi düzenden, kültür veya gelenekten bağımsızdır.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9174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Pozitif haklar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belirli </a:t>
            </a:r>
            <a:r>
              <a:rPr lang="tr-TR" dirty="0"/>
              <a:t>bir </a:t>
            </a:r>
            <a:r>
              <a:rPr lang="tr-TR" dirty="0" smtClean="0"/>
              <a:t>zamanda belirli bir toplumda kanunlar ile belirlenmiş</a:t>
            </a:r>
          </a:p>
          <a:p>
            <a:r>
              <a:rPr lang="tr-TR" dirty="0" smtClean="0"/>
              <a:t>Fiili olarak yürürlükte olan ve uygulanan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42791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 Olay</Template>
  <TotalTime>249</TotalTime>
  <Words>187</Words>
  <Application>Microsoft Office PowerPoint</Application>
  <PresentationFormat>Geniş ekran</PresentationFormat>
  <Paragraphs>28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Impact</vt:lpstr>
      <vt:lpstr>Ana Olay</vt:lpstr>
      <vt:lpstr>Yargı ve İnsan Hakları Muhabirliği</vt:lpstr>
      <vt:lpstr>Hak Kavramı</vt:lpstr>
      <vt:lpstr>Hak  Hukuk İlişkisi</vt:lpstr>
      <vt:lpstr>Hak ihlali</vt:lpstr>
      <vt:lpstr>Doğal hak</vt:lpstr>
      <vt:lpstr>Yasal haklar</vt:lpstr>
      <vt:lpstr>doğal hukuk</vt:lpstr>
      <vt:lpstr>Pozitif haklar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Yargı ve İnsan Hakları Muhabirliği</dc:title>
  <dc:creator>OZGUN DINCER</dc:creator>
  <cp:lastModifiedBy>user</cp:lastModifiedBy>
  <cp:revision>41</cp:revision>
  <dcterms:created xsi:type="dcterms:W3CDTF">2019-04-21T11:01:11Z</dcterms:created>
  <dcterms:modified xsi:type="dcterms:W3CDTF">2020-02-01T16:43:19Z</dcterms:modified>
</cp:coreProperties>
</file>