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9E01D-3ED1-44FF-B1A9-FEEAC60929A4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2E156C2-DA4E-4689-8721-49EA5BB833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888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9E01D-3ED1-44FF-B1A9-FEEAC60929A4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156C2-DA4E-4689-8721-49EA5BB833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6115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9E01D-3ED1-44FF-B1A9-FEEAC60929A4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156C2-DA4E-4689-8721-49EA5BB833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5886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9E01D-3ED1-44FF-B1A9-FEEAC60929A4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156C2-DA4E-4689-8721-49EA5BB833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6866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A6C9E01D-3ED1-44FF-B1A9-FEEAC60929A4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tr-TR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2E156C2-DA4E-4689-8721-49EA5BB833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8453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9E01D-3ED1-44FF-B1A9-FEEAC60929A4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156C2-DA4E-4689-8721-49EA5BB833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2903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9E01D-3ED1-44FF-B1A9-FEEAC60929A4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156C2-DA4E-4689-8721-49EA5BB833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1180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9E01D-3ED1-44FF-B1A9-FEEAC60929A4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156C2-DA4E-4689-8721-49EA5BB833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6633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9E01D-3ED1-44FF-B1A9-FEEAC60929A4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156C2-DA4E-4689-8721-49EA5BB833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9526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9E01D-3ED1-44FF-B1A9-FEEAC60929A4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156C2-DA4E-4689-8721-49EA5BB833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4514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9E01D-3ED1-44FF-B1A9-FEEAC60929A4}" type="datetimeFigureOut">
              <a:rPr lang="tr-TR" smtClean="0"/>
              <a:t>9.05.2020</a:t>
            </a:fld>
            <a:endParaRPr lang="tr-TR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156C2-DA4E-4689-8721-49EA5BB833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6864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A6C9E01D-3ED1-44FF-B1A9-FEEAC60929A4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2E156C2-DA4E-4689-8721-49EA5BB833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8537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B40DA2B-E5BD-4902-9364-C27DBC633C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1560" y="2166425"/>
            <a:ext cx="9966960" cy="2301606"/>
          </a:xfrm>
        </p:spPr>
        <p:txBody>
          <a:bodyPr/>
          <a:lstStyle/>
          <a:p>
            <a:r>
              <a:rPr lang="tr-TR" sz="8000" b="1" dirty="0"/>
              <a:t>Kullanıcı Hesabı Nasıl Açılır?</a:t>
            </a:r>
            <a:br>
              <a:rPr lang="tr-TR" b="1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F51BD79-21B5-42CA-AE82-8ABF200954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863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3AF35CD-DA30-4E34-B0F3-32C27766DA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36310" y="0"/>
            <a:ext cx="435568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580A0F12-89E7-4C5B-A3A1-68787A43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6350" y="484632"/>
            <a:ext cx="3544035" cy="1609344"/>
          </a:xfrm>
          <a:ln>
            <a:noFill/>
          </a:ln>
        </p:spPr>
        <p:txBody>
          <a:bodyPr>
            <a:normAutofit/>
          </a:bodyPr>
          <a:lstStyle/>
          <a:p>
            <a:endParaRPr lang="tr-TR" sz="3200"/>
          </a:p>
        </p:txBody>
      </p:sp>
      <p:pic>
        <p:nvPicPr>
          <p:cNvPr id="4" name="İçerik Yer Tutucusu 3">
            <a:extLst>
              <a:ext uri="{FF2B5EF4-FFF2-40B4-BE49-F238E27FC236}">
                <a16:creationId xmlns:a16="http://schemas.microsoft.com/office/drawing/2014/main" id="{EF95D5BA-FDFB-425C-8002-038C7A16466C}"/>
              </a:ext>
            </a:extLst>
          </p:cNvPr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999" y="804320"/>
            <a:ext cx="6882269" cy="5259620"/>
          </a:xfrm>
          <a:prstGeom prst="rect">
            <a:avLst/>
          </a:prstGeo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596E6ED-9F20-4586-A531-1BBA0A952E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6351" y="2121408"/>
            <a:ext cx="3544034" cy="4050792"/>
          </a:xfrm>
        </p:spPr>
        <p:txBody>
          <a:bodyPr>
            <a:normAutofit/>
          </a:bodyPr>
          <a:lstStyle/>
          <a:p>
            <a:pPr algn="just"/>
            <a:r>
              <a:rPr lang="tr-TR" sz="2800" dirty="0"/>
              <a:t>Geçici kullanıcı numaraları ve şifrelerle giriş yapılır ve karşımıza bu sayfa çıkar. </a:t>
            </a:r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CFC42DC-2C46-47C4-BC61-530557385D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54B91A37-AA1F-4966-8ACF-93023547DA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5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7B17AC5-0931-432F-9A4A-DDCFAA010A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7733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0">
            <a:extLst>
              <a:ext uri="{FF2B5EF4-FFF2-40B4-BE49-F238E27FC236}">
                <a16:creationId xmlns:a16="http://schemas.microsoft.com/office/drawing/2014/main" id="{E009DD9B-5EE2-4C0D-8B2B-351C8C10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12">
            <a:extLst>
              <a:ext uri="{FF2B5EF4-FFF2-40B4-BE49-F238E27FC236}">
                <a16:creationId xmlns:a16="http://schemas.microsoft.com/office/drawing/2014/main" id="{E720DB99-7745-4E75-9D96-AAB6D55C5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464119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14">
            <a:extLst>
              <a:ext uri="{FF2B5EF4-FFF2-40B4-BE49-F238E27FC236}">
                <a16:creationId xmlns:a16="http://schemas.microsoft.com/office/drawing/2014/main" id="{D68803C4-E159-4360-B7BB-74205C8F78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601952"/>
            <a:ext cx="10222992" cy="138587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04B0465-3B07-49BF-BEA7-D81476246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2038655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D7A3B946-E3AE-48B3-8C2E-E690143C2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endParaRPr lang="tr-TR"/>
          </a:p>
        </p:txBody>
      </p:sp>
      <p:pic>
        <p:nvPicPr>
          <p:cNvPr id="4" name="İçerik Yer Tutucusu 3">
            <a:extLst>
              <a:ext uri="{FF2B5EF4-FFF2-40B4-BE49-F238E27FC236}">
                <a16:creationId xmlns:a16="http://schemas.microsoft.com/office/drawing/2014/main" id="{86A6BC96-0DF1-4391-AC7A-06788AA67258}"/>
              </a:ext>
            </a:extLst>
          </p:cNvPr>
          <p:cNvPicPr>
            <a:picLocks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275" b="-2"/>
          <a:stretch/>
        </p:blipFill>
        <p:spPr bwMode="auto">
          <a:xfrm>
            <a:off x="1007196" y="2265037"/>
            <a:ext cx="5088800" cy="3907158"/>
          </a:xfrm>
          <a:prstGeom prst="rect">
            <a:avLst/>
          </a:prstGeom>
          <a:noFill/>
        </p:spPr>
      </p:pic>
      <p:sp>
        <p:nvSpPr>
          <p:cNvPr id="24" name="Content Placeholder 7">
            <a:extLst>
              <a:ext uri="{FF2B5EF4-FFF2-40B4-BE49-F238E27FC236}">
                <a16:creationId xmlns:a16="http://schemas.microsoft.com/office/drawing/2014/main" id="{DC4DECDA-117C-4223-B49C-B2866A30EC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6216" y="2320412"/>
            <a:ext cx="4632031" cy="3851787"/>
          </a:xfrm>
        </p:spPr>
        <p:txBody>
          <a:bodyPr anchor="ctr">
            <a:normAutofit/>
          </a:bodyPr>
          <a:lstStyle/>
          <a:p>
            <a:pPr algn="just"/>
            <a:r>
              <a:rPr lang="tr-TR" sz="2800" dirty="0"/>
              <a:t>Burada yönetici yazan yere tıklarız ve kullanıcı işlemlerinden kullanıcı listesine tıklanır.</a:t>
            </a:r>
            <a:endParaRPr lang="en-US" sz="2800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49B7FFA5-14CB-4A4F-9BCC-CA3AA5D9D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5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04E48745-7512-4EC2-9E20-9092D121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20074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3AF35CD-DA30-4E34-B0F3-32C27766DA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36310" y="0"/>
            <a:ext cx="435568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363C812B-6DB2-46E2-BD9E-1F3D74C05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6350" y="484632"/>
            <a:ext cx="3544035" cy="1609344"/>
          </a:xfrm>
          <a:ln>
            <a:noFill/>
          </a:ln>
        </p:spPr>
        <p:txBody>
          <a:bodyPr>
            <a:normAutofit/>
          </a:bodyPr>
          <a:lstStyle/>
          <a:p>
            <a:endParaRPr lang="tr-TR" sz="3200"/>
          </a:p>
        </p:txBody>
      </p:sp>
      <p:pic>
        <p:nvPicPr>
          <p:cNvPr id="4" name="İçerik Yer Tutucusu 3">
            <a:extLst>
              <a:ext uri="{FF2B5EF4-FFF2-40B4-BE49-F238E27FC236}">
                <a16:creationId xmlns:a16="http://schemas.microsoft.com/office/drawing/2014/main" id="{DD66A9D5-FEB8-4084-8B31-343A1C5EDDD5}"/>
              </a:ext>
            </a:extLst>
          </p:cNvPr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999" y="1154379"/>
            <a:ext cx="6882269" cy="4559502"/>
          </a:xfrm>
          <a:prstGeom prst="rect">
            <a:avLst/>
          </a:prstGeo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CB5411B-483E-4545-A38B-78BA5364C0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6351" y="2121408"/>
            <a:ext cx="3544034" cy="4050792"/>
          </a:xfrm>
        </p:spPr>
        <p:txBody>
          <a:bodyPr>
            <a:normAutofit/>
          </a:bodyPr>
          <a:lstStyle/>
          <a:p>
            <a:pPr algn="just"/>
            <a:r>
              <a:rPr lang="tr-TR" sz="2800" dirty="0"/>
              <a:t>Çıkan listeden kullanıcı kişiyi seçip, kullanıcının yeni parola değiştirmesi gerekmektedir.</a:t>
            </a:r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CFC42DC-2C46-47C4-BC61-530557385D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54B91A37-AA1F-4966-8ACF-93023547DA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5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7B17AC5-0931-432F-9A4A-DDCFAA010A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86766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CF043BA-0C52-4068-BCF5-2B2D89BA9D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ABBB2B95-9BD9-416E-B8BB-847F28BBD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83612" y="484632"/>
            <a:ext cx="3816774" cy="1609344"/>
          </a:xfrm>
          <a:ln>
            <a:noFill/>
          </a:ln>
        </p:spPr>
        <p:txBody>
          <a:bodyPr>
            <a:normAutofit/>
          </a:bodyPr>
          <a:lstStyle/>
          <a:p>
            <a:endParaRPr lang="tr-TR" sz="3200"/>
          </a:p>
        </p:txBody>
      </p:sp>
      <p:pic>
        <p:nvPicPr>
          <p:cNvPr id="4" name="İçerik Yer Tutucusu 3">
            <a:extLst>
              <a:ext uri="{FF2B5EF4-FFF2-40B4-BE49-F238E27FC236}">
                <a16:creationId xmlns:a16="http://schemas.microsoft.com/office/drawing/2014/main" id="{A52A0428-96A4-458D-B721-B1C4A7D161C4}"/>
              </a:ext>
            </a:extLst>
          </p:cNvPr>
          <p:cNvPicPr>
            <a:picLocks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800"/>
          <a:stretch/>
        </p:blipFill>
        <p:spPr>
          <a:xfrm>
            <a:off x="3343" y="10"/>
            <a:ext cx="7548923" cy="6857990"/>
          </a:xfrm>
          <a:prstGeom prst="rect">
            <a:avLst/>
          </a:prstGeom>
        </p:spPr>
      </p:pic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C2F9B71D-D6DD-42EA-90AB-97D29A58C4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83611" y="2121408"/>
            <a:ext cx="3816774" cy="4050792"/>
          </a:xfrm>
        </p:spPr>
        <p:txBody>
          <a:bodyPr>
            <a:normAutofit/>
          </a:bodyPr>
          <a:lstStyle/>
          <a:p>
            <a:pPr algn="just"/>
            <a:r>
              <a:rPr lang="tr-TR" sz="2800" dirty="0"/>
              <a:t>Şifre 6 karakterli ve Türkçe karakter olmamalıdır. Ve kaydet yapmadan çıkılmamalıdır.</a:t>
            </a:r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89ACCC8-A635-400E-B9C0-AD9CA57109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CBC21CEB-233C-4B50-8CCA-829AD0428F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5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F3DF2D74-CD63-49A8-A93B-9DA2F59511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165608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hta Yazı">
  <a:themeElements>
    <a:clrScheme name="Tahta Yazı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Tahta Yazı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ahta Yazı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</Words>
  <Application>Microsoft Office PowerPoint</Application>
  <PresentationFormat>Geniş ekran</PresentationFormat>
  <Paragraphs>5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2" baseType="lpstr">
      <vt:lpstr>Arial</vt:lpstr>
      <vt:lpstr>Calibri</vt:lpstr>
      <vt:lpstr>Rockwell</vt:lpstr>
      <vt:lpstr>Rockwell Condensed</vt:lpstr>
      <vt:lpstr>Rockwell Extra Bold</vt:lpstr>
      <vt:lpstr>Wingdings</vt:lpstr>
      <vt:lpstr>Tahta Yazı</vt:lpstr>
      <vt:lpstr>Kullanıcı Hesabı Nasıl Açılır? 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Kullanıcı Hesabı Nasıl Açılır? </dc:title>
  <dc:creator>User</dc:creator>
  <cp:lastModifiedBy>User</cp:lastModifiedBy>
  <cp:revision>1</cp:revision>
  <dcterms:created xsi:type="dcterms:W3CDTF">2020-05-09T14:16:30Z</dcterms:created>
  <dcterms:modified xsi:type="dcterms:W3CDTF">2020-05-09T14:17:03Z</dcterms:modified>
</cp:coreProperties>
</file>