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5"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76" r:id="rId12"/>
  </p:sldIdLst>
  <p:sldSz cx="9144000" cy="6858000" type="screen4x3"/>
  <p:notesSz cx="6858000" cy="9144000"/>
  <p:embeddedFontLst>
    <p:embeddedFont>
      <p:font typeface="Tahoma" panose="020B0604030504040204" pitchFamily="34" charset="0"/>
      <p:regular r:id="rId14"/>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167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ctr" anchorCtr="0"/>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91425" rIns="91425" bIns="91425" anchor="ctr" anchorCtr="0"/>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91425" rIns="91425" bIns="91425" anchor="ctr" anchorCtr="0"/>
          <a:lstStyle>
            <a:lvl1pPr lvl="0">
              <a:spcBef>
                <a:spcPts val="0"/>
              </a:spcBef>
              <a:spcAft>
                <a:spcPts val="0"/>
              </a:spcAft>
              <a:buSzPts val="1400"/>
              <a:buChar char="●"/>
              <a:defRPr/>
            </a:lvl1pPr>
            <a:lvl2pPr lvl="1">
              <a:spcBef>
                <a:spcPts val="0"/>
              </a:spcBef>
              <a:spcAft>
                <a:spcPts val="0"/>
              </a:spcAft>
              <a:buSzPts val="1400"/>
              <a:buChar char="○"/>
              <a:defRPr/>
            </a:lvl2pPr>
            <a:lvl3pPr lvl="2">
              <a:spcBef>
                <a:spcPts val="0"/>
              </a:spcBef>
              <a:spcAft>
                <a:spcPts val="0"/>
              </a:spcAft>
              <a:buSzPts val="1400"/>
              <a:buChar char="■"/>
              <a:defRPr/>
            </a:lvl3pPr>
            <a:lvl4pPr lvl="3">
              <a:spcBef>
                <a:spcPts val="0"/>
              </a:spcBef>
              <a:spcAft>
                <a:spcPts val="0"/>
              </a:spcAft>
              <a:buSzPts val="1400"/>
              <a:buChar char="●"/>
              <a:defRPr/>
            </a:lvl4pPr>
            <a:lvl5pPr lvl="4">
              <a:spcBef>
                <a:spcPts val="0"/>
              </a:spcBef>
              <a:spcAft>
                <a:spcPts val="0"/>
              </a:spcAft>
              <a:buSzPts val="1400"/>
              <a:buChar char="○"/>
              <a:defRPr/>
            </a:lvl5pPr>
            <a:lvl6pPr lvl="5">
              <a:spcBef>
                <a:spcPts val="0"/>
              </a:spcBef>
              <a:spcAft>
                <a:spcPts val="0"/>
              </a:spcAft>
              <a:buSzPts val="1400"/>
              <a:buChar char="■"/>
              <a:defRPr/>
            </a:lvl6pPr>
            <a:lvl7pPr lvl="6">
              <a:spcBef>
                <a:spcPts val="0"/>
              </a:spcBef>
              <a:spcAft>
                <a:spcPts val="0"/>
              </a:spcAft>
              <a:buSzPts val="1400"/>
              <a:buChar char="●"/>
              <a:defRPr/>
            </a:lvl7pPr>
            <a:lvl8pPr lvl="7">
              <a:spcBef>
                <a:spcPts val="0"/>
              </a:spcBef>
              <a:spcAft>
                <a:spcPts val="0"/>
              </a:spcAft>
              <a:buSzPts val="1400"/>
              <a:buChar char="○"/>
              <a:defRPr/>
            </a:lvl8pPr>
            <a:lvl9pPr lvl="8">
              <a:spcBef>
                <a:spcPts val="0"/>
              </a:spcBef>
              <a:spcAft>
                <a:spcPts val="0"/>
              </a:spcAft>
              <a:buSzPts val="1400"/>
              <a:buChar char="■"/>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91425" rIns="91425" bIns="91425" anchor="b" anchorCtr="0">
            <a:noAutofit/>
          </a:bodyPr>
          <a:lstStyle/>
          <a:p>
            <a:pPr marL="0" marR="0" lvl="0" indent="-88900" algn="r" rtl="0">
              <a:spcBef>
                <a:spcPts val="0"/>
              </a:spcBef>
              <a:spcAft>
                <a:spcPts val="0"/>
              </a:spcAft>
              <a:buSzPts val="1400"/>
              <a:buChar char="●"/>
            </a:pPr>
            <a:endParaRPr sz="1200" b="0" i="0" u="none" strike="noStrike" cap="none">
              <a:latin typeface="Arial"/>
              <a:ea typeface="Arial"/>
              <a:cs typeface="Arial"/>
              <a:sym typeface="Arial"/>
            </a:endParaRPr>
          </a:p>
          <a:p>
            <a:pPr marL="0" lvl="1" indent="-88900" algn="l" rtl="0">
              <a:spcBef>
                <a:spcPts val="0"/>
              </a:spcBef>
              <a:spcAft>
                <a:spcPts val="0"/>
              </a:spcAft>
              <a:buSzPts val="1400"/>
              <a:buChar char="○"/>
            </a:pPr>
            <a:endParaRPr/>
          </a:p>
          <a:p>
            <a:pPr marL="0" lvl="2" indent="-88900" algn="l" rtl="0">
              <a:spcBef>
                <a:spcPts val="0"/>
              </a:spcBef>
              <a:spcAft>
                <a:spcPts val="0"/>
              </a:spcAft>
              <a:buSzPts val="1400"/>
              <a:buChar char="■"/>
            </a:pPr>
            <a:endParaRPr/>
          </a:p>
          <a:p>
            <a:pPr marL="0" lvl="3" indent="-88900" algn="l" rtl="0">
              <a:spcBef>
                <a:spcPts val="0"/>
              </a:spcBef>
              <a:spcAft>
                <a:spcPts val="0"/>
              </a:spcAft>
              <a:buSzPts val="1400"/>
              <a:buChar char="●"/>
            </a:pPr>
            <a:endParaRPr/>
          </a:p>
          <a:p>
            <a:pPr marL="0" lvl="4" indent="-88900" algn="l" rtl="0">
              <a:spcBef>
                <a:spcPts val="0"/>
              </a:spcBef>
              <a:spcAft>
                <a:spcPts val="0"/>
              </a:spcAft>
              <a:buSzPts val="1400"/>
              <a:buChar char="○"/>
            </a:pPr>
            <a:endParaRPr/>
          </a:p>
          <a:p>
            <a:pPr marL="0" lvl="5" indent="-88900" algn="l" rtl="0">
              <a:spcBef>
                <a:spcPts val="0"/>
              </a:spcBef>
              <a:spcAft>
                <a:spcPts val="0"/>
              </a:spcAft>
              <a:buSzPts val="1400"/>
              <a:buChar char="■"/>
            </a:pPr>
            <a:endParaRPr/>
          </a:p>
          <a:p>
            <a:pPr marL="0" lvl="6" indent="-88900" algn="l" rtl="0">
              <a:spcBef>
                <a:spcPts val="0"/>
              </a:spcBef>
              <a:spcAft>
                <a:spcPts val="0"/>
              </a:spcAft>
              <a:buSzPts val="1400"/>
              <a:buChar char="●"/>
            </a:pPr>
            <a:endParaRPr/>
          </a:p>
          <a:p>
            <a:pPr marL="0" lvl="7" indent="-88900" algn="l" rtl="0">
              <a:spcBef>
                <a:spcPts val="0"/>
              </a:spcBef>
              <a:spcAft>
                <a:spcPts val="0"/>
              </a:spcAft>
              <a:buSzPts val="1400"/>
              <a:buChar char="○"/>
            </a:pPr>
            <a:endParaRPr/>
          </a:p>
          <a:p>
            <a:pPr marL="0" lvl="8" indent="-88900" algn="l" rtl="0">
              <a:spcBef>
                <a:spcPts val="0"/>
              </a:spcBef>
              <a:spcAft>
                <a:spcPts val="0"/>
              </a:spcAft>
              <a:buSzPts val="1400"/>
              <a:buChar char="■"/>
            </a:pPr>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Google Shape;3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20f44c3f_0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120f44c3f_0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sp>
        <p:nvSpPr>
          <p:cNvPr id="13" name="Google Shape;13;p2"/>
          <p:cNvSpPr txBox="1">
            <a:spLocks noGrp="1"/>
          </p:cNvSpPr>
          <p:nvPr>
            <p:ph type="subTitle" idx="1"/>
          </p:nvPr>
        </p:nvSpPr>
        <p:spPr>
          <a:xfrm>
            <a:off x="685800" y="3786738"/>
            <a:ext cx="7772400" cy="1046400"/>
          </a:xfrm>
          <a:prstGeom prst="rect">
            <a:avLst/>
          </a:prstGeom>
        </p:spPr>
        <p:txBody>
          <a:bodyPr spcFirstLastPara="1" wrap="square" lIns="91425" tIns="91425" rIns="91425" bIns="91425" anchor="t" anchorCtr="0"/>
          <a:lstStyle>
            <a:lvl1pPr lvl="0" algn="ctr">
              <a:spcBef>
                <a:spcPts val="0"/>
              </a:spcBef>
              <a:spcAft>
                <a:spcPts val="0"/>
              </a:spcAft>
              <a:buClr>
                <a:schemeClr val="dk2"/>
              </a:buClr>
              <a:buSzPts val="3000"/>
              <a:buNone/>
              <a:defRPr>
                <a:solidFill>
                  <a:schemeClr val="dk2"/>
                </a:solidFill>
              </a:defRPr>
            </a:lvl1pPr>
            <a:lvl2pPr lvl="1" algn="ctr">
              <a:spcBef>
                <a:spcPts val="0"/>
              </a:spcBef>
              <a:spcAft>
                <a:spcPts val="0"/>
              </a:spcAft>
              <a:buClr>
                <a:schemeClr val="dk2"/>
              </a:buClr>
              <a:buSzPts val="3000"/>
              <a:buNone/>
              <a:defRPr sz="3000">
                <a:solidFill>
                  <a:schemeClr val="dk2"/>
                </a:solidFill>
              </a:defRPr>
            </a:lvl2pPr>
            <a:lvl3pPr lvl="2" algn="ctr">
              <a:spcBef>
                <a:spcPts val="0"/>
              </a:spcBef>
              <a:spcAft>
                <a:spcPts val="0"/>
              </a:spcAft>
              <a:buClr>
                <a:schemeClr val="dk2"/>
              </a:buClr>
              <a:buSzPts val="3000"/>
              <a:buNone/>
              <a:defRPr sz="3000">
                <a:solidFill>
                  <a:schemeClr val="dk2"/>
                </a:solidFill>
              </a:defRPr>
            </a:lvl3pPr>
            <a:lvl4pPr lvl="3" algn="ctr">
              <a:spcBef>
                <a:spcPts val="0"/>
              </a:spcBef>
              <a:spcAft>
                <a:spcPts val="0"/>
              </a:spcAft>
              <a:buClr>
                <a:schemeClr val="dk2"/>
              </a:buClr>
              <a:buSzPts val="3000"/>
              <a:buNone/>
              <a:defRPr sz="3000">
                <a:solidFill>
                  <a:schemeClr val="dk2"/>
                </a:solidFill>
              </a:defRPr>
            </a:lvl4pPr>
            <a:lvl5pPr lvl="4" algn="ctr">
              <a:spcBef>
                <a:spcPts val="0"/>
              </a:spcBef>
              <a:spcAft>
                <a:spcPts val="0"/>
              </a:spcAft>
              <a:buClr>
                <a:schemeClr val="dk2"/>
              </a:buClr>
              <a:buSzPts val="3000"/>
              <a:buNone/>
              <a:defRPr sz="3000">
                <a:solidFill>
                  <a:schemeClr val="dk2"/>
                </a:solidFill>
              </a:defRPr>
            </a:lvl5pPr>
            <a:lvl6pPr lvl="5" algn="ctr">
              <a:spcBef>
                <a:spcPts val="0"/>
              </a:spcBef>
              <a:spcAft>
                <a:spcPts val="0"/>
              </a:spcAft>
              <a:buClr>
                <a:schemeClr val="dk2"/>
              </a:buClr>
              <a:buSzPts val="3000"/>
              <a:buNone/>
              <a:defRPr sz="3000">
                <a:solidFill>
                  <a:schemeClr val="dk2"/>
                </a:solidFill>
              </a:defRPr>
            </a:lvl6pPr>
            <a:lvl7pPr lvl="6" algn="ctr">
              <a:spcBef>
                <a:spcPts val="0"/>
              </a:spcBef>
              <a:spcAft>
                <a:spcPts val="0"/>
              </a:spcAft>
              <a:buClr>
                <a:schemeClr val="dk2"/>
              </a:buClr>
              <a:buSzPts val="3000"/>
              <a:buNone/>
              <a:defRPr sz="3000">
                <a:solidFill>
                  <a:schemeClr val="dk2"/>
                </a:solidFill>
              </a:defRPr>
            </a:lvl7pPr>
            <a:lvl8pPr lvl="7" algn="ctr">
              <a:spcBef>
                <a:spcPts val="0"/>
              </a:spcBef>
              <a:spcAft>
                <a:spcPts val="0"/>
              </a:spcAft>
              <a:buClr>
                <a:schemeClr val="dk2"/>
              </a:buClr>
              <a:buSzPts val="3000"/>
              <a:buNone/>
              <a:defRPr sz="3000">
                <a:solidFill>
                  <a:schemeClr val="dk2"/>
                </a:solidFill>
              </a:defRPr>
            </a:lvl8pPr>
            <a:lvl9pPr lvl="8" algn="ctr">
              <a:spcBef>
                <a:spcPts val="0"/>
              </a:spcBef>
              <a:spcAft>
                <a:spcPts val="0"/>
              </a:spcAft>
              <a:buClr>
                <a:schemeClr val="dk2"/>
              </a:buClr>
              <a:buSzPts val="3000"/>
              <a:buNone/>
              <a:defRPr sz="3000">
                <a:solidFill>
                  <a:schemeClr val="dk2"/>
                </a:solidFill>
              </a:defRPr>
            </a:lvl9pPr>
          </a:lstStyle>
          <a:p>
            <a:endParaRPr/>
          </a:p>
        </p:txBody>
      </p:sp>
      <p:sp>
        <p:nvSpPr>
          <p:cNvPr id="14" name="Google Shape;14;p2"/>
          <p:cNvSpPr txBox="1">
            <a:spLocks noGrp="1"/>
          </p:cNvSpPr>
          <p:nvPr>
            <p:ph type="ctrTitle"/>
          </p:nvPr>
        </p:nvSpPr>
        <p:spPr>
          <a:xfrm>
            <a:off x="685800" y="2111123"/>
            <a:ext cx="7772400" cy="1546500"/>
          </a:xfrm>
          <a:prstGeom prst="rect">
            <a:avLst/>
          </a:prstGeom>
        </p:spPr>
        <p:txBody>
          <a:bodyPr spcFirstLastPara="1" wrap="square" lIns="91425" tIns="91425" rIns="91425" bIns="91425" anchor="b" anchorCtr="0"/>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7" name="Google Shape;17;p3"/>
          <p:cNvSpPr txBox="1">
            <a:spLocks noGrp="1"/>
          </p:cNvSpPr>
          <p:nvPr>
            <p:ph type="body" idx="1"/>
          </p:nvPr>
        </p:nvSpPr>
        <p:spPr>
          <a:xfrm>
            <a:off x="457200" y="1600200"/>
            <a:ext cx="8229600" cy="4967700"/>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0" name="Google Shape;20;p4"/>
          <p:cNvSpPr txBox="1">
            <a:spLocks noGrp="1"/>
          </p:cNvSpPr>
          <p:nvPr>
            <p:ph type="body" idx="1"/>
          </p:nvPr>
        </p:nvSpPr>
        <p:spPr>
          <a:xfrm>
            <a:off x="457200" y="1600200"/>
            <a:ext cx="3994500" cy="4967700"/>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1" name="Google Shape;21;p4"/>
          <p:cNvSpPr txBox="1">
            <a:spLocks noGrp="1"/>
          </p:cNvSpPr>
          <p:nvPr>
            <p:ph type="body" idx="2"/>
          </p:nvPr>
        </p:nvSpPr>
        <p:spPr>
          <a:xfrm>
            <a:off x="4692274" y="1600200"/>
            <a:ext cx="3994500" cy="4967700"/>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457200" y="274638"/>
            <a:ext cx="8229600" cy="114300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4"/>
        <p:cNvGrpSpPr/>
        <p:nvPr/>
      </p:nvGrpSpPr>
      <p:grpSpPr>
        <a:xfrm>
          <a:off x="0" y="0"/>
          <a:ext cx="0" cy="0"/>
          <a:chOff x="0" y="0"/>
          <a:chExt cx="0" cy="0"/>
        </a:xfrm>
      </p:grpSpPr>
      <p:sp>
        <p:nvSpPr>
          <p:cNvPr id="25" name="Google Shape;25;p6"/>
          <p:cNvSpPr txBox="1">
            <a:spLocks noGrp="1"/>
          </p:cNvSpPr>
          <p:nvPr>
            <p:ph type="body" idx="1"/>
          </p:nvPr>
        </p:nvSpPr>
        <p:spPr>
          <a:xfrm>
            <a:off x="457200" y="5875079"/>
            <a:ext cx="8229600" cy="692700"/>
          </a:xfrm>
          <a:prstGeom prst="rect">
            <a:avLst/>
          </a:prstGeom>
        </p:spPr>
        <p:txBody>
          <a:bodyPr spcFirstLastPara="1" wrap="square" lIns="91425" tIns="91425" rIns="91425" bIns="91425" anchor="t" anchorCtr="0"/>
          <a:lstStyle>
            <a:lvl1pPr marL="457200" lvl="0" indent="-228600" algn="ctr">
              <a:spcBef>
                <a:spcPts val="0"/>
              </a:spcBef>
              <a:spcAft>
                <a:spcPts val="0"/>
              </a:spcAft>
              <a:buClr>
                <a:schemeClr val="dk1"/>
              </a:buClr>
              <a:buSzPts val="1800"/>
              <a:buNone/>
              <a:defRPr sz="1800">
                <a:solidFill>
                  <a:schemeClr val="dk1"/>
                </a:solidFill>
              </a:defRPr>
            </a:lvl1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6"/>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_1">
  <p:cSld name="BLANK_1">
    <p:spTree>
      <p:nvGrpSpPr>
        <p:cNvPr id="1" name="Shape 27"/>
        <p:cNvGrpSpPr/>
        <p:nvPr/>
      </p:nvGrpSpPr>
      <p:grpSpPr>
        <a:xfrm>
          <a:off x="0" y="0"/>
          <a:ext cx="0" cy="0"/>
          <a:chOff x="0" y="0"/>
          <a:chExt cx="0" cy="0"/>
        </a:xfrm>
      </p:grpSpPr>
      <p:sp>
        <p:nvSpPr>
          <p:cNvPr id="28" name="Google Shape;28;p8"/>
          <p:cNvSpPr txBox="1">
            <a:spLocks noGrp="1"/>
          </p:cNvSpPr>
          <p:nvPr>
            <p:ph type="title"/>
          </p:nvPr>
        </p:nvSpPr>
        <p:spPr>
          <a:xfrm>
            <a:off x="1150937" y="214312"/>
            <a:ext cx="7793100" cy="1462200"/>
          </a:xfrm>
          <a:prstGeom prst="rect">
            <a:avLst/>
          </a:prstGeom>
          <a:noFill/>
          <a:ln>
            <a:noFill/>
          </a:ln>
        </p:spPr>
        <p:txBody>
          <a:bodyPr spcFirstLastPara="1" wrap="square" lIns="91425" tIns="91425" rIns="91425" bIns="91425" anchor="b" anchorCtr="0"/>
          <a:lstStyle>
            <a:lvl1pPr lvl="0" algn="l" rtl="0">
              <a:spcBef>
                <a:spcPts val="0"/>
              </a:spcBef>
              <a:spcAft>
                <a:spcPts val="0"/>
              </a:spcAft>
              <a:buSzPts val="3600"/>
              <a:buNone/>
              <a:defRPr sz="4400">
                <a:solidFill>
                  <a:schemeClr val="dk2"/>
                </a:solidFill>
                <a:latin typeface="Arial"/>
                <a:ea typeface="Arial"/>
                <a:cs typeface="Arial"/>
                <a:sym typeface="Arial"/>
              </a:defRPr>
            </a:lvl1pPr>
            <a:lvl2pPr lvl="1" algn="l" rtl="0">
              <a:spcBef>
                <a:spcPts val="0"/>
              </a:spcBef>
              <a:spcAft>
                <a:spcPts val="0"/>
              </a:spcAft>
              <a:buSzPts val="3600"/>
              <a:buNone/>
              <a:defRPr sz="4400">
                <a:solidFill>
                  <a:schemeClr val="dk2"/>
                </a:solidFill>
                <a:latin typeface="Arial"/>
                <a:ea typeface="Arial"/>
                <a:cs typeface="Arial"/>
                <a:sym typeface="Arial"/>
              </a:defRPr>
            </a:lvl2pPr>
            <a:lvl3pPr lvl="2" algn="l" rtl="0">
              <a:spcBef>
                <a:spcPts val="0"/>
              </a:spcBef>
              <a:spcAft>
                <a:spcPts val="0"/>
              </a:spcAft>
              <a:buSzPts val="3600"/>
              <a:buNone/>
              <a:defRPr sz="4400">
                <a:solidFill>
                  <a:schemeClr val="dk2"/>
                </a:solidFill>
                <a:latin typeface="Arial"/>
                <a:ea typeface="Arial"/>
                <a:cs typeface="Arial"/>
                <a:sym typeface="Arial"/>
              </a:defRPr>
            </a:lvl3pPr>
            <a:lvl4pPr lvl="3" algn="l" rtl="0">
              <a:spcBef>
                <a:spcPts val="0"/>
              </a:spcBef>
              <a:spcAft>
                <a:spcPts val="0"/>
              </a:spcAft>
              <a:buSzPts val="3600"/>
              <a:buNone/>
              <a:defRPr sz="4400">
                <a:solidFill>
                  <a:schemeClr val="dk2"/>
                </a:solidFill>
                <a:latin typeface="Arial"/>
                <a:ea typeface="Arial"/>
                <a:cs typeface="Arial"/>
                <a:sym typeface="Arial"/>
              </a:defRPr>
            </a:lvl4pPr>
            <a:lvl5pPr lvl="4" algn="l" rtl="0">
              <a:spcBef>
                <a:spcPts val="0"/>
              </a:spcBef>
              <a:spcAft>
                <a:spcPts val="0"/>
              </a:spcAft>
              <a:buSzPts val="3600"/>
              <a:buNone/>
              <a:defRPr sz="4400">
                <a:solidFill>
                  <a:schemeClr val="dk2"/>
                </a:solidFill>
                <a:latin typeface="Arial"/>
                <a:ea typeface="Arial"/>
                <a:cs typeface="Arial"/>
                <a:sym typeface="Arial"/>
              </a:defRPr>
            </a:lvl5pPr>
            <a:lvl6pPr marL="457200" lvl="5" algn="l" rtl="0">
              <a:spcBef>
                <a:spcPts val="0"/>
              </a:spcBef>
              <a:spcAft>
                <a:spcPts val="0"/>
              </a:spcAft>
              <a:buSzPts val="3600"/>
              <a:buNone/>
              <a:defRPr sz="4400">
                <a:solidFill>
                  <a:schemeClr val="dk2"/>
                </a:solidFill>
                <a:latin typeface="Tahoma"/>
                <a:ea typeface="Tahoma"/>
                <a:cs typeface="Tahoma"/>
                <a:sym typeface="Tahoma"/>
              </a:defRPr>
            </a:lvl6pPr>
            <a:lvl7pPr marL="914400" lvl="6" algn="l" rtl="0">
              <a:spcBef>
                <a:spcPts val="0"/>
              </a:spcBef>
              <a:spcAft>
                <a:spcPts val="0"/>
              </a:spcAft>
              <a:buSzPts val="3600"/>
              <a:buNone/>
              <a:defRPr sz="4400">
                <a:solidFill>
                  <a:schemeClr val="dk2"/>
                </a:solidFill>
                <a:latin typeface="Tahoma"/>
                <a:ea typeface="Tahoma"/>
                <a:cs typeface="Tahoma"/>
                <a:sym typeface="Tahoma"/>
              </a:defRPr>
            </a:lvl7pPr>
            <a:lvl8pPr marL="1371600" lvl="7" algn="l" rtl="0">
              <a:spcBef>
                <a:spcPts val="0"/>
              </a:spcBef>
              <a:spcAft>
                <a:spcPts val="0"/>
              </a:spcAft>
              <a:buSzPts val="3600"/>
              <a:buNone/>
              <a:defRPr sz="4400">
                <a:solidFill>
                  <a:schemeClr val="dk2"/>
                </a:solidFill>
                <a:latin typeface="Tahoma"/>
                <a:ea typeface="Tahoma"/>
                <a:cs typeface="Tahoma"/>
                <a:sym typeface="Tahoma"/>
              </a:defRPr>
            </a:lvl8pPr>
            <a:lvl9pPr marL="1828800" lvl="8" algn="l" rtl="0">
              <a:spcBef>
                <a:spcPts val="0"/>
              </a:spcBef>
              <a:spcAft>
                <a:spcPts val="0"/>
              </a:spcAft>
              <a:buSzPts val="3600"/>
              <a:buNone/>
              <a:defRPr sz="4400">
                <a:solidFill>
                  <a:schemeClr val="dk2"/>
                </a:solidFill>
                <a:latin typeface="Tahoma"/>
                <a:ea typeface="Tahoma"/>
                <a:cs typeface="Tahoma"/>
                <a:sym typeface="Tahoma"/>
              </a:defRPr>
            </a:lvl9pPr>
          </a:lstStyle>
          <a:p>
            <a:endParaRPr/>
          </a:p>
        </p:txBody>
      </p:sp>
      <p:sp>
        <p:nvSpPr>
          <p:cNvPr id="29" name="Google Shape;29;p8"/>
          <p:cNvSpPr txBox="1">
            <a:spLocks noGrp="1"/>
          </p:cNvSpPr>
          <p:nvPr>
            <p:ph type="body" idx="1"/>
          </p:nvPr>
        </p:nvSpPr>
        <p:spPr>
          <a:xfrm>
            <a:off x="1182687" y="2017712"/>
            <a:ext cx="7772400" cy="4114800"/>
          </a:xfrm>
          <a:prstGeom prst="rect">
            <a:avLst/>
          </a:prstGeom>
          <a:noFill/>
          <a:ln>
            <a:noFill/>
          </a:ln>
        </p:spPr>
        <p:txBody>
          <a:bodyPr spcFirstLastPara="1" wrap="square" lIns="91425" tIns="91425" rIns="91425" bIns="91425" anchor="t" anchorCtr="0"/>
          <a:lstStyle>
            <a:lvl1pPr marL="457200" lvl="0" indent="-419100" algn="l" rtl="0">
              <a:spcBef>
                <a:spcPts val="640"/>
              </a:spcBef>
              <a:spcAft>
                <a:spcPts val="0"/>
              </a:spcAft>
              <a:buClr>
                <a:schemeClr val="folHlink"/>
              </a:buClr>
              <a:buSzPts val="3000"/>
              <a:buFont typeface="Arial"/>
              <a:buChar char="■"/>
              <a:defRPr sz="3200">
                <a:solidFill>
                  <a:schemeClr val="dk1"/>
                </a:solidFill>
                <a:latin typeface="Arial"/>
                <a:ea typeface="Arial"/>
                <a:cs typeface="Arial"/>
                <a:sym typeface="Arial"/>
              </a:defRPr>
            </a:lvl1pPr>
            <a:lvl2pPr marL="914400" lvl="1" indent="-381000" algn="l" rtl="0">
              <a:spcBef>
                <a:spcPts val="0"/>
              </a:spcBef>
              <a:spcAft>
                <a:spcPts val="0"/>
              </a:spcAft>
              <a:buClr>
                <a:schemeClr val="hlink"/>
              </a:buClr>
              <a:buSzPts val="2400"/>
              <a:buFont typeface="Arial"/>
              <a:buChar char="■"/>
              <a:defRPr sz="2800">
                <a:solidFill>
                  <a:schemeClr val="dk1"/>
                </a:solidFill>
                <a:latin typeface="Arial"/>
                <a:ea typeface="Arial"/>
                <a:cs typeface="Arial"/>
                <a:sym typeface="Arial"/>
              </a:defRPr>
            </a:lvl2pPr>
            <a:lvl3pPr marL="1371600" lvl="2" indent="-381000" algn="l" rtl="0">
              <a:spcBef>
                <a:spcPts val="0"/>
              </a:spcBef>
              <a:spcAft>
                <a:spcPts val="0"/>
              </a:spcAft>
              <a:buClr>
                <a:schemeClr val="folHlink"/>
              </a:buClr>
              <a:buSzPts val="2400"/>
              <a:buFont typeface="Arial"/>
              <a:buChar char="■"/>
              <a:defRPr sz="2400">
                <a:solidFill>
                  <a:schemeClr val="dk1"/>
                </a:solidFill>
                <a:latin typeface="Arial"/>
                <a:ea typeface="Arial"/>
                <a:cs typeface="Arial"/>
                <a:sym typeface="Arial"/>
              </a:defRPr>
            </a:lvl3pPr>
            <a:lvl4pPr marL="1828800" lvl="3" indent="-342900" algn="l" rtl="0">
              <a:spcBef>
                <a:spcPts val="0"/>
              </a:spcBef>
              <a:spcAft>
                <a:spcPts val="0"/>
              </a:spcAft>
              <a:buClr>
                <a:schemeClr val="accent2"/>
              </a:buClr>
              <a:buSzPts val="1800"/>
              <a:buFont typeface="Arial"/>
              <a:buChar char="■"/>
              <a:defRPr sz="2000">
                <a:solidFill>
                  <a:schemeClr val="dk1"/>
                </a:solidFill>
                <a:latin typeface="Arial"/>
                <a:ea typeface="Arial"/>
                <a:cs typeface="Arial"/>
                <a:sym typeface="Arial"/>
              </a:defRPr>
            </a:lvl4pPr>
            <a:lvl5pPr marL="2286000" lvl="4" indent="-342900" algn="l" rtl="0">
              <a:spcBef>
                <a:spcPts val="0"/>
              </a:spcBef>
              <a:spcAft>
                <a:spcPts val="0"/>
              </a:spcAft>
              <a:buClr>
                <a:schemeClr val="accent1"/>
              </a:buClr>
              <a:buSzPts val="1800"/>
              <a:buFont typeface="Arial"/>
              <a:buChar char="■"/>
              <a:defRPr sz="2000">
                <a:solidFill>
                  <a:schemeClr val="dk1"/>
                </a:solidFill>
                <a:latin typeface="Arial"/>
                <a:ea typeface="Arial"/>
                <a:cs typeface="Arial"/>
                <a:sym typeface="Arial"/>
              </a:defRPr>
            </a:lvl5pPr>
            <a:lvl6pPr marL="2743200" lvl="5" indent="-342900" algn="l" rtl="0">
              <a:spcBef>
                <a:spcPts val="0"/>
              </a:spcBef>
              <a:spcAft>
                <a:spcPts val="0"/>
              </a:spcAft>
              <a:buClr>
                <a:schemeClr val="accent1"/>
              </a:buClr>
              <a:buSzPts val="1800"/>
              <a:buChar char="■"/>
              <a:defRPr sz="2000">
                <a:solidFill>
                  <a:schemeClr val="dk1"/>
                </a:solidFill>
              </a:defRPr>
            </a:lvl6pPr>
            <a:lvl7pPr marL="3200400" lvl="6" indent="-342900" algn="l" rtl="0">
              <a:spcBef>
                <a:spcPts val="0"/>
              </a:spcBef>
              <a:spcAft>
                <a:spcPts val="0"/>
              </a:spcAft>
              <a:buClr>
                <a:schemeClr val="accent1"/>
              </a:buClr>
              <a:buSzPts val="1800"/>
              <a:buChar char="■"/>
              <a:defRPr sz="2000">
                <a:solidFill>
                  <a:schemeClr val="dk1"/>
                </a:solidFill>
              </a:defRPr>
            </a:lvl7pPr>
            <a:lvl8pPr marL="3657600" lvl="7" indent="-342900" algn="l" rtl="0">
              <a:spcBef>
                <a:spcPts val="0"/>
              </a:spcBef>
              <a:spcAft>
                <a:spcPts val="0"/>
              </a:spcAft>
              <a:buClr>
                <a:schemeClr val="accent1"/>
              </a:buClr>
              <a:buSzPts val="1800"/>
              <a:buChar char="■"/>
              <a:defRPr sz="2000">
                <a:solidFill>
                  <a:schemeClr val="dk1"/>
                </a:solidFill>
              </a:defRPr>
            </a:lvl8pPr>
            <a:lvl9pPr marL="4114800" lvl="8" indent="-342900" algn="l" rtl="0">
              <a:spcBef>
                <a:spcPts val="0"/>
              </a:spcBef>
              <a:spcAft>
                <a:spcPts val="0"/>
              </a:spcAft>
              <a:buClr>
                <a:schemeClr val="accent1"/>
              </a:buClr>
              <a:buSzPts val="1800"/>
              <a:buChar char="■"/>
              <a:defRPr sz="2000">
                <a:solidFill>
                  <a:schemeClr val="dk1"/>
                </a:solidFill>
              </a:defRPr>
            </a:lvl9pPr>
          </a:lstStyle>
          <a:p>
            <a:endParaRPr/>
          </a:p>
        </p:txBody>
      </p:sp>
      <p:sp>
        <p:nvSpPr>
          <p:cNvPr id="30" name="Google Shape;30;p8"/>
          <p:cNvSpPr txBox="1">
            <a:spLocks noGrp="1"/>
          </p:cNvSpPr>
          <p:nvPr>
            <p:ph type="dt" idx="10"/>
          </p:nvPr>
        </p:nvSpPr>
        <p:spPr>
          <a:xfrm>
            <a:off x="990600" y="6248400"/>
            <a:ext cx="1905000" cy="457200"/>
          </a:xfrm>
          <a:prstGeom prst="rect">
            <a:avLst/>
          </a:prstGeom>
          <a:noFill/>
          <a:ln>
            <a:noFill/>
          </a:ln>
        </p:spPr>
        <p:txBody>
          <a:bodyPr spcFirstLastPara="1" wrap="square" lIns="91425" tIns="91425" rIns="91425" bIns="91425" anchor="b" anchorCtr="0"/>
          <a:lstStyle>
            <a:lvl1pPr marL="0" marR="0" lvl="0"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1pPr>
            <a:lvl2pPr marL="457200" marR="0" lvl="1"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2pPr>
            <a:lvl3pPr marL="914400" marR="0" lvl="2"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3pPr>
            <a:lvl4pPr marL="1371600" marR="0" lvl="3"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4pPr>
            <a:lvl5pPr marL="1828800" marR="0" lvl="4"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5pPr>
            <a:lvl6pPr marL="2286000" marR="0" lvl="5"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6pPr>
            <a:lvl7pPr marL="2743200" marR="0" lvl="6"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7pPr>
            <a:lvl8pPr marL="3200400" marR="0" lvl="7"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8pPr>
            <a:lvl9pPr marL="3657600" marR="0" lvl="8"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9pPr>
          </a:lstStyle>
          <a:p>
            <a:endParaRPr/>
          </a:p>
        </p:txBody>
      </p:sp>
      <p:sp>
        <p:nvSpPr>
          <p:cNvPr id="31" name="Google Shape;31;p8"/>
          <p:cNvSpPr txBox="1">
            <a:spLocks noGrp="1"/>
          </p:cNvSpPr>
          <p:nvPr>
            <p:ph type="ftr" idx="11"/>
          </p:nvPr>
        </p:nvSpPr>
        <p:spPr>
          <a:xfrm>
            <a:off x="3429000" y="6248400"/>
            <a:ext cx="2895600" cy="457200"/>
          </a:xfrm>
          <a:prstGeom prst="rect">
            <a:avLst/>
          </a:prstGeom>
          <a:noFill/>
          <a:ln>
            <a:noFill/>
          </a:ln>
        </p:spPr>
        <p:txBody>
          <a:bodyPr spcFirstLastPara="1" wrap="square" lIns="91425" tIns="91425" rIns="91425" bIns="91425" anchor="b" anchorCtr="0"/>
          <a:lstStyle>
            <a:lvl1pPr marL="0" marR="0" lvl="0"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1pPr>
            <a:lvl2pPr marL="457200" marR="0" lvl="1"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2pPr>
            <a:lvl3pPr marL="914400" marR="0" lvl="2"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3pPr>
            <a:lvl4pPr marL="1371600" marR="0" lvl="3"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4pPr>
            <a:lvl5pPr marL="1828800" marR="0" lvl="4"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5pPr>
            <a:lvl6pPr marL="2286000" marR="0" lvl="5"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6pPr>
            <a:lvl7pPr marL="2743200" marR="0" lvl="6"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7pPr>
            <a:lvl8pPr marL="3200400" marR="0" lvl="7"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8pPr>
            <a:lvl9pPr marL="3657600" marR="0" lvl="8" indent="-88900" algn="l" rtl="0">
              <a:spcBef>
                <a:spcPts val="0"/>
              </a:spcBef>
              <a:spcAft>
                <a:spcPts val="0"/>
              </a:spcAft>
              <a:buSzPts val="1400"/>
              <a:buChar char="■"/>
              <a:defRPr sz="1800" b="0" i="0" u="none" strike="noStrike" cap="none">
                <a:solidFill>
                  <a:schemeClr val="dk1"/>
                </a:solidFill>
                <a:latin typeface="Arial"/>
                <a:ea typeface="Arial"/>
                <a:cs typeface="Arial"/>
                <a:sym typeface="Arial"/>
              </a:defRPr>
            </a:lvl9pPr>
          </a:lstStyle>
          <a:p>
            <a:endParaRPr/>
          </a:p>
        </p:txBody>
      </p:sp>
      <p:sp>
        <p:nvSpPr>
          <p:cNvPr id="32" name="Google Shape;32;p8"/>
          <p:cNvSpPr txBox="1">
            <a:spLocks noGrp="1"/>
          </p:cNvSpPr>
          <p:nvPr>
            <p:ph type="sldNum" idx="12"/>
          </p:nvPr>
        </p:nvSpPr>
        <p:spPr>
          <a:xfrm>
            <a:off x="6858000" y="6248400"/>
            <a:ext cx="1905000" cy="457200"/>
          </a:xfrm>
          <a:prstGeom prst="rect">
            <a:avLst/>
          </a:prstGeom>
          <a:noFill/>
          <a:ln>
            <a:noFill/>
          </a:ln>
        </p:spPr>
        <p:txBody>
          <a:bodyPr spcFirstLastPara="1" wrap="square" lIns="91425" tIns="91425" rIns="91425" bIns="91425" anchor="b" anchorCtr="0">
            <a:noAutofit/>
          </a:bodyPr>
          <a:lstStyle>
            <a:lvl1pPr marL="0" marR="0" lvl="0" indent="0" algn="r" rtl="0">
              <a:buNone/>
              <a:defRPr sz="1400" b="0" i="0" u="none" strike="noStrike" cap="none">
                <a:solidFill>
                  <a:schemeClr val="lt2"/>
                </a:solidFill>
              </a:defRPr>
            </a:lvl1pPr>
            <a:lvl2pPr marL="0" marR="0" lvl="1" indent="0" algn="r" rtl="0">
              <a:buNone/>
              <a:defRPr sz="1400" b="0" i="0" u="none" strike="noStrike" cap="none">
                <a:solidFill>
                  <a:schemeClr val="lt2"/>
                </a:solidFill>
              </a:defRPr>
            </a:lvl2pPr>
            <a:lvl3pPr marL="0" marR="0" lvl="2" indent="0" algn="r" rtl="0">
              <a:buNone/>
              <a:defRPr sz="1400" b="0" i="0" u="none" strike="noStrike" cap="none">
                <a:solidFill>
                  <a:schemeClr val="lt2"/>
                </a:solidFill>
              </a:defRPr>
            </a:lvl3pPr>
            <a:lvl4pPr marL="0" marR="0" lvl="3" indent="0" algn="r" rtl="0">
              <a:buNone/>
              <a:defRPr sz="1400" b="0" i="0" u="none" strike="noStrike" cap="none">
                <a:solidFill>
                  <a:schemeClr val="lt2"/>
                </a:solidFill>
              </a:defRPr>
            </a:lvl4pPr>
            <a:lvl5pPr marL="0" marR="0" lvl="4" indent="0" algn="r" rtl="0">
              <a:buNone/>
              <a:defRPr sz="1400" b="0" i="0" u="none" strike="noStrike" cap="none">
                <a:solidFill>
                  <a:schemeClr val="lt2"/>
                </a:solidFill>
              </a:defRPr>
            </a:lvl5pPr>
            <a:lvl6pPr marL="0" marR="0" lvl="5" indent="0" algn="r" rtl="0">
              <a:buNone/>
              <a:defRPr sz="1400" b="0" i="0" u="none" strike="noStrike" cap="none">
                <a:solidFill>
                  <a:schemeClr val="lt2"/>
                </a:solidFill>
              </a:defRPr>
            </a:lvl6pPr>
            <a:lvl7pPr marL="0" marR="0" lvl="6" indent="0" algn="r" rtl="0">
              <a:buNone/>
              <a:defRPr sz="1400" b="0" i="0" u="none" strike="noStrike" cap="none">
                <a:solidFill>
                  <a:schemeClr val="lt2"/>
                </a:solidFill>
              </a:defRPr>
            </a:lvl7pPr>
            <a:lvl8pPr marL="0" marR="0" lvl="7" indent="0" algn="r" rtl="0">
              <a:buNone/>
              <a:defRPr sz="1400" b="0" i="0" u="none" strike="noStrike" cap="none">
                <a:solidFill>
                  <a:schemeClr val="lt2"/>
                </a:solidFill>
              </a:defRPr>
            </a:lvl8pPr>
            <a:lvl9pPr marL="0" marR="0" lvl="8" indent="0" algn="r" rtl="0">
              <a:buNone/>
              <a:defRPr sz="1400" b="0" i="0" u="none" strike="noStrike" cap="none">
                <a:solidFill>
                  <a:schemeClr val="lt2"/>
                </a:solidFill>
              </a:defRPr>
            </a:lvl9pPr>
          </a:lstStyle>
          <a:p>
            <a:pPr marL="0" lvl="0" indent="-88900" algn="r" rtl="0">
              <a:spcBef>
                <a:spcPts val="0"/>
              </a:spcBef>
              <a:spcAft>
                <a:spcPts val="0"/>
              </a:spcAft>
              <a:buSzPts val="1400"/>
              <a:buChar char="●"/>
            </a:pPr>
            <a:endParaRPr/>
          </a:p>
          <a:p>
            <a:pPr marL="0" lvl="1" indent="-88900" algn="l" rtl="0">
              <a:spcBef>
                <a:spcPts val="0"/>
              </a:spcBef>
              <a:spcAft>
                <a:spcPts val="0"/>
              </a:spcAft>
              <a:buSzPts val="1400"/>
              <a:buChar char="○"/>
            </a:pPr>
            <a:endParaRPr>
              <a:solidFill>
                <a:srgbClr val="000000"/>
              </a:solidFill>
            </a:endParaRPr>
          </a:p>
          <a:p>
            <a:pPr marL="0" lvl="2" indent="-88900" algn="l" rtl="0">
              <a:spcBef>
                <a:spcPts val="0"/>
              </a:spcBef>
              <a:spcAft>
                <a:spcPts val="0"/>
              </a:spcAft>
              <a:buSzPts val="1400"/>
              <a:buChar char="■"/>
            </a:pPr>
            <a:endParaRPr>
              <a:solidFill>
                <a:srgbClr val="000000"/>
              </a:solidFill>
            </a:endParaRPr>
          </a:p>
          <a:p>
            <a:pPr marL="0" lvl="3" indent="-88900" algn="l" rtl="0">
              <a:spcBef>
                <a:spcPts val="0"/>
              </a:spcBef>
              <a:spcAft>
                <a:spcPts val="0"/>
              </a:spcAft>
              <a:buSzPts val="1400"/>
              <a:buChar char="●"/>
            </a:pPr>
            <a:endParaRPr>
              <a:solidFill>
                <a:srgbClr val="000000"/>
              </a:solidFill>
            </a:endParaRPr>
          </a:p>
          <a:p>
            <a:pPr marL="0" lvl="4" indent="-88900" algn="l" rtl="0">
              <a:spcBef>
                <a:spcPts val="0"/>
              </a:spcBef>
              <a:spcAft>
                <a:spcPts val="0"/>
              </a:spcAft>
              <a:buSzPts val="1400"/>
              <a:buChar char="○"/>
            </a:pPr>
            <a:endParaRPr>
              <a:solidFill>
                <a:srgbClr val="000000"/>
              </a:solidFill>
            </a:endParaRPr>
          </a:p>
          <a:p>
            <a:pPr marL="0" lvl="5" indent="-88900" algn="l" rtl="0">
              <a:spcBef>
                <a:spcPts val="0"/>
              </a:spcBef>
              <a:spcAft>
                <a:spcPts val="0"/>
              </a:spcAft>
              <a:buSzPts val="1400"/>
              <a:buChar char="■"/>
            </a:pPr>
            <a:endParaRPr>
              <a:solidFill>
                <a:srgbClr val="000000"/>
              </a:solidFill>
            </a:endParaRPr>
          </a:p>
          <a:p>
            <a:pPr marL="0" lvl="6" indent="-88900" algn="l" rtl="0">
              <a:spcBef>
                <a:spcPts val="0"/>
              </a:spcBef>
              <a:spcAft>
                <a:spcPts val="0"/>
              </a:spcAft>
              <a:buSzPts val="1400"/>
              <a:buChar char="●"/>
            </a:pPr>
            <a:endParaRPr>
              <a:solidFill>
                <a:srgbClr val="000000"/>
              </a:solidFill>
            </a:endParaRPr>
          </a:p>
          <a:p>
            <a:pPr marL="0" lvl="7" indent="-88900" algn="l" rtl="0">
              <a:spcBef>
                <a:spcPts val="0"/>
              </a:spcBef>
              <a:spcAft>
                <a:spcPts val="0"/>
              </a:spcAft>
              <a:buSzPts val="1400"/>
              <a:buChar char="○"/>
            </a:pPr>
            <a:endParaRPr>
              <a:solidFill>
                <a:srgbClr val="000000"/>
              </a:solidFill>
            </a:endParaRPr>
          </a:p>
          <a:p>
            <a:pPr marL="0" lvl="8" indent="-88900" algn="l" rtl="0">
              <a:spcBef>
                <a:spcPts val="0"/>
              </a:spcBef>
              <a:spcAft>
                <a:spcPts val="0"/>
              </a:spcAft>
              <a:buSzPts val="1400"/>
              <a:buChar char="■"/>
            </a:pPr>
            <a:endParaRPr>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light-gradient">
    <p:bg>
      <p:bgPr>
        <a:gradFill>
          <a:gsLst>
            <a:gs pos="0">
              <a:schemeClr val="lt1"/>
            </a:gs>
            <a:gs pos="30000">
              <a:schemeClr val="lt1"/>
            </a:gs>
            <a:gs pos="100000">
              <a:schemeClr val="lt2"/>
            </a:gs>
          </a:gsLst>
          <a:path path="circle">
            <a:fillToRect l="50000" t="50000" r="50000" b="50000"/>
          </a:path>
          <a:tileRect/>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b" anchorCtr="0"/>
          <a:lstStyle>
            <a:lvl1pPr lvl="0">
              <a:spcBef>
                <a:spcPts val="0"/>
              </a:spcBef>
              <a:spcAft>
                <a:spcPts val="0"/>
              </a:spcAft>
              <a:buClr>
                <a:schemeClr val="dk1"/>
              </a:buClr>
              <a:buSzPts val="3600"/>
              <a:buNone/>
              <a:defRPr sz="3600" b="1">
                <a:solidFill>
                  <a:schemeClr val="dk1"/>
                </a:solidFill>
              </a:defRPr>
            </a:lvl1pPr>
            <a:lvl2pPr lvl="1">
              <a:spcBef>
                <a:spcPts val="0"/>
              </a:spcBef>
              <a:spcAft>
                <a:spcPts val="0"/>
              </a:spcAft>
              <a:buClr>
                <a:schemeClr val="dk1"/>
              </a:buClr>
              <a:buSzPts val="3600"/>
              <a:buNone/>
              <a:defRPr sz="3600" b="1">
                <a:solidFill>
                  <a:schemeClr val="dk1"/>
                </a:solidFill>
              </a:defRPr>
            </a:lvl2pPr>
            <a:lvl3pPr lvl="2">
              <a:spcBef>
                <a:spcPts val="0"/>
              </a:spcBef>
              <a:spcAft>
                <a:spcPts val="0"/>
              </a:spcAft>
              <a:buClr>
                <a:schemeClr val="dk1"/>
              </a:buClr>
              <a:buSzPts val="3600"/>
              <a:buNone/>
              <a:defRPr sz="3600" b="1">
                <a:solidFill>
                  <a:schemeClr val="dk1"/>
                </a:solidFill>
              </a:defRPr>
            </a:lvl3pPr>
            <a:lvl4pPr lvl="3">
              <a:spcBef>
                <a:spcPts val="0"/>
              </a:spcBef>
              <a:spcAft>
                <a:spcPts val="0"/>
              </a:spcAft>
              <a:buClr>
                <a:schemeClr val="dk1"/>
              </a:buClr>
              <a:buSzPts val="3600"/>
              <a:buNone/>
              <a:defRPr sz="3600" b="1">
                <a:solidFill>
                  <a:schemeClr val="dk1"/>
                </a:solidFill>
              </a:defRPr>
            </a:lvl4pPr>
            <a:lvl5pPr lvl="4">
              <a:spcBef>
                <a:spcPts val="0"/>
              </a:spcBef>
              <a:spcAft>
                <a:spcPts val="0"/>
              </a:spcAft>
              <a:buClr>
                <a:schemeClr val="dk1"/>
              </a:buClr>
              <a:buSzPts val="3600"/>
              <a:buNone/>
              <a:defRPr sz="3600" b="1">
                <a:solidFill>
                  <a:schemeClr val="dk1"/>
                </a:solidFill>
              </a:defRPr>
            </a:lvl5pPr>
            <a:lvl6pPr lvl="5">
              <a:spcBef>
                <a:spcPts val="0"/>
              </a:spcBef>
              <a:spcAft>
                <a:spcPts val="0"/>
              </a:spcAft>
              <a:buClr>
                <a:schemeClr val="dk1"/>
              </a:buClr>
              <a:buSzPts val="3600"/>
              <a:buNone/>
              <a:defRPr sz="3600" b="1">
                <a:solidFill>
                  <a:schemeClr val="dk1"/>
                </a:solidFill>
              </a:defRPr>
            </a:lvl6pPr>
            <a:lvl7pPr lvl="6">
              <a:spcBef>
                <a:spcPts val="0"/>
              </a:spcBef>
              <a:spcAft>
                <a:spcPts val="0"/>
              </a:spcAft>
              <a:buClr>
                <a:schemeClr val="dk1"/>
              </a:buClr>
              <a:buSzPts val="3600"/>
              <a:buNone/>
              <a:defRPr sz="3600" b="1">
                <a:solidFill>
                  <a:schemeClr val="dk1"/>
                </a:solidFill>
              </a:defRPr>
            </a:lvl7pPr>
            <a:lvl8pPr lvl="7">
              <a:spcBef>
                <a:spcPts val="0"/>
              </a:spcBef>
              <a:spcAft>
                <a:spcPts val="0"/>
              </a:spcAft>
              <a:buClr>
                <a:schemeClr val="dk1"/>
              </a:buClr>
              <a:buSzPts val="3600"/>
              <a:buNone/>
              <a:defRPr sz="3600" b="1">
                <a:solidFill>
                  <a:schemeClr val="dk1"/>
                </a:solidFill>
              </a:defRPr>
            </a:lvl8pPr>
            <a:lvl9pPr lvl="8">
              <a:spcBef>
                <a:spcPts val="0"/>
              </a:spcBef>
              <a:spcAft>
                <a:spcPts val="0"/>
              </a:spcAft>
              <a:buClr>
                <a:schemeClr val="dk1"/>
              </a:buClr>
              <a:buSzPts val="3600"/>
              <a:buNone/>
              <a:defRPr sz="3600" b="1">
                <a:solidFill>
                  <a:schemeClr val="dk1"/>
                </a:solidFill>
              </a:defRPr>
            </a:lvl9pPr>
          </a:lstStyle>
          <a:p>
            <a:endParaRPr/>
          </a:p>
        </p:txBody>
      </p:sp>
      <p:sp>
        <p:nvSpPr>
          <p:cNvPr id="11" name="Google Shape;11;p1"/>
          <p:cNvSpPr txBox="1">
            <a:spLocks noGrp="1"/>
          </p:cNvSpPr>
          <p:nvPr>
            <p:ph type="body" idx="1"/>
          </p:nvPr>
        </p:nvSpPr>
        <p:spPr>
          <a:xfrm>
            <a:off x="457200" y="1600200"/>
            <a:ext cx="8229600" cy="4967700"/>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SzPts val="3000"/>
              <a:buChar char="●"/>
              <a:defRPr sz="3000"/>
            </a:lvl1pPr>
            <a:lvl2pPr marL="914400" lvl="1" indent="-381000">
              <a:spcBef>
                <a:spcPts val="0"/>
              </a:spcBef>
              <a:spcAft>
                <a:spcPts val="0"/>
              </a:spcAft>
              <a:buSzPts val="2400"/>
              <a:buChar char="○"/>
              <a:defRPr sz="2400"/>
            </a:lvl2pPr>
            <a:lvl3pPr marL="1371600" lvl="2" indent="-381000">
              <a:spcBef>
                <a:spcPts val="0"/>
              </a:spcBef>
              <a:spcAft>
                <a:spcPts val="0"/>
              </a:spcAft>
              <a:buSzPts val="2400"/>
              <a:buChar char="■"/>
              <a:defRPr sz="24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pic>
        <p:nvPicPr>
          <p:cNvPr id="37" name="Google Shape;37;p9"/>
          <p:cNvPicPr preferRelativeResize="0"/>
          <p:nvPr/>
        </p:nvPicPr>
        <p:blipFill>
          <a:blip r:embed="rId3">
            <a:alphaModFix/>
          </a:blip>
          <a:stretch>
            <a:fillRect/>
          </a:stretch>
        </p:blipFill>
        <p:spPr>
          <a:xfrm>
            <a:off x="0" y="819225"/>
            <a:ext cx="9144000" cy="5199875"/>
          </a:xfrm>
          <a:prstGeom prst="rect">
            <a:avLst/>
          </a:prstGeom>
          <a:noFill/>
          <a:ln>
            <a:noFill/>
          </a:ln>
        </p:spPr>
      </p:pic>
      <p:sp>
        <p:nvSpPr>
          <p:cNvPr id="38" name="Google Shape;38;p9"/>
          <p:cNvSpPr txBox="1">
            <a:spLocks noGrp="1"/>
          </p:cNvSpPr>
          <p:nvPr>
            <p:ph type="ctrTitle"/>
          </p:nvPr>
        </p:nvSpPr>
        <p:spPr>
          <a:xfrm>
            <a:off x="4929375" y="1341425"/>
            <a:ext cx="4039200" cy="14622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chemeClr val="dk2"/>
              </a:buClr>
              <a:buFont typeface="Arial"/>
              <a:buNone/>
            </a:pPr>
            <a:r>
              <a:rPr lang="en-US">
                <a:solidFill>
                  <a:schemeClr val="accent2"/>
                </a:solidFill>
              </a:rPr>
              <a:t>Biofeedback</a:t>
            </a:r>
            <a:endParaRPr i="0" u="none" strike="noStrike" cap="none">
              <a:solidFill>
                <a:schemeClr val="accent2"/>
              </a:solidFill>
              <a:latin typeface="Arial"/>
              <a:ea typeface="Arial"/>
              <a:cs typeface="Arial"/>
              <a:sym typeface="Arial"/>
            </a:endParaRPr>
          </a:p>
        </p:txBody>
      </p:sp>
      <p:sp>
        <p:nvSpPr>
          <p:cNvPr id="39" name="Google Shape;39;p9"/>
          <p:cNvSpPr txBox="1">
            <a:spLocks noGrp="1"/>
          </p:cNvSpPr>
          <p:nvPr>
            <p:ph type="subTitle" idx="1"/>
          </p:nvPr>
        </p:nvSpPr>
        <p:spPr>
          <a:xfrm>
            <a:off x="3343800" y="4762625"/>
            <a:ext cx="5800200" cy="14622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chemeClr val="folHlink"/>
              </a:buClr>
              <a:buFont typeface="Tahoma"/>
              <a:buNone/>
            </a:pPr>
            <a:r>
              <a:rPr lang="en-US" sz="3200" b="1">
                <a:solidFill>
                  <a:schemeClr val="accent2"/>
                </a:solidFill>
              </a:rPr>
              <a:t>Uzm. Fzt. Kağan Yücel</a:t>
            </a:r>
            <a:endParaRPr sz="3200" b="1">
              <a:solidFill>
                <a:schemeClr val="accent2"/>
              </a:solidFill>
            </a:endParaRPr>
          </a:p>
          <a:p>
            <a:pPr marL="0" marR="0" lvl="0" indent="0" algn="ctr" rtl="0">
              <a:lnSpc>
                <a:spcPct val="90000"/>
              </a:lnSpc>
              <a:spcBef>
                <a:spcPts val="640"/>
              </a:spcBef>
              <a:spcAft>
                <a:spcPts val="0"/>
              </a:spcAft>
              <a:buClr>
                <a:schemeClr val="folHlink"/>
              </a:buClr>
              <a:buFont typeface="Tahoma"/>
              <a:buNone/>
            </a:pPr>
            <a:r>
              <a:rPr lang="en-US" sz="3200" b="1">
                <a:solidFill>
                  <a:schemeClr val="accent2"/>
                </a:solidFill>
              </a:rPr>
              <a:t>Ufuk. Üni. SHMYO Öğrt. Grv.</a:t>
            </a:r>
            <a:endParaRPr sz="3200" b="1">
              <a:solidFill>
                <a:schemeClr val="accen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93" name="Google Shape;93;p18"/>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folHlink"/>
              </a:buClr>
              <a:buSzPts val="1920"/>
              <a:buFont typeface="Arial"/>
              <a:buChar char="■"/>
            </a:pPr>
            <a:r>
              <a:rPr lang="en-US" sz="3200" b="0" i="0" u="none" strike="noStrike" cap="none">
                <a:solidFill>
                  <a:schemeClr val="dk1"/>
                </a:solidFill>
                <a:latin typeface="Arial"/>
                <a:ea typeface="Arial"/>
                <a:cs typeface="Arial"/>
                <a:sym typeface="Arial"/>
              </a:rPr>
              <a:t>Kronik ağrı ve gerilim tipi başağrıları kullanımı</a:t>
            </a:r>
            <a:endParaRPr sz="1800" b="0" i="0" u="none" strike="noStrike" cap="none">
              <a:solidFill>
                <a:schemeClr val="dk1"/>
              </a:solidFill>
              <a:latin typeface="Arial"/>
              <a:ea typeface="Arial"/>
              <a:cs typeface="Arial"/>
              <a:sym typeface="Arial"/>
            </a:endParaRPr>
          </a:p>
          <a:p>
            <a:pPr marL="342900" marR="0" lvl="0" indent="-342900" algn="l" rtl="0">
              <a:spcBef>
                <a:spcPts val="0"/>
              </a:spcBef>
              <a:spcAft>
                <a:spcPts val="0"/>
              </a:spcAft>
              <a:buClr>
                <a:schemeClr val="folHlink"/>
              </a:buClr>
              <a:buSzPts val="1920"/>
              <a:buFont typeface="Arial"/>
              <a:buChar char="■"/>
            </a:pPr>
            <a:r>
              <a:rPr lang="en-US" sz="3200" b="0" i="0" u="none" strike="noStrike" cap="none">
                <a:solidFill>
                  <a:schemeClr val="dk1"/>
                </a:solidFill>
                <a:latin typeface="Arial"/>
                <a:ea typeface="Arial"/>
                <a:cs typeface="Arial"/>
                <a:sym typeface="Arial"/>
              </a:rPr>
              <a:t>İdrar dışkı inkontinansları</a:t>
            </a:r>
            <a:endParaRPr sz="1800" b="0" i="0" u="none" strike="noStrike" cap="none">
              <a:solidFill>
                <a:schemeClr val="dk1"/>
              </a:solidFill>
              <a:latin typeface="Arial"/>
              <a:ea typeface="Arial"/>
              <a:cs typeface="Arial"/>
              <a:sym typeface="Arial"/>
            </a:endParaRPr>
          </a:p>
          <a:p>
            <a:pPr marL="342900" marR="0" lvl="0" indent="-342900" algn="l" rtl="0">
              <a:spcBef>
                <a:spcPts val="0"/>
              </a:spcBef>
              <a:spcAft>
                <a:spcPts val="0"/>
              </a:spcAft>
              <a:buClr>
                <a:schemeClr val="folHlink"/>
              </a:buClr>
              <a:buSzPts val="1920"/>
              <a:buFont typeface="Arial"/>
              <a:buChar char="■"/>
            </a:pPr>
            <a:r>
              <a:rPr lang="en-US" sz="3200" b="0" i="0" u="none" strike="noStrike" cap="none">
                <a:solidFill>
                  <a:schemeClr val="dk1"/>
                </a:solidFill>
                <a:latin typeface="Arial"/>
                <a:ea typeface="Arial"/>
                <a:cs typeface="Arial"/>
                <a:sym typeface="Arial"/>
              </a:rPr>
              <a:t>Raynaud hastalığı</a:t>
            </a:r>
            <a:endParaRPr sz="1800" b="0" i="0" u="none" strike="noStrike" cap="none">
              <a:solidFill>
                <a:schemeClr val="dk1"/>
              </a:solidFill>
              <a:latin typeface="Arial"/>
              <a:ea typeface="Arial"/>
              <a:cs typeface="Arial"/>
              <a:sym typeface="Arial"/>
            </a:endParaRPr>
          </a:p>
          <a:p>
            <a:pPr marL="342900" marR="0" lvl="0" indent="-342900" algn="l" rtl="0">
              <a:spcBef>
                <a:spcPts val="0"/>
              </a:spcBef>
              <a:spcAft>
                <a:spcPts val="0"/>
              </a:spcAft>
              <a:buClr>
                <a:schemeClr val="folHlink"/>
              </a:buClr>
              <a:buSzPts val="1920"/>
              <a:buFont typeface="Arial"/>
              <a:buChar char="■"/>
            </a:pPr>
            <a:r>
              <a:rPr lang="en-US" sz="3200" b="0" i="0" u="none" strike="noStrike" cap="none">
                <a:solidFill>
                  <a:schemeClr val="dk1"/>
                </a:solidFill>
                <a:latin typeface="Arial"/>
                <a:ea typeface="Arial"/>
                <a:cs typeface="Arial"/>
                <a:sym typeface="Arial"/>
              </a:rPr>
              <a:t>Psikoterapi </a:t>
            </a: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9"/>
          <p:cNvSpPr txBox="1">
            <a:spLocks noGrp="1"/>
          </p:cNvSpPr>
          <p:nvPr>
            <p:ph type="ctrTitle"/>
          </p:nvPr>
        </p:nvSpPr>
        <p:spPr>
          <a:xfrm>
            <a:off x="685800" y="2111123"/>
            <a:ext cx="7772400" cy="1546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i="1">
                <a:solidFill>
                  <a:schemeClr val="accent2"/>
                </a:solidFill>
              </a:rPr>
              <a:t>teşekkür ederim...</a:t>
            </a:r>
            <a:endParaRPr i="1">
              <a:solidFill>
                <a:schemeClr val="accent2"/>
              </a:solidFill>
            </a:endParaRPr>
          </a:p>
        </p:txBody>
      </p:sp>
      <p:sp>
        <p:nvSpPr>
          <p:cNvPr id="159" name="Google Shape;159;p29"/>
          <p:cNvSpPr txBox="1">
            <a:spLocks noGrp="1"/>
          </p:cNvSpPr>
          <p:nvPr>
            <p:ph type="subTitle" idx="1"/>
          </p:nvPr>
        </p:nvSpPr>
        <p:spPr>
          <a:xfrm>
            <a:off x="685800" y="3786738"/>
            <a:ext cx="7772400" cy="104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Google Shape;44;p10"/>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45" name="Google Shape;45;p10"/>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just" rtl="0">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Belli bir fizyolojik fonksiyona ait veriler bir kişiye görsel, işitsel veya herhangi bir uyarıcı sinyal ile aktarıldığında vücuttan buna tepki olarak çıkan yanıtların, bir süre sonra kişinin bilgilenmesi sonucu giderek denetlenebilmesi olayına </a:t>
            </a:r>
            <a:r>
              <a:rPr lang="en-US" sz="2800" b="1" i="1" u="none" strike="noStrike" cap="none">
                <a:solidFill>
                  <a:schemeClr val="dk1"/>
                </a:solidFill>
                <a:latin typeface="Arial"/>
                <a:ea typeface="Arial"/>
                <a:cs typeface="Arial"/>
                <a:sym typeface="Arial"/>
              </a:rPr>
              <a:t>biofeedback  </a:t>
            </a:r>
            <a:r>
              <a:rPr lang="en-US" sz="2800" b="0" i="0" u="none" strike="noStrike" cap="none">
                <a:solidFill>
                  <a:schemeClr val="dk1"/>
                </a:solidFill>
                <a:latin typeface="Arial"/>
                <a:ea typeface="Arial"/>
                <a:cs typeface="Arial"/>
                <a:sym typeface="Arial"/>
              </a:rPr>
              <a:t>denir.</a:t>
            </a:r>
            <a:endParaRPr sz="1800" b="0" i="0" u="none" strike="noStrike" cap="none">
              <a:solidFill>
                <a:schemeClr val="dk1"/>
              </a:solidFill>
              <a:latin typeface="Arial"/>
              <a:ea typeface="Arial"/>
              <a:cs typeface="Arial"/>
              <a:sym typeface="Arial"/>
            </a:endParaRPr>
          </a:p>
          <a:p>
            <a:pPr marL="342900" marR="0" lvl="0" indent="-342900" algn="just" rtl="0">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Bir başka deyişle insanın dış uyarılara karşı kendi kendini regüle etme becerisidir.</a:t>
            </a:r>
            <a:endParaRPr sz="1800" b="0" i="0" u="none" strike="noStrike" cap="none">
              <a:solidFill>
                <a:schemeClr val="dk1"/>
              </a:solidFill>
              <a:latin typeface="Arial"/>
              <a:ea typeface="Arial"/>
              <a:cs typeface="Arial"/>
              <a:sym typeface="Arial"/>
            </a:endParaRPr>
          </a:p>
          <a:p>
            <a:pPr marL="342900" marR="0" lvl="0" indent="-220980" algn="l" rtl="0">
              <a:spcBef>
                <a:spcPts val="640"/>
              </a:spcBef>
              <a:spcAft>
                <a:spcPts val="0"/>
              </a:spcAft>
              <a:buClr>
                <a:schemeClr val="folHlink"/>
              </a:buClr>
              <a:buSzPts val="1920"/>
              <a:buFont typeface="Arial"/>
              <a:buNone/>
            </a:pP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1"/>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51" name="Google Shape;51;p11"/>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folHlink"/>
              </a:buClr>
              <a:buSzPts val="1680"/>
              <a:buFont typeface="Arial"/>
              <a:buChar char="■"/>
            </a:pPr>
            <a:r>
              <a:rPr lang="en-US" sz="2800" b="1" i="0" u="none" strike="noStrike" cap="none">
                <a:solidFill>
                  <a:schemeClr val="accent6"/>
                </a:solidFill>
                <a:latin typeface="Arial"/>
                <a:ea typeface="Arial"/>
                <a:cs typeface="Arial"/>
                <a:sym typeface="Arial"/>
              </a:rPr>
              <a:t>Feedback :</a:t>
            </a:r>
            <a:r>
              <a:rPr lang="en-US" sz="2800" b="0" i="0" u="none" strike="noStrike" cap="none">
                <a:solidFill>
                  <a:schemeClr val="dk1"/>
                </a:solidFill>
                <a:latin typeface="Arial"/>
                <a:ea typeface="Arial"/>
                <a:cs typeface="Arial"/>
                <a:sym typeface="Arial"/>
              </a:rPr>
              <a:t> geri itilim veya geri beslenme anlamına gelir. (örn klima)</a:t>
            </a:r>
            <a:endParaRPr sz="1800" b="0" i="0" u="none" strike="noStrike" cap="none">
              <a:solidFill>
                <a:schemeClr val="dk1"/>
              </a:solidFill>
              <a:latin typeface="Arial"/>
              <a:ea typeface="Arial"/>
              <a:cs typeface="Arial"/>
              <a:sym typeface="Arial"/>
            </a:endParaRPr>
          </a:p>
          <a:p>
            <a:pPr marL="342900" marR="0" lvl="0" indent="-342900" algn="l" rtl="0">
              <a:lnSpc>
                <a:spcPct val="9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İnsan organizmasında fizyolojik olayların çoğu birbirini takip eden zincirleme reaksiyon biçiminde kendini gösterir.</a:t>
            </a:r>
            <a:endParaRPr sz="1800" b="0" i="0" u="none" strike="noStrike" cap="none">
              <a:solidFill>
                <a:schemeClr val="dk1"/>
              </a:solidFill>
              <a:latin typeface="Arial"/>
              <a:ea typeface="Arial"/>
              <a:cs typeface="Arial"/>
              <a:sym typeface="Arial"/>
            </a:endParaRPr>
          </a:p>
          <a:p>
            <a:pPr marL="342900" marR="0" lvl="0" indent="-342900" algn="l" rtl="0">
              <a:lnSpc>
                <a:spcPct val="9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İnsan vücudunda tansiyonun düşmesi halinde tansiyona hassas reseptörler uyarılır, kan şekeri yükseldiğinde ise tepki olarak insülin salınır. Bir müddet sonra denge kurulur ve ardı sıra bu düzen devam eder.</a:t>
            </a:r>
            <a:endParaRPr sz="1800" b="0" i="0" u="none" strike="noStrike" cap="none">
              <a:solidFill>
                <a:schemeClr val="dk1"/>
              </a:solidFill>
              <a:latin typeface="Arial"/>
              <a:ea typeface="Arial"/>
              <a:cs typeface="Arial"/>
              <a:sym typeface="Arial"/>
            </a:endParaRPr>
          </a:p>
          <a:p>
            <a:pPr marL="342900" marR="0" lvl="0" indent="-220980" algn="l" rtl="0">
              <a:spcBef>
                <a:spcPts val="640"/>
              </a:spcBef>
              <a:spcAft>
                <a:spcPts val="0"/>
              </a:spcAft>
              <a:buClr>
                <a:schemeClr val="folHlink"/>
              </a:buClr>
              <a:buSzPts val="1920"/>
              <a:buFont typeface="Arial"/>
              <a:buNone/>
            </a:pP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2"/>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57" name="Google Shape;57;p12"/>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Vücudun bu fizyolojik durumlarında verdiği özgün cevabın bozulduğu şartlarda durumu düzenlemek amaçlı cihazlar geliştirilmiştir.</a:t>
            </a:r>
            <a:endParaRPr sz="1800" b="0" i="0" u="none" strike="noStrike" cap="none">
              <a:solidFill>
                <a:schemeClr val="dk1"/>
              </a:solidFill>
              <a:latin typeface="Arial"/>
              <a:ea typeface="Arial"/>
              <a:cs typeface="Arial"/>
              <a:sym typeface="Arial"/>
            </a:endParaRPr>
          </a:p>
          <a:p>
            <a:pPr marL="342900" marR="0" lvl="0" indent="-342900" algn="l" rtl="0">
              <a:lnSpc>
                <a:spcPct val="9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İlk defa 1940larda Basmajian tarafından EMG biofeedback kullanılmıştır.</a:t>
            </a:r>
            <a:endParaRPr sz="1800" b="0" i="0" u="none" strike="noStrike" cap="none">
              <a:solidFill>
                <a:schemeClr val="dk1"/>
              </a:solidFill>
              <a:latin typeface="Arial"/>
              <a:ea typeface="Arial"/>
              <a:cs typeface="Arial"/>
              <a:sym typeface="Arial"/>
            </a:endParaRPr>
          </a:p>
          <a:p>
            <a:pPr marL="342900" marR="0" lvl="0" indent="-342900" algn="l" rtl="0">
              <a:lnSpc>
                <a:spcPct val="9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Bozulmuş fizyolojik işlemlere ait birtakım değişken parametreler bazı araçlar yardımıyla işitselgörsel sinyaller şeklinde kendini gösterebilir. Işık, ses veren cihazlar gibi.</a:t>
            </a: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3"/>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63" name="Google Shape;63;p13"/>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Bir kişinin bir kasındaki istemsiz ve aşırı faaliyet belirli şiddette hatta rahatsız edecek düzeydeki ses, ışık sinyalleri ile yansıtılıyorsa bundan kurtulmak,</a:t>
            </a:r>
            <a:endParaRPr sz="1800" b="0" i="0" u="none" strike="noStrike" cap="none">
              <a:solidFill>
                <a:schemeClr val="dk1"/>
              </a:solidFill>
              <a:latin typeface="Arial"/>
              <a:ea typeface="Arial"/>
              <a:cs typeface="Arial"/>
              <a:sym typeface="Arial"/>
            </a:endParaRPr>
          </a:p>
          <a:p>
            <a:pPr marL="342900" marR="0" lvl="0" indent="-342900" algn="l" rtl="0">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Yani bu sinyalleri susturmak için o kişinin gevşemesi gerekeceği öğretilir.</a:t>
            </a:r>
            <a:endParaRPr sz="1800" b="0" i="0" u="none" strike="noStrike" cap="none">
              <a:solidFill>
                <a:schemeClr val="dk1"/>
              </a:solidFill>
              <a:latin typeface="Arial"/>
              <a:ea typeface="Arial"/>
              <a:cs typeface="Arial"/>
              <a:sym typeface="Arial"/>
            </a:endParaRPr>
          </a:p>
          <a:p>
            <a:pPr marL="342900" marR="0" lvl="0" indent="-342900" algn="l" rtl="0">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Böylece kişi kendi vücudunu tanıyacak, kendi kendine öğrenerek gevşemeyi becerecektir.</a:t>
            </a: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4"/>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69" name="Google Shape;69;p14"/>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EMG biofeedback cihazların temel çalışma prensipleri:</a:t>
            </a:r>
            <a:endParaRPr sz="1800" b="0" i="0" u="none" strike="noStrike" cap="none">
              <a:solidFill>
                <a:schemeClr val="dk1"/>
              </a:solidFill>
              <a:latin typeface="Arial"/>
              <a:ea typeface="Arial"/>
              <a:cs typeface="Arial"/>
              <a:sym typeface="Arial"/>
            </a:endParaRPr>
          </a:p>
          <a:p>
            <a:pPr marL="342900" marR="0" lvl="0" indent="-342900" algn="l" rtl="0">
              <a:lnSpc>
                <a:spcPct val="9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Alınan feedback sinyalleri değişik yükselticiler ve filtrelerden, doğrultuculardan geçirilir.</a:t>
            </a:r>
            <a:endParaRPr sz="1800" b="0" i="0" u="none" strike="noStrike" cap="none">
              <a:solidFill>
                <a:schemeClr val="dk1"/>
              </a:solidFill>
              <a:latin typeface="Arial"/>
              <a:ea typeface="Arial"/>
              <a:cs typeface="Arial"/>
              <a:sym typeface="Arial"/>
            </a:endParaRPr>
          </a:p>
          <a:p>
            <a:pPr marL="342900" marR="0" lvl="0" indent="-342900" algn="l" rtl="0">
              <a:lnSpc>
                <a:spcPct val="9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Işık veya ses cevaplarına dönüşürken bir yandan da veriler teybe veya özel kağıtlara kaydedilir.</a:t>
            </a:r>
            <a:endParaRPr sz="1800" b="0" i="0" u="none" strike="noStrike" cap="none">
              <a:solidFill>
                <a:schemeClr val="dk1"/>
              </a:solidFill>
              <a:latin typeface="Arial"/>
              <a:ea typeface="Arial"/>
              <a:cs typeface="Arial"/>
              <a:sym typeface="Arial"/>
            </a:endParaRPr>
          </a:p>
          <a:p>
            <a:pPr marL="342900" marR="0" lvl="0" indent="-342900" algn="l" rtl="0">
              <a:lnSpc>
                <a:spcPct val="9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Özel seviye dedektörleri ile elde edilen sonuçların hassasiyeti arttırılır.</a:t>
            </a: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75" name="Google Shape;75;p15"/>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chemeClr val="folHlink"/>
              </a:buClr>
              <a:buSzPts val="1200"/>
              <a:buFont typeface="Arial"/>
              <a:buChar char="■"/>
            </a:pPr>
            <a:r>
              <a:rPr lang="en-US" sz="2000" b="0" i="0" u="none" strike="noStrike" cap="none">
                <a:solidFill>
                  <a:schemeClr val="dk1"/>
                </a:solidFill>
                <a:latin typeface="Arial"/>
                <a:ea typeface="Arial"/>
                <a:cs typeface="Arial"/>
                <a:sym typeface="Arial"/>
              </a:rPr>
              <a:t>Hedef öncelikle belirlenmelidir.</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200"/>
              <a:buFont typeface="Arial"/>
              <a:buChar char="■"/>
            </a:pPr>
            <a:r>
              <a:rPr lang="en-US" sz="2000" b="0" i="0" u="none" strike="noStrike" cap="none">
                <a:solidFill>
                  <a:schemeClr val="dk1"/>
                </a:solidFill>
                <a:latin typeface="Arial"/>
                <a:ea typeface="Arial"/>
                <a:cs typeface="Arial"/>
                <a:sym typeface="Arial"/>
              </a:rPr>
              <a:t>Kasılma mı gevşeme mi istenmektedir?</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200"/>
              <a:buFont typeface="Arial"/>
              <a:buChar char="■"/>
            </a:pPr>
            <a:r>
              <a:rPr lang="en-US" sz="2000" b="0" i="0" u="none" strike="noStrike" cap="none">
                <a:solidFill>
                  <a:schemeClr val="dk1"/>
                </a:solidFill>
                <a:latin typeface="Arial"/>
                <a:ea typeface="Arial"/>
                <a:cs typeface="Arial"/>
                <a:sym typeface="Arial"/>
              </a:rPr>
              <a:t>Kasılmanın giderek arttırılması isteniyorsa başlangıçta birbirinden uzak yerleştirilen elektrodlar ile bir yandan elektriksel uyarı verilirken öte yandan hastanın da bu olaya katılması talep edilir.</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200"/>
              <a:buFont typeface="Arial"/>
              <a:buChar char="■"/>
            </a:pPr>
            <a:r>
              <a:rPr lang="en-US" sz="2000" b="0" i="0" u="none" strike="noStrike" cap="none">
                <a:solidFill>
                  <a:schemeClr val="dk1"/>
                </a:solidFill>
                <a:latin typeface="Arial"/>
                <a:ea typeface="Arial"/>
                <a:cs typeface="Arial"/>
                <a:sym typeface="Arial"/>
              </a:rPr>
              <a:t>Hedeflenen kasılma veya bunun sonucu beklenen hareket başarıldığında görsel veya işitsel bir sinyal alınır.</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200"/>
              <a:buFont typeface="Arial"/>
              <a:buChar char="■"/>
            </a:pPr>
            <a:r>
              <a:rPr lang="en-US" sz="2000" b="0" i="0" u="none" strike="noStrike" cap="none">
                <a:solidFill>
                  <a:schemeClr val="dk1"/>
                </a:solidFill>
                <a:latin typeface="Arial"/>
                <a:ea typeface="Arial"/>
                <a:cs typeface="Arial"/>
                <a:sym typeface="Arial"/>
              </a:rPr>
              <a:t>Bu sinyallerin değişimleri bir gösterge ile izlenir.</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200"/>
              <a:buFont typeface="Arial"/>
              <a:buChar char="■"/>
            </a:pPr>
            <a:r>
              <a:rPr lang="en-US" sz="2000" b="0" i="0" u="none" strike="noStrike" cap="none">
                <a:solidFill>
                  <a:schemeClr val="dk1"/>
                </a:solidFill>
                <a:latin typeface="Arial"/>
                <a:ea typeface="Arial"/>
                <a:cs typeface="Arial"/>
                <a:sym typeface="Arial"/>
              </a:rPr>
              <a:t>Bu sinyali arttırmak için yapılan gayret giderek hastayı amacına daha da yaklaştırır.</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200"/>
              <a:buFont typeface="Arial"/>
              <a:buChar char="■"/>
            </a:pPr>
            <a:r>
              <a:rPr lang="en-US" sz="2000" b="0" i="0" u="none" strike="noStrike" cap="none">
                <a:solidFill>
                  <a:schemeClr val="dk1"/>
                </a:solidFill>
                <a:latin typeface="Arial"/>
                <a:ea typeface="Arial"/>
                <a:cs typeface="Arial"/>
                <a:sym typeface="Arial"/>
              </a:rPr>
              <a:t>Kas gevşemesi isteniyorsa tam tersi uygulanır.</a:t>
            </a:r>
            <a:endParaRPr sz="1800" b="0" i="0" u="none" strike="noStrike" cap="none">
              <a:solidFill>
                <a:schemeClr val="dk1"/>
              </a:solidFill>
              <a:latin typeface="Arial"/>
              <a:ea typeface="Arial"/>
              <a:cs typeface="Arial"/>
              <a:sym typeface="Arial"/>
            </a:endParaRPr>
          </a:p>
          <a:p>
            <a:pPr marL="342900" marR="0" lvl="0" indent="-220980" algn="l" rtl="0">
              <a:spcBef>
                <a:spcPts val="640"/>
              </a:spcBef>
              <a:spcAft>
                <a:spcPts val="0"/>
              </a:spcAft>
              <a:buClr>
                <a:schemeClr val="folHlink"/>
              </a:buClr>
              <a:buSzPts val="1920"/>
              <a:buFont typeface="Arial"/>
              <a:buNone/>
            </a:pP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81" name="Google Shape;81;p16"/>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Elektrodların doğru yerleştirilmesi önemlidir.</a:t>
            </a:r>
            <a:endParaRPr sz="1800" b="0" i="0" u="none" strike="noStrike" cap="none">
              <a:solidFill>
                <a:schemeClr val="dk1"/>
              </a:solidFill>
              <a:latin typeface="Arial"/>
              <a:ea typeface="Arial"/>
              <a:cs typeface="Arial"/>
              <a:sym typeface="Arial"/>
            </a:endParaRPr>
          </a:p>
          <a:p>
            <a:pPr marL="342900" marR="0" lvl="0" indent="-342900" algn="l" rtl="0">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Genellikle 30dak seanslar halinde uygulanan tedavi yöntemine hedefe ulaşana kadar devam edilir.</a:t>
            </a:r>
            <a:endParaRPr sz="1800" b="0" i="0" u="none" strike="noStrike" cap="none">
              <a:solidFill>
                <a:schemeClr val="dk1"/>
              </a:solidFill>
              <a:latin typeface="Arial"/>
              <a:ea typeface="Arial"/>
              <a:cs typeface="Arial"/>
              <a:sym typeface="Arial"/>
            </a:endParaRPr>
          </a:p>
          <a:p>
            <a:pPr marL="342900" marR="0" lvl="0" indent="-342900" algn="l" rtl="0">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Ortalama 10 seanslık uygulamalar yapılır.</a:t>
            </a:r>
            <a:endParaRPr sz="1800" b="0" i="0" u="none" strike="noStrike" cap="none">
              <a:solidFill>
                <a:schemeClr val="dk1"/>
              </a:solidFill>
              <a:latin typeface="Arial"/>
              <a:ea typeface="Arial"/>
              <a:cs typeface="Arial"/>
              <a:sym typeface="Arial"/>
            </a:endParaRPr>
          </a:p>
          <a:p>
            <a:pPr marL="342900" marR="0" lvl="0" indent="-342900" algn="l" rtl="0">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Hastanın iyileşme arzusu ve elde edilen sonuçların monitörize sistemler aracılığıyla izlenmesi tedavinin başarısını arttırır.</a:t>
            </a: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Clr>
                <a:schemeClr val="dk2"/>
              </a:buClr>
              <a:buFont typeface="Arial"/>
              <a:buNone/>
            </a:pPr>
            <a:r>
              <a:rPr lang="en-US" sz="2800" i="0" u="none" strike="noStrike" cap="none">
                <a:solidFill>
                  <a:schemeClr val="accent2"/>
                </a:solidFill>
                <a:latin typeface="Arial"/>
                <a:ea typeface="Arial"/>
                <a:cs typeface="Arial"/>
                <a:sym typeface="Arial"/>
              </a:rPr>
              <a:t>BİOFEEDBACK’İN KULLANILDIĞI ALANLAR</a:t>
            </a:r>
            <a:endParaRPr sz="1800" i="0" u="none" strike="noStrike" cap="none">
              <a:solidFill>
                <a:schemeClr val="accent2"/>
              </a:solidFill>
              <a:latin typeface="Arial"/>
              <a:ea typeface="Arial"/>
              <a:cs typeface="Arial"/>
              <a:sym typeface="Arial"/>
            </a:endParaRPr>
          </a:p>
        </p:txBody>
      </p:sp>
      <p:sp>
        <p:nvSpPr>
          <p:cNvPr id="87" name="Google Shape;87;p17"/>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Omurilik yaralanmaları</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Serebral palsi</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Multpl skleroz</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Ortopedik rehabilitasyon</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Periferik sinir yaralanmaları</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distoni ve diskinezi</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Amputasyonlu hastalarda</a:t>
            </a:r>
            <a:endParaRPr sz="180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spcAft>
                <a:spcPts val="0"/>
              </a:spcAft>
              <a:buClr>
                <a:schemeClr val="folHlink"/>
              </a:buClr>
              <a:buSzPts val="1680"/>
              <a:buFont typeface="Arial"/>
              <a:buChar char="■"/>
            </a:pPr>
            <a:r>
              <a:rPr lang="en-US" sz="2800" b="0" i="0" u="none" strike="noStrike" cap="none">
                <a:solidFill>
                  <a:schemeClr val="dk1"/>
                </a:solidFill>
                <a:latin typeface="Arial"/>
                <a:ea typeface="Arial"/>
                <a:cs typeface="Arial"/>
                <a:sym typeface="Arial"/>
              </a:rPr>
              <a:t>Felçli hastaların rehabilitasyonunda elektromiyografik ve forse biofeedback kullanılması </a:t>
            </a:r>
            <a:endParaRPr sz="1800" b="0" i="0" u="none" strike="noStrike" cap="non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Light 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422</Words>
  <Application>Microsoft Office PowerPoint</Application>
  <PresentationFormat>Ekran Gösterisi (4:3)</PresentationFormat>
  <Paragraphs>43</Paragraphs>
  <Slides>11</Slides>
  <Notes>11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Tahoma</vt:lpstr>
      <vt:lpstr>Light Gradient</vt:lpstr>
      <vt:lpstr>Biofeedback</vt:lpstr>
      <vt:lpstr>PowerPoint Sunusu</vt:lpstr>
      <vt:lpstr>PowerPoint Sunusu</vt:lpstr>
      <vt:lpstr>PowerPoint Sunusu</vt:lpstr>
      <vt:lpstr>PowerPoint Sunusu</vt:lpstr>
      <vt:lpstr>PowerPoint Sunusu</vt:lpstr>
      <vt:lpstr>PowerPoint Sunusu</vt:lpstr>
      <vt:lpstr>PowerPoint Sunusu</vt:lpstr>
      <vt:lpstr>BİOFEEDBACK’İN KULLANILDIĞI ALANLAR</vt:lpstr>
      <vt:lpstr>PowerPoint Sunusu</vt:lpstr>
      <vt:lpstr>teşekkür ederim...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Biofeedback</dc:title>
  <dc:creator>user5</dc:creator>
  <cp:lastModifiedBy>user5</cp:lastModifiedBy>
  <cp:revision>2</cp:revision>
  <dcterms:modified xsi:type="dcterms:W3CDTF">2019-04-17T07:46:25Z</dcterms:modified>
</cp:coreProperties>
</file>