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53"/>
  </p:normalViewPr>
  <p:slideViewPr>
    <p:cSldViewPr snapToGrid="0" snapToObjects="1">
      <p:cViewPr varScale="1">
        <p:scale>
          <a:sx n="90" d="100"/>
          <a:sy n="90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D76417-1265-0E43-945E-4037F1157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Ulus devlet-II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5EAAA93-4AF4-334B-8941-A0E7A3C25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194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F1A36B-E2E5-704C-9A84-2504B89C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59C035-B194-6F4A-82C9-B7916E96C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Günümüzde takım ve kabile sistemleri çok az varlığını korumaktadır. Modern devletler tüm dünyada hakim durumdadır.</a:t>
            </a:r>
          </a:p>
          <a:p>
            <a:endParaRPr lang="tr-TR" dirty="0"/>
          </a:p>
          <a:p>
            <a:r>
              <a:rPr lang="tr-TR" dirty="0"/>
              <a:t>Günümüz dünyasının en yaygın sistemi ulus-devletlerdir. Fransız Devrimi sonrası tüm dünyaya hakim bir sistem olarak </a:t>
            </a:r>
            <a:r>
              <a:rPr lang="tr-TR"/>
              <a:t>karşımıza çıkmıştır.</a:t>
            </a:r>
          </a:p>
        </p:txBody>
      </p:sp>
    </p:spTree>
    <p:extLst>
      <p:ext uri="{BB962C8B-B14F-4D97-AF65-F5344CB8AC3E}">
        <p14:creationId xmlns:p14="http://schemas.microsoft.com/office/powerpoint/2010/main" val="134423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C67A02C-01BF-B34F-AD49-75D88F42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anchor="t">
            <a:normAutofit/>
          </a:bodyPr>
          <a:lstStyle/>
          <a:p>
            <a:endParaRPr lang="tr-TR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1D4E6A0-4E85-684E-9E78-5451ABA6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11" y="707475"/>
            <a:ext cx="6995024" cy="4838518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3FBA4E-E5EB-EE40-8200-D0FC0C054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8" y="2273608"/>
            <a:ext cx="3159432" cy="3940925"/>
          </a:xfrm>
        </p:spPr>
        <p:txBody>
          <a:bodyPr>
            <a:normAutofit/>
          </a:bodyPr>
          <a:lstStyle/>
          <a:p>
            <a:r>
              <a:rPr lang="tr-TR" dirty="0"/>
              <a:t>Ulus devletler yeni bir sistemdir ve günümüzde neredeyse tüm modern devletlerde içkindir.</a:t>
            </a:r>
          </a:p>
        </p:txBody>
      </p:sp>
    </p:spTree>
    <p:extLst>
      <p:ext uri="{BB962C8B-B14F-4D97-AF65-F5344CB8AC3E}">
        <p14:creationId xmlns:p14="http://schemas.microsoft.com/office/powerpoint/2010/main" val="254001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557806-BF91-0049-8229-74BF4406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30FEA8-0CB6-444F-8C12-3738CC669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/>
              <a:t>Ulus-devletler siyasal sınırlar ile kültürel sınırların özdeşliğini sağlamaya çalışır.</a:t>
            </a:r>
          </a:p>
          <a:p>
            <a:r>
              <a:rPr lang="tr-TR" sz="2400" b="1" dirty="0"/>
              <a:t>Bu bakımdan dil, din ve ulus unsurlarının aynılaşması için politikalar geliştirir.</a:t>
            </a:r>
          </a:p>
        </p:txBody>
      </p:sp>
    </p:spTree>
    <p:extLst>
      <p:ext uri="{BB962C8B-B14F-4D97-AF65-F5344CB8AC3E}">
        <p14:creationId xmlns:p14="http://schemas.microsoft.com/office/powerpoint/2010/main" val="230406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D8EDAC-E5E1-A745-B24F-4D78FE1D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112AA6-AABB-1348-ABEA-4304752DB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/>
              <a:t>Fransız Devrimi laik sistemi temel alsa da, din ulus için önemli bir ölçüt olarak gözükmektedir.</a:t>
            </a:r>
          </a:p>
          <a:p>
            <a:endParaRPr lang="tr-TR" sz="2400" b="1" dirty="0"/>
          </a:p>
          <a:p>
            <a:r>
              <a:rPr lang="tr-TR" sz="2400" b="1" dirty="0"/>
              <a:t>Hatta ulus devlet uygulamalarına bakıldığında dinin ulusun »özü» olduğunu söylemek yanlış olmayacaktır.</a:t>
            </a:r>
          </a:p>
        </p:txBody>
      </p:sp>
    </p:spTree>
    <p:extLst>
      <p:ext uri="{BB962C8B-B14F-4D97-AF65-F5344CB8AC3E}">
        <p14:creationId xmlns:p14="http://schemas.microsoft.com/office/powerpoint/2010/main" val="137522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C2A4C5B-CC50-4F4A-97C3-C9E41559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anchor="t">
            <a:normAutofit/>
          </a:bodyPr>
          <a:lstStyle/>
          <a:p>
            <a:endParaRPr lang="tr-TR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69DD8F7-5D0B-6A4F-B267-945D31DD3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48" y="1538264"/>
            <a:ext cx="5761020" cy="384548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70DD6E-6068-214A-AB2A-B6B1ED6F1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8" y="2273608"/>
            <a:ext cx="3159432" cy="3940925"/>
          </a:xfrm>
        </p:spPr>
        <p:txBody>
          <a:bodyPr>
            <a:normAutofit/>
          </a:bodyPr>
          <a:lstStyle/>
          <a:p>
            <a:r>
              <a:rPr lang="tr-TR" b="1" dirty="0"/>
              <a:t>Ulus devletlerde kullanılan semboller önemli yer tutar.</a:t>
            </a:r>
          </a:p>
          <a:p>
            <a:r>
              <a:rPr lang="tr-TR" b="1" dirty="0"/>
              <a:t>Bunlar; </a:t>
            </a:r>
          </a:p>
          <a:p>
            <a:r>
              <a:rPr lang="tr-TR" b="1" i="1" dirty="0"/>
              <a:t>Bayrak, </a:t>
            </a:r>
          </a:p>
          <a:p>
            <a:r>
              <a:rPr lang="tr-TR" b="1" i="1" dirty="0"/>
              <a:t>Marşlar</a:t>
            </a:r>
          </a:p>
          <a:p>
            <a:r>
              <a:rPr lang="tr-TR" b="1" i="1" dirty="0"/>
              <a:t>Kahramanlar</a:t>
            </a:r>
          </a:p>
        </p:txBody>
      </p:sp>
    </p:spTree>
    <p:extLst>
      <p:ext uri="{BB962C8B-B14F-4D97-AF65-F5344CB8AC3E}">
        <p14:creationId xmlns:p14="http://schemas.microsoft.com/office/powerpoint/2010/main" val="427066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CD8EB5-7F54-EB4C-AF49-CD976C44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206A7D-A0F5-8E41-8DBA-96E6D9409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Benedict </a:t>
            </a:r>
            <a:r>
              <a:rPr lang="tr-TR" dirty="0" err="1"/>
              <a:t>Anderson</a:t>
            </a:r>
            <a:r>
              <a:rPr lang="tr-TR" dirty="0"/>
              <a:t> «ulus» kavramı için «hayali cemaat» benzetiminde bulunur.</a:t>
            </a:r>
          </a:p>
          <a:p>
            <a:r>
              <a:rPr lang="tr-TR" dirty="0"/>
              <a:t>Ona göre, insanlar asla tanımadıkları ve tanışmayacakları insanlarla aynı hissiyatı paylaşırlar, onlarla aynı kökleri paylaştıklarına inanırlar. Bu bakımdan «hayali» cemaattirler (</a:t>
            </a:r>
            <a:r>
              <a:rPr lang="tr-TR" dirty="0" err="1"/>
              <a:t>imagined</a:t>
            </a:r>
            <a:r>
              <a:rPr lang="tr-TR" dirty="0"/>
              <a:t> </a:t>
            </a:r>
            <a:r>
              <a:rPr lang="tr-TR" dirty="0" err="1"/>
              <a:t>community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797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2DFC4077-0E76-694A-A5CA-126A8A87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EC445A38-4D36-4D48-96CD-3930C076E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28" b="4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B4040E-EF0A-484D-BD2D-A24CB9372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tr-TR" sz="1700"/>
              <a:t> Ulus-devletlerde resmi bir eğitim sistemi söz konusudur. Bu sistemde genellikle devlet tarafından belirlenmiş müfredat uygulanır.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1700"/>
              <a:t>Bu müfredatta ulusun önemli unsurları olan dil, tarih gibi konular ağırlıklı yer tutar.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1700"/>
              <a:t>Bu sayede bireylerin vatandaş haline gelmeleri amaçlanır.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37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63ED09-1FCE-914F-A567-EB00DEE2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520612-3E6A-FB46-B2D2-8C4726E68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Ulus devletlerde vatandaşın sorumlulukları devletin sorumluluklarıyla koşut durumdadır.</a:t>
            </a:r>
          </a:p>
          <a:p>
            <a:r>
              <a:rPr lang="tr-TR" dirty="0"/>
              <a:t>Bu şekilde vatandaşın aidiyet hissi ve devleti sahiplenmesi beklenir</a:t>
            </a:r>
          </a:p>
        </p:txBody>
      </p:sp>
    </p:spTree>
    <p:extLst>
      <p:ext uri="{BB962C8B-B14F-4D97-AF65-F5344CB8AC3E}">
        <p14:creationId xmlns:p14="http://schemas.microsoft.com/office/powerpoint/2010/main" val="266913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F3EE92-E6C2-2948-AB12-36FB4BF3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E3686C-2DCB-DA41-AF36-0A2B94D62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İnsanlığın toplumsal örgütlenmeleri tarih boyunca var ola gelmiştir.</a:t>
            </a:r>
          </a:p>
          <a:p>
            <a:r>
              <a:rPr lang="tr-TR" dirty="0"/>
              <a:t>Takım, Kabile, Şeflik, Devlet </a:t>
            </a:r>
            <a:r>
              <a:rPr lang="tr-TR" dirty="0" err="1"/>
              <a:t>kategorizasyonu</a:t>
            </a:r>
            <a:r>
              <a:rPr lang="tr-TR" dirty="0"/>
              <a:t> pek çok bilim insanını tatmin etmemekle birlikte anlamayı kolaylaştırıcı bir işleve sahiptir.</a:t>
            </a:r>
          </a:p>
          <a:p>
            <a:r>
              <a:rPr lang="tr-TR" dirty="0"/>
              <a:t>Yukarıda belirtilen sistemlerin birbirlerinin ardılı olarak görmek doğru değildir.</a:t>
            </a:r>
          </a:p>
          <a:p>
            <a:r>
              <a:rPr lang="tr-TR" dirty="0"/>
              <a:t>Dolayısıyla evrimsel bir çizgi söz konusu değildir.</a:t>
            </a:r>
          </a:p>
        </p:txBody>
      </p:sp>
    </p:spTree>
    <p:extLst>
      <p:ext uri="{BB962C8B-B14F-4D97-AF65-F5344CB8AC3E}">
        <p14:creationId xmlns:p14="http://schemas.microsoft.com/office/powerpoint/2010/main" val="124347551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271</Words>
  <Application>Microsoft Macintosh PowerPoint</Application>
  <PresentationFormat>Geniş ekran</PresentationFormat>
  <Paragraphs>27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Galeri</vt:lpstr>
      <vt:lpstr>Ulus devlet-II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özet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 devlet-II</dc:title>
  <dc:creator>Zehra Münüsoğlu</dc:creator>
  <cp:lastModifiedBy>Zehra Münüsoğlu</cp:lastModifiedBy>
  <cp:revision>2</cp:revision>
  <dcterms:created xsi:type="dcterms:W3CDTF">2020-07-05T15:59:24Z</dcterms:created>
  <dcterms:modified xsi:type="dcterms:W3CDTF">2020-07-05T16:12:11Z</dcterms:modified>
</cp:coreProperties>
</file>