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7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3" autoAdjust="0"/>
    <p:restoredTop sz="9466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ANKARA ÜNİVERSİTESİ</a:t>
            </a:r>
            <a:br>
              <a:rPr lang="tr-TR" dirty="0" smtClean="0"/>
            </a:br>
            <a:r>
              <a:rPr lang="tr-TR" dirty="0" smtClean="0"/>
              <a:t>SAĞLIK BİLİMLERİ FAKÜLTESİ</a:t>
            </a:r>
            <a:br>
              <a:rPr lang="tr-TR" dirty="0" smtClean="0"/>
            </a:br>
            <a:r>
              <a:rPr lang="tr-TR" dirty="0" smtClean="0"/>
              <a:t>SOSYAL HİZMET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tr-TR" sz="3800" dirty="0" smtClean="0"/>
              <a:t>“SOSYAL HİZMETTE </a:t>
            </a:r>
          </a:p>
          <a:p>
            <a:pPr algn="ctr"/>
            <a:r>
              <a:rPr lang="tr-TR" sz="3800" dirty="0" smtClean="0"/>
              <a:t>BİLİŞİM TEKNOLOJİLERİ”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857868"/>
            <a:ext cx="8183880" cy="10001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BİLİŞİM SİSTEMLERİ VE TEKNOLOJİLERİ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183562" cy="482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538572">
                <a:tc gridSpan="3"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/>
                          <a:ea typeface="Calibri"/>
                          <a:cs typeface="Arial"/>
                        </a:rPr>
                        <a:t>Enformasyonun Biçimleri, Tanımı ve Örnekler</a:t>
                      </a:r>
                      <a:endParaRPr lang="tr-T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38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Arial"/>
                        </a:rPr>
                        <a:t>Biçim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Arial"/>
                        </a:rPr>
                        <a:t>Tanım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Arial"/>
                        </a:rPr>
                        <a:t>Örnek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9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Arial"/>
                        </a:rPr>
                        <a:t>Karakter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Arial"/>
                        </a:rPr>
                        <a:t>Tek başına ya da bir kombinasyon içinde veriyi temsil etmek için kullanılan bir harf, sayı ya da sembol 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Arial"/>
                        </a:rPr>
                        <a:t>T e F 74 * @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Arial"/>
                        </a:rPr>
                        <a:t>Veri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Arial"/>
                        </a:rPr>
                        <a:t>Durumları, birimleri ya da olguları temsil etmek için belirlenmiş karakterler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Arial"/>
                        </a:rPr>
                        <a:t>34 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Arial"/>
                        </a:rPr>
                        <a:t>Enformasyon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Arial"/>
                        </a:rPr>
                        <a:t>İnsanlar tarafından işleme sonrası veriye kazandırılan anlam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Arial"/>
                        </a:rPr>
                        <a:t>%34 katılım oranı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0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Arial"/>
                        </a:rPr>
                        <a:t>Bilgi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Arial"/>
                        </a:rPr>
                        <a:t>Açıklamalar ve ilişkiler biçimine dönüştürülmüş enformasyon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Arial"/>
                        </a:rPr>
                        <a:t>Açıklama:</a:t>
                      </a:r>
                      <a:r>
                        <a:rPr lang="tr-TR" sz="1200">
                          <a:latin typeface="Calibri"/>
                          <a:ea typeface="Calibri"/>
                          <a:cs typeface="Arial"/>
                        </a:rPr>
                        <a:t> Boşanmış bir kimsenin çocukları olabilir.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Arial"/>
                        </a:rPr>
                        <a:t>İlişkiler:</a:t>
                      </a:r>
                      <a:r>
                        <a:rPr lang="tr-TR" sz="1200">
                          <a:latin typeface="Calibri"/>
                          <a:ea typeface="Calibri"/>
                          <a:cs typeface="Arial"/>
                        </a:rPr>
                        <a:t> Geçmişte şiddet görmüş olmak madde bağımlılığı riskini artırır.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Arial"/>
                        </a:rPr>
                        <a:t>Kavram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Arial"/>
                        </a:rPr>
                        <a:t>Bilgi ve deneyim temeli üstünde biçimlenmiş genel düşünce</a:t>
                      </a:r>
                      <a:endParaRPr lang="tr-T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Arial"/>
                        </a:rPr>
                        <a:t>Çocuk istismarı, yoksulluk, </a:t>
                      </a:r>
                      <a:r>
                        <a:rPr lang="tr-TR" sz="1200" dirty="0" err="1">
                          <a:latin typeface="Calibri"/>
                          <a:ea typeface="Calibri"/>
                          <a:cs typeface="Arial"/>
                        </a:rPr>
                        <a:t>psikososyal</a:t>
                      </a:r>
                      <a:r>
                        <a:rPr lang="tr-TR" sz="12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tr-TR" sz="1200" dirty="0" err="1">
                          <a:latin typeface="Calibri"/>
                          <a:ea typeface="Calibri"/>
                          <a:cs typeface="Arial"/>
                        </a:rPr>
                        <a:t>müdahâle</a:t>
                      </a:r>
                      <a:endParaRPr lang="tr-T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135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2"/>
              </a:tblGrid>
              <a:tr h="894082">
                <a:tc>
                  <a:txBody>
                    <a:bodyPr/>
                    <a:lstStyle/>
                    <a:p>
                      <a:r>
                        <a:rPr lang="tr-TR" sz="1800" b="1" smtClean="0">
                          <a:latin typeface="Calibri"/>
                          <a:ea typeface="Calibri"/>
                          <a:cs typeface="Arial"/>
                        </a:rPr>
                        <a:t>Enformasyon Gruplarının Hiyerarşisi</a:t>
                      </a:r>
                      <a:endParaRPr lang="tr-TR" dirty="0"/>
                    </a:p>
                  </a:txBody>
                  <a:tcPr/>
                </a:tc>
              </a:tr>
              <a:tr h="894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b="1" dirty="0">
                          <a:latin typeface="Calibri"/>
                          <a:ea typeface="Calibri"/>
                          <a:cs typeface="Arial"/>
                        </a:rPr>
                        <a:t>Veri tabanı: </a:t>
                      </a:r>
                      <a:r>
                        <a:rPr lang="tr-TR" sz="2000" dirty="0">
                          <a:latin typeface="Calibri"/>
                          <a:ea typeface="Calibri"/>
                          <a:cs typeface="Arial"/>
                        </a:rPr>
                        <a:t>Dosyalar içindeki kayıtlardan oluşan veri / enformasyon koleksiyonu. Verinin depolandığı ve yönetildiği, dağınıklığın ortadan kaldırıldığı, kolay erişim ve işlemenin yapıldığı alan. Örneğin; bir sosyal hizmet kuruluşunun mali, personelle ilgili ve müracaatçı dosyalarının yer aldığı yer.</a:t>
                      </a:r>
                      <a:endParaRPr lang="tr-T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4082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latin typeface="Calibri"/>
                          <a:ea typeface="Calibri"/>
                          <a:cs typeface="Arial"/>
                        </a:rPr>
                        <a:t>Dosya: </a:t>
                      </a:r>
                      <a:r>
                        <a:rPr lang="tr-TR" sz="2000" dirty="0" smtClean="0">
                          <a:latin typeface="Calibri"/>
                          <a:ea typeface="Calibri"/>
                          <a:cs typeface="Arial"/>
                        </a:rPr>
                        <a:t>Bir bütün olarak görülen benzer biçimde gruplandırılmış kayıtlar. Örneğin; Bir müracaatçının dosyası</a:t>
                      </a:r>
                      <a:endParaRPr lang="tr-TR" sz="2000" dirty="0"/>
                    </a:p>
                  </a:txBody>
                  <a:tcPr/>
                </a:tc>
              </a:tr>
              <a:tr h="894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b="1" dirty="0">
                          <a:latin typeface="Calibri"/>
                          <a:ea typeface="Calibri"/>
                          <a:cs typeface="Arial"/>
                        </a:rPr>
                        <a:t>Kayıt: </a:t>
                      </a:r>
                      <a:r>
                        <a:rPr lang="tr-TR" sz="2000" dirty="0">
                          <a:latin typeface="Calibri"/>
                          <a:ea typeface="Calibri"/>
                          <a:cs typeface="Arial"/>
                        </a:rPr>
                        <a:t>Birbiriyle ilişkili veri seti. Örneğin; Bir müracaatçının kaydı</a:t>
                      </a:r>
                      <a:endParaRPr lang="tr-T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4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tr-TR" sz="2000" b="1" dirty="0">
                          <a:latin typeface="Calibri"/>
                          <a:ea typeface="Calibri"/>
                          <a:cs typeface="Arial"/>
                        </a:rPr>
                        <a:t>Veri elementi veya alanı: </a:t>
                      </a:r>
                      <a:r>
                        <a:rPr lang="tr-TR" sz="2000" dirty="0">
                          <a:latin typeface="Calibri"/>
                          <a:ea typeface="Calibri"/>
                          <a:cs typeface="Arial"/>
                        </a:rPr>
                        <a:t>Sahip olunan enformasyonun bir parçasına verilen etiket. Örneğin; Aile Danışma merkezinden hizmet alan bir müracaatçının adı, yaşı, ya da doğum tarihi</a:t>
                      </a:r>
                      <a:endParaRPr lang="tr-TR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Bilişim Sisteminin Temel İşleyişi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Girdi</a:t>
            </a:r>
            <a:r>
              <a:rPr lang="tr-TR" b="1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tr-TR" dirty="0" smtClean="0">
                <a:latin typeface="Calibri"/>
                <a:ea typeface="Times New Roman"/>
                <a:cs typeface="Times New Roman"/>
              </a:rPr>
              <a:t>örgütün içinden veya dışından ham verinin alınmasını ya da biriktirilmesini sağlar.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İşleme</a:t>
            </a:r>
            <a:r>
              <a:rPr lang="tr-TR" b="1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tr-TR" dirty="0" smtClean="0">
                <a:latin typeface="Calibri"/>
                <a:ea typeface="Times New Roman"/>
                <a:cs typeface="Times New Roman"/>
              </a:rPr>
              <a:t>bu ham veriyi daha anlamlı bir biçime dönüştürür.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Çıktı</a:t>
            </a:r>
            <a:r>
              <a:rPr lang="tr-TR" dirty="0" smtClean="0">
                <a:latin typeface="Calibri"/>
                <a:ea typeface="Times New Roman"/>
                <a:cs typeface="Times New Roman"/>
              </a:rPr>
              <a:t> ise işlenmiş enformasyonu, kullanacak insanlara aktarır. 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dirty="0" smtClean="0">
                <a:latin typeface="Calibri"/>
                <a:ea typeface="Times New Roman"/>
                <a:cs typeface="Times New Roman"/>
              </a:rPr>
              <a:t>+ Geri Bildirim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Tarihçe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smtClean="0">
                <a:latin typeface="Calibri"/>
              </a:rPr>
              <a:t>Mekanik Yönetmelerle Veri İşleme Dönemi</a:t>
            </a:r>
            <a:endParaRPr lang="tr-TR" b="1" dirty="0" smtClean="0">
              <a:latin typeface="Calibri"/>
            </a:endParaRPr>
          </a:p>
          <a:p>
            <a:pPr>
              <a:buNone/>
            </a:pPr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</a:rPr>
              <a:t>Veri Saklama ve Kullanma Dönemi</a:t>
            </a:r>
            <a:endParaRPr lang="tr-TR" b="1" dirty="0" smtClean="0">
              <a:latin typeface="Calibri"/>
            </a:endParaRPr>
          </a:p>
          <a:p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</a:rPr>
              <a:t>Mikro işlemciler ve Karar Destek Sistemleri Dönemi</a:t>
            </a:r>
            <a:endParaRPr lang="tr-TR" b="1" dirty="0" smtClean="0">
              <a:latin typeface="Calibri"/>
            </a:endParaRPr>
          </a:p>
          <a:p>
            <a:endParaRPr lang="tr-TR" b="1" dirty="0" smtClean="0">
              <a:latin typeface="Calibri"/>
            </a:endParaRPr>
          </a:p>
          <a:p>
            <a:r>
              <a:rPr lang="x-none" b="1" smtClean="0">
                <a:latin typeface="Calibri"/>
              </a:rPr>
              <a:t>Yapay Zekâ Teknolojileri ve İnternet Dönemi</a:t>
            </a:r>
            <a:endParaRPr lang="tr-TR" b="1" dirty="0" smtClean="0">
              <a:latin typeface="Calibri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Dunlop, J., </a:t>
            </a:r>
            <a:r>
              <a:rPr lang="en-US" dirty="0" err="1"/>
              <a:t>Holosko</a:t>
            </a:r>
            <a:r>
              <a:rPr lang="en-US" dirty="0"/>
              <a:t>, M., 2006. Information technology and Evidence Based Social Work Practice. </a:t>
            </a:r>
            <a:r>
              <a:rPr lang="en-US" dirty="0" err="1"/>
              <a:t>Hawort</a:t>
            </a:r>
            <a:r>
              <a:rPr lang="en-US" dirty="0"/>
              <a:t> Press</a:t>
            </a:r>
            <a:endParaRPr lang="tr-TR" dirty="0"/>
          </a:p>
          <a:p>
            <a:r>
              <a:rPr lang="en-US" dirty="0" err="1"/>
              <a:t>LaMendola</a:t>
            </a:r>
            <a:r>
              <a:rPr lang="en-US" dirty="0"/>
              <a:t>, W., Glastonbury, B., Toole, S.,1989. A Casebook of Computer Applications in the Social and Human </a:t>
            </a:r>
            <a:r>
              <a:rPr lang="en-US" dirty="0" err="1"/>
              <a:t>Sevices</a:t>
            </a:r>
            <a:r>
              <a:rPr lang="en-US" dirty="0"/>
              <a:t>. </a:t>
            </a:r>
            <a:r>
              <a:rPr lang="en-US" dirty="0" err="1"/>
              <a:t>Hawort</a:t>
            </a:r>
            <a:r>
              <a:rPr lang="en-US" dirty="0"/>
              <a:t> Press.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363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c93cb6b5cd3e43f284428049caf6beb_1265318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TEŞEKKÜRLER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</TotalTime>
  <Words>335</Words>
  <Application>Microsoft Office PowerPoint</Application>
  <PresentationFormat>Ekran Gösterisi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 2</vt:lpstr>
      <vt:lpstr>Görünüş</vt:lpstr>
      <vt:lpstr>ANKARA ÜNİVERSİTESİ SAĞLIK BİLİMLERİ FAKÜLTESİ SOSYAL HİZMET BÖLÜMÜ</vt:lpstr>
      <vt:lpstr>BİLİŞİM SİSTEMLERİ VE TEKNOLOJİLERİ </vt:lpstr>
      <vt:lpstr>PowerPoint Sunusu</vt:lpstr>
      <vt:lpstr>Bilişim Sisteminin Temel İşleyişi </vt:lpstr>
      <vt:lpstr>Tarihçe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BİLİMLERİ FAKÜLTESİ SOSYAL HİZMET BÖLÜMÜ</dc:title>
  <dc:creator>sssSeRNeBeysss</dc:creator>
  <cp:lastModifiedBy>Yazar</cp:lastModifiedBy>
  <cp:revision>17</cp:revision>
  <dcterms:created xsi:type="dcterms:W3CDTF">2017-03-21T21:41:26Z</dcterms:created>
  <dcterms:modified xsi:type="dcterms:W3CDTF">2020-05-04T07:17:24Z</dcterms:modified>
</cp:coreProperties>
</file>