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3" r:id="rId6"/>
    <p:sldId id="261" r:id="rId7"/>
    <p:sldId id="264" r:id="rId8"/>
    <p:sldId id="265" r:id="rId9"/>
    <p:sldId id="266" r:id="rId10"/>
    <p:sldId id="267" r:id="rId11"/>
    <p:sldId id="268" r:id="rId12"/>
    <p:sldId id="262" r:id="rId13"/>
    <p:sldId id="26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18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6FEC2CC-C949-4319-ACA1-13A11E7C9CEB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CB64441D-FF03-4788-A428-9A15BBC483DE}">
      <dgm:prSet/>
      <dgm:spPr/>
      <dgm:t>
        <a:bodyPr/>
        <a:lstStyle/>
        <a:p>
          <a:r>
            <a:rPr lang="tr-TR"/>
            <a:t>Şiirde büyük değişim gerçekleşir.</a:t>
          </a:r>
          <a:endParaRPr lang="en-US"/>
        </a:p>
      </dgm:t>
    </dgm:pt>
    <dgm:pt modelId="{BA6892FF-6357-441B-A872-4B639C0F114A}" type="parTrans" cxnId="{7DCC40EA-7C1A-48DE-9A02-7F33CADC4A4B}">
      <dgm:prSet/>
      <dgm:spPr/>
      <dgm:t>
        <a:bodyPr/>
        <a:lstStyle/>
        <a:p>
          <a:endParaRPr lang="en-US"/>
        </a:p>
      </dgm:t>
    </dgm:pt>
    <dgm:pt modelId="{C2F34CF5-B1B9-453C-B770-DF32EDF9A612}" type="sibTrans" cxnId="{7DCC40EA-7C1A-48DE-9A02-7F33CADC4A4B}">
      <dgm:prSet/>
      <dgm:spPr/>
      <dgm:t>
        <a:bodyPr/>
        <a:lstStyle/>
        <a:p>
          <a:endParaRPr lang="en-US"/>
        </a:p>
      </dgm:t>
    </dgm:pt>
    <dgm:pt modelId="{875B2293-3DDF-45D4-9AF3-C468DE591832}">
      <dgm:prSet/>
      <dgm:spPr/>
      <dgm:t>
        <a:bodyPr/>
        <a:lstStyle/>
        <a:p>
          <a:r>
            <a:rPr lang="tr-TR"/>
            <a:t>Sürrealizm (</a:t>
          </a:r>
          <a:r>
            <a:rPr lang="en-GB"/>
            <a:t>Gerçeküstücülük</a:t>
          </a:r>
          <a:r>
            <a:rPr lang="tr-TR"/>
            <a:t>) ve modernizm akımları etkilidir.</a:t>
          </a:r>
          <a:endParaRPr lang="en-US"/>
        </a:p>
      </dgm:t>
    </dgm:pt>
    <dgm:pt modelId="{D086248A-BA63-4F02-B430-CACBD1E5C952}" type="parTrans" cxnId="{8558E891-5C45-4354-B8ED-4562343037D5}">
      <dgm:prSet/>
      <dgm:spPr/>
      <dgm:t>
        <a:bodyPr/>
        <a:lstStyle/>
        <a:p>
          <a:endParaRPr lang="en-US"/>
        </a:p>
      </dgm:t>
    </dgm:pt>
    <dgm:pt modelId="{AD1932DC-F8BF-474B-BB43-3D1AA0AA2B15}" type="sibTrans" cxnId="{8558E891-5C45-4354-B8ED-4562343037D5}">
      <dgm:prSet/>
      <dgm:spPr/>
      <dgm:t>
        <a:bodyPr/>
        <a:lstStyle/>
        <a:p>
          <a:endParaRPr lang="en-US"/>
        </a:p>
      </dgm:t>
    </dgm:pt>
    <dgm:pt modelId="{D55B379A-1BE7-4D87-8BBD-53E6CB7CE8CC}">
      <dgm:prSet/>
      <dgm:spPr/>
      <dgm:t>
        <a:bodyPr/>
        <a:lstStyle/>
        <a:p>
          <a:r>
            <a:rPr lang="tr-TR"/>
            <a:t>Sürrealizm: Sürrealistler psikanalisttenden esinlendi, hayal gücü, bilinç altı unsurları öne çıkar.</a:t>
          </a:r>
          <a:br>
            <a:rPr lang="tr-TR"/>
          </a:br>
          <a:r>
            <a:rPr lang="en-GB"/>
            <a:t>Yunan </a:t>
          </a:r>
          <a:r>
            <a:rPr lang="tr-TR"/>
            <a:t>sürrealist </a:t>
          </a:r>
          <a:r>
            <a:rPr lang="en-GB"/>
            <a:t>şairler: Embirikos, Eggonopoulos</a:t>
          </a:r>
          <a:r>
            <a:rPr lang="tr-TR"/>
            <a:t>, </a:t>
          </a:r>
          <a:r>
            <a:rPr lang="en-GB"/>
            <a:t>Elitis. </a:t>
          </a:r>
          <a:endParaRPr lang="en-US"/>
        </a:p>
      </dgm:t>
    </dgm:pt>
    <dgm:pt modelId="{3134F452-E3B1-402E-82E6-11139CAD674E}" type="parTrans" cxnId="{0DB85B04-7643-4E92-BFD9-9891745F3A6F}">
      <dgm:prSet/>
      <dgm:spPr/>
      <dgm:t>
        <a:bodyPr/>
        <a:lstStyle/>
        <a:p>
          <a:endParaRPr lang="en-US"/>
        </a:p>
      </dgm:t>
    </dgm:pt>
    <dgm:pt modelId="{E3C886FF-5AFE-424D-9231-EC3E806F959A}" type="sibTrans" cxnId="{0DB85B04-7643-4E92-BFD9-9891745F3A6F}">
      <dgm:prSet/>
      <dgm:spPr/>
      <dgm:t>
        <a:bodyPr/>
        <a:lstStyle/>
        <a:p>
          <a:endParaRPr lang="en-US"/>
        </a:p>
      </dgm:t>
    </dgm:pt>
    <dgm:pt modelId="{0878CA70-342B-45F4-BB27-F343B9D0514F}">
      <dgm:prSet/>
      <dgm:spPr/>
      <dgm:t>
        <a:bodyPr/>
        <a:lstStyle/>
        <a:p>
          <a:r>
            <a:rPr lang="tr-TR"/>
            <a:t>Modernizm: Geleneksel sanata ve formlara karşı, serbest dize, iç monolog, yeni ifade tarzları kullanılır.</a:t>
          </a:r>
          <a:endParaRPr lang="en-US"/>
        </a:p>
      </dgm:t>
    </dgm:pt>
    <dgm:pt modelId="{A09BCD60-38E9-4094-8A62-565CDC155926}" type="parTrans" cxnId="{D599BE4F-8F48-4A02-A80A-23E8DD61D4A7}">
      <dgm:prSet/>
      <dgm:spPr/>
      <dgm:t>
        <a:bodyPr/>
        <a:lstStyle/>
        <a:p>
          <a:endParaRPr lang="en-US"/>
        </a:p>
      </dgm:t>
    </dgm:pt>
    <dgm:pt modelId="{C2315847-0936-4644-B2C8-DD9272AEB673}" type="sibTrans" cxnId="{D599BE4F-8F48-4A02-A80A-23E8DD61D4A7}">
      <dgm:prSet/>
      <dgm:spPr/>
      <dgm:t>
        <a:bodyPr/>
        <a:lstStyle/>
        <a:p>
          <a:endParaRPr lang="en-US"/>
        </a:p>
      </dgm:t>
    </dgm:pt>
    <dgm:pt modelId="{AE5AB9F2-8845-48A8-8163-1C421CF30A49}" type="pres">
      <dgm:prSet presAssocID="{56FEC2CC-C949-4319-ACA1-13A11E7C9CEB}" presName="linear" presStyleCnt="0">
        <dgm:presLayoutVars>
          <dgm:animLvl val="lvl"/>
          <dgm:resizeHandles val="exact"/>
        </dgm:presLayoutVars>
      </dgm:prSet>
      <dgm:spPr/>
    </dgm:pt>
    <dgm:pt modelId="{05CF7BEC-831F-4828-9D17-4E0D0652C424}" type="pres">
      <dgm:prSet presAssocID="{CB64441D-FF03-4788-A428-9A15BBC483DE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E63EB7F7-7ECF-4357-A0DC-11F864D3B329}" type="pres">
      <dgm:prSet presAssocID="{C2F34CF5-B1B9-453C-B770-DF32EDF9A612}" presName="spacer" presStyleCnt="0"/>
      <dgm:spPr/>
    </dgm:pt>
    <dgm:pt modelId="{F9A11DC2-844D-411B-9CA9-CF6C9C0FF55E}" type="pres">
      <dgm:prSet presAssocID="{875B2293-3DDF-45D4-9AF3-C468DE591832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1086AA5B-0418-40D1-B6F2-A8BC73029AC5}" type="pres">
      <dgm:prSet presAssocID="{875B2293-3DDF-45D4-9AF3-C468DE591832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0DB85B04-7643-4E92-BFD9-9891745F3A6F}" srcId="{875B2293-3DDF-45D4-9AF3-C468DE591832}" destId="{D55B379A-1BE7-4D87-8BBD-53E6CB7CE8CC}" srcOrd="0" destOrd="0" parTransId="{3134F452-E3B1-402E-82E6-11139CAD674E}" sibTransId="{E3C886FF-5AFE-424D-9231-EC3E806F959A}"/>
    <dgm:cxn modelId="{5753CD30-AD4E-4B5F-A794-95AB2A876BF5}" type="presOf" srcId="{D55B379A-1BE7-4D87-8BBD-53E6CB7CE8CC}" destId="{1086AA5B-0418-40D1-B6F2-A8BC73029AC5}" srcOrd="0" destOrd="0" presId="urn:microsoft.com/office/officeart/2005/8/layout/vList2"/>
    <dgm:cxn modelId="{B3DFB03D-F3C4-46BB-877F-037D6A97FD84}" type="presOf" srcId="{CB64441D-FF03-4788-A428-9A15BBC483DE}" destId="{05CF7BEC-831F-4828-9D17-4E0D0652C424}" srcOrd="0" destOrd="0" presId="urn:microsoft.com/office/officeart/2005/8/layout/vList2"/>
    <dgm:cxn modelId="{D599BE4F-8F48-4A02-A80A-23E8DD61D4A7}" srcId="{875B2293-3DDF-45D4-9AF3-C468DE591832}" destId="{0878CA70-342B-45F4-BB27-F343B9D0514F}" srcOrd="1" destOrd="0" parTransId="{A09BCD60-38E9-4094-8A62-565CDC155926}" sibTransId="{C2315847-0936-4644-B2C8-DD9272AEB673}"/>
    <dgm:cxn modelId="{63555291-597B-4996-98CA-CE09EBCEE062}" type="presOf" srcId="{56FEC2CC-C949-4319-ACA1-13A11E7C9CEB}" destId="{AE5AB9F2-8845-48A8-8163-1C421CF30A49}" srcOrd="0" destOrd="0" presId="urn:microsoft.com/office/officeart/2005/8/layout/vList2"/>
    <dgm:cxn modelId="{8558E891-5C45-4354-B8ED-4562343037D5}" srcId="{56FEC2CC-C949-4319-ACA1-13A11E7C9CEB}" destId="{875B2293-3DDF-45D4-9AF3-C468DE591832}" srcOrd="1" destOrd="0" parTransId="{D086248A-BA63-4F02-B430-CACBD1E5C952}" sibTransId="{AD1932DC-F8BF-474B-BB43-3D1AA0AA2B15}"/>
    <dgm:cxn modelId="{3CFF01CA-3A79-4BAA-A4B4-D707AC55AAB0}" type="presOf" srcId="{875B2293-3DDF-45D4-9AF3-C468DE591832}" destId="{F9A11DC2-844D-411B-9CA9-CF6C9C0FF55E}" srcOrd="0" destOrd="0" presId="urn:microsoft.com/office/officeart/2005/8/layout/vList2"/>
    <dgm:cxn modelId="{5A2B95D1-E335-4AD0-ACBC-1367101DC6A2}" type="presOf" srcId="{0878CA70-342B-45F4-BB27-F343B9D0514F}" destId="{1086AA5B-0418-40D1-B6F2-A8BC73029AC5}" srcOrd="0" destOrd="1" presId="urn:microsoft.com/office/officeart/2005/8/layout/vList2"/>
    <dgm:cxn modelId="{7DCC40EA-7C1A-48DE-9A02-7F33CADC4A4B}" srcId="{56FEC2CC-C949-4319-ACA1-13A11E7C9CEB}" destId="{CB64441D-FF03-4788-A428-9A15BBC483DE}" srcOrd="0" destOrd="0" parTransId="{BA6892FF-6357-441B-A872-4B639C0F114A}" sibTransId="{C2F34CF5-B1B9-453C-B770-DF32EDF9A612}"/>
    <dgm:cxn modelId="{A446A9E4-105B-4A97-9CAA-99CF785DD8E5}" type="presParOf" srcId="{AE5AB9F2-8845-48A8-8163-1C421CF30A49}" destId="{05CF7BEC-831F-4828-9D17-4E0D0652C424}" srcOrd="0" destOrd="0" presId="urn:microsoft.com/office/officeart/2005/8/layout/vList2"/>
    <dgm:cxn modelId="{22747CFF-46D5-48BD-AC8C-264F7989B30C}" type="presParOf" srcId="{AE5AB9F2-8845-48A8-8163-1C421CF30A49}" destId="{E63EB7F7-7ECF-4357-A0DC-11F864D3B329}" srcOrd="1" destOrd="0" presId="urn:microsoft.com/office/officeart/2005/8/layout/vList2"/>
    <dgm:cxn modelId="{B4A7C8D5-044D-4E9E-8868-C30D6401E7F4}" type="presParOf" srcId="{AE5AB9F2-8845-48A8-8163-1C421CF30A49}" destId="{F9A11DC2-844D-411B-9CA9-CF6C9C0FF55E}" srcOrd="2" destOrd="0" presId="urn:microsoft.com/office/officeart/2005/8/layout/vList2"/>
    <dgm:cxn modelId="{2C79354C-9C40-440B-BD7C-BA051B20175B}" type="presParOf" srcId="{AE5AB9F2-8845-48A8-8163-1C421CF30A49}" destId="{1086AA5B-0418-40D1-B6F2-A8BC73029AC5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7ADCA67-B385-4DF9-8FCB-4CAFFECBCD49}" type="doc">
      <dgm:prSet loTypeId="urn:microsoft.com/office/officeart/2008/layout/LinedList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DA2B9C71-700D-4C0B-952F-FDABC8E2F580}">
      <dgm:prSet/>
      <dgm:spPr/>
      <dgm:t>
        <a:bodyPr/>
        <a:lstStyle/>
        <a:p>
          <a:r>
            <a:rPr lang="tr-TR"/>
            <a:t>İzmir’de doğdu, 1914’te Atina’ya yerleşti.</a:t>
          </a:r>
          <a:endParaRPr lang="en-US"/>
        </a:p>
      </dgm:t>
    </dgm:pt>
    <dgm:pt modelId="{BF0259A5-903A-4EA3-AF02-6D2E7713CB99}" type="parTrans" cxnId="{5ED105C1-C8D9-4399-9F5F-8214E42011D1}">
      <dgm:prSet/>
      <dgm:spPr/>
      <dgm:t>
        <a:bodyPr/>
        <a:lstStyle/>
        <a:p>
          <a:endParaRPr lang="en-US"/>
        </a:p>
      </dgm:t>
    </dgm:pt>
    <dgm:pt modelId="{9B63F85F-04AF-477D-80E7-59510F33528F}" type="sibTrans" cxnId="{5ED105C1-C8D9-4399-9F5F-8214E42011D1}">
      <dgm:prSet/>
      <dgm:spPr/>
      <dgm:t>
        <a:bodyPr/>
        <a:lstStyle/>
        <a:p>
          <a:endParaRPr lang="en-US"/>
        </a:p>
      </dgm:t>
    </dgm:pt>
    <dgm:pt modelId="{6F078858-75BD-497E-92FA-6BFA5F35ADD6}">
      <dgm:prSet/>
      <dgm:spPr/>
      <dgm:t>
        <a:bodyPr/>
        <a:lstStyle/>
        <a:p>
          <a:r>
            <a:rPr lang="tr-TR"/>
            <a:t>Diplomat olarak yurtdışında çalıştı</a:t>
          </a:r>
          <a:endParaRPr lang="en-US"/>
        </a:p>
      </dgm:t>
    </dgm:pt>
    <dgm:pt modelId="{17F3C591-A5BC-4FEC-8DCE-3C8E5B4E2996}" type="parTrans" cxnId="{C864720C-02F9-48E4-8ED5-095D0556EBC9}">
      <dgm:prSet/>
      <dgm:spPr/>
      <dgm:t>
        <a:bodyPr/>
        <a:lstStyle/>
        <a:p>
          <a:endParaRPr lang="en-US"/>
        </a:p>
      </dgm:t>
    </dgm:pt>
    <dgm:pt modelId="{3D131492-35A3-40F1-BBCD-A1742514DADA}" type="sibTrans" cxnId="{C864720C-02F9-48E4-8ED5-095D0556EBC9}">
      <dgm:prSet/>
      <dgm:spPr/>
      <dgm:t>
        <a:bodyPr/>
        <a:lstStyle/>
        <a:p>
          <a:endParaRPr lang="en-US"/>
        </a:p>
      </dgm:t>
    </dgm:pt>
    <dgm:pt modelId="{16B98527-4150-4CAF-A94A-3E7A45A787F7}">
      <dgm:prSet/>
      <dgm:spPr/>
      <dgm:t>
        <a:bodyPr/>
        <a:lstStyle/>
        <a:p>
          <a:r>
            <a:rPr lang="tr-TR"/>
            <a:t>Konular: Yunanistan tarihi ve folklor, aşk</a:t>
          </a:r>
          <a:endParaRPr lang="en-US"/>
        </a:p>
      </dgm:t>
    </dgm:pt>
    <dgm:pt modelId="{8D82D9E4-38FA-496C-90A3-6A1A99660467}" type="parTrans" cxnId="{C5FAD4BB-8C49-4AE2-95C8-9171B1D33C5D}">
      <dgm:prSet/>
      <dgm:spPr/>
      <dgm:t>
        <a:bodyPr/>
        <a:lstStyle/>
        <a:p>
          <a:endParaRPr lang="en-US"/>
        </a:p>
      </dgm:t>
    </dgm:pt>
    <dgm:pt modelId="{C7ECDCD0-873F-4E6F-B87E-E71409939F20}" type="sibTrans" cxnId="{C5FAD4BB-8C49-4AE2-95C8-9171B1D33C5D}">
      <dgm:prSet/>
      <dgm:spPr/>
      <dgm:t>
        <a:bodyPr/>
        <a:lstStyle/>
        <a:p>
          <a:endParaRPr lang="en-US"/>
        </a:p>
      </dgm:t>
    </dgm:pt>
    <dgm:pt modelId="{30F5C379-514F-42F3-AFBB-3BBE2E0C1A6D}">
      <dgm:prSet/>
      <dgm:spPr/>
      <dgm:t>
        <a:bodyPr/>
        <a:lstStyle/>
        <a:p>
          <a:r>
            <a:rPr lang="tr-TR"/>
            <a:t>Kozmopolit bir çerçeve içinde yerel gelenekler, modern ve geleneksel</a:t>
          </a:r>
          <a:endParaRPr lang="en-US"/>
        </a:p>
      </dgm:t>
    </dgm:pt>
    <dgm:pt modelId="{7DC8D1B4-4A8A-40E8-AEE8-E81A8C283C3A}" type="parTrans" cxnId="{FE0D3C93-BFC4-439D-B0A0-248BF49F69B6}">
      <dgm:prSet/>
      <dgm:spPr/>
      <dgm:t>
        <a:bodyPr/>
        <a:lstStyle/>
        <a:p>
          <a:endParaRPr lang="en-US"/>
        </a:p>
      </dgm:t>
    </dgm:pt>
    <dgm:pt modelId="{48FDAED2-12DB-4613-A42E-8FCF6B948DF0}" type="sibTrans" cxnId="{FE0D3C93-BFC4-439D-B0A0-248BF49F69B6}">
      <dgm:prSet/>
      <dgm:spPr/>
      <dgm:t>
        <a:bodyPr/>
        <a:lstStyle/>
        <a:p>
          <a:endParaRPr lang="en-US"/>
        </a:p>
      </dgm:t>
    </dgm:pt>
    <dgm:pt modelId="{A25169F1-2B37-42B0-BF6E-C06F3DF5D662}">
      <dgm:prSet/>
      <dgm:spPr/>
      <dgm:t>
        <a:bodyPr/>
        <a:lstStyle/>
        <a:p>
          <a:r>
            <a:rPr lang="tr-TR"/>
            <a:t>Melankoli, kötümser hal </a:t>
          </a:r>
          <a:endParaRPr lang="en-US"/>
        </a:p>
      </dgm:t>
    </dgm:pt>
    <dgm:pt modelId="{CEA0A15D-0A3C-4F66-BAED-380C19E0FF3D}" type="parTrans" cxnId="{5A83D2AC-10D8-436D-A0A7-507107BBC379}">
      <dgm:prSet/>
      <dgm:spPr/>
      <dgm:t>
        <a:bodyPr/>
        <a:lstStyle/>
        <a:p>
          <a:endParaRPr lang="en-US"/>
        </a:p>
      </dgm:t>
    </dgm:pt>
    <dgm:pt modelId="{E4851D14-7193-4C83-8CE5-D5E0A71F7127}" type="sibTrans" cxnId="{5A83D2AC-10D8-436D-A0A7-507107BBC379}">
      <dgm:prSet/>
      <dgm:spPr/>
      <dgm:t>
        <a:bodyPr/>
        <a:lstStyle/>
        <a:p>
          <a:endParaRPr lang="en-US"/>
        </a:p>
      </dgm:t>
    </dgm:pt>
    <dgm:pt modelId="{47E99B97-C4CD-458F-A221-D4FBF6D9F48D}">
      <dgm:prSet/>
      <dgm:spPr/>
      <dgm:t>
        <a:bodyPr/>
        <a:lstStyle/>
        <a:p>
          <a:r>
            <a:rPr lang="tr-TR"/>
            <a:t>Eserler: Dönemeç (1931), Sarnıç (1932), Destansı Öykü (1935)</a:t>
          </a:r>
          <a:endParaRPr lang="en-US"/>
        </a:p>
      </dgm:t>
    </dgm:pt>
    <dgm:pt modelId="{CE7FF734-B1B0-407D-99C6-560405E258D1}" type="parTrans" cxnId="{7279C99D-A0FB-46E7-AD54-EE818930B14E}">
      <dgm:prSet/>
      <dgm:spPr/>
      <dgm:t>
        <a:bodyPr/>
        <a:lstStyle/>
        <a:p>
          <a:endParaRPr lang="en-US"/>
        </a:p>
      </dgm:t>
    </dgm:pt>
    <dgm:pt modelId="{86161815-5E7B-4303-B2D7-505F6487A782}" type="sibTrans" cxnId="{7279C99D-A0FB-46E7-AD54-EE818930B14E}">
      <dgm:prSet/>
      <dgm:spPr/>
      <dgm:t>
        <a:bodyPr/>
        <a:lstStyle/>
        <a:p>
          <a:endParaRPr lang="en-US"/>
        </a:p>
      </dgm:t>
    </dgm:pt>
    <dgm:pt modelId="{89819E83-54EE-4EC1-B230-51FE16CE0FF4}">
      <dgm:prSet/>
      <dgm:spPr/>
      <dgm:t>
        <a:bodyPr/>
        <a:lstStyle/>
        <a:p>
          <a:r>
            <a:rPr lang="tr-TR"/>
            <a:t>1963 Nobel Edebiyat Ödülünü almıştır</a:t>
          </a:r>
          <a:endParaRPr lang="en-US"/>
        </a:p>
      </dgm:t>
    </dgm:pt>
    <dgm:pt modelId="{91F70B8D-9FE5-44DC-8849-CA8DDD6D6BEB}" type="parTrans" cxnId="{F2F85D32-1540-4639-ABE6-702EBE000CDF}">
      <dgm:prSet/>
      <dgm:spPr/>
      <dgm:t>
        <a:bodyPr/>
        <a:lstStyle/>
        <a:p>
          <a:endParaRPr lang="en-US"/>
        </a:p>
      </dgm:t>
    </dgm:pt>
    <dgm:pt modelId="{309810A8-76AF-4B53-94EF-1E760A19CB6A}" type="sibTrans" cxnId="{F2F85D32-1540-4639-ABE6-702EBE000CDF}">
      <dgm:prSet/>
      <dgm:spPr/>
      <dgm:t>
        <a:bodyPr/>
        <a:lstStyle/>
        <a:p>
          <a:endParaRPr lang="en-US"/>
        </a:p>
      </dgm:t>
    </dgm:pt>
    <dgm:pt modelId="{03F2BF42-5BEC-4CA8-8C17-74CA309B5531}" type="pres">
      <dgm:prSet presAssocID="{F7ADCA67-B385-4DF9-8FCB-4CAFFECBCD49}" presName="vert0" presStyleCnt="0">
        <dgm:presLayoutVars>
          <dgm:dir/>
          <dgm:animOne val="branch"/>
          <dgm:animLvl val="lvl"/>
        </dgm:presLayoutVars>
      </dgm:prSet>
      <dgm:spPr/>
    </dgm:pt>
    <dgm:pt modelId="{CAEE018A-67E8-45F7-8AE3-9A9C4326D81C}" type="pres">
      <dgm:prSet presAssocID="{DA2B9C71-700D-4C0B-952F-FDABC8E2F580}" presName="thickLine" presStyleLbl="alignNode1" presStyleIdx="0" presStyleCnt="7"/>
      <dgm:spPr/>
    </dgm:pt>
    <dgm:pt modelId="{62F479CB-F2DB-49D7-A9F4-56FA9345E517}" type="pres">
      <dgm:prSet presAssocID="{DA2B9C71-700D-4C0B-952F-FDABC8E2F580}" presName="horz1" presStyleCnt="0"/>
      <dgm:spPr/>
    </dgm:pt>
    <dgm:pt modelId="{FCE4E5AD-1970-456F-8A51-7644E80EC794}" type="pres">
      <dgm:prSet presAssocID="{DA2B9C71-700D-4C0B-952F-FDABC8E2F580}" presName="tx1" presStyleLbl="revTx" presStyleIdx="0" presStyleCnt="7"/>
      <dgm:spPr/>
    </dgm:pt>
    <dgm:pt modelId="{F736B0F1-75CC-4595-8DE9-56907AAFE9C3}" type="pres">
      <dgm:prSet presAssocID="{DA2B9C71-700D-4C0B-952F-FDABC8E2F580}" presName="vert1" presStyleCnt="0"/>
      <dgm:spPr/>
    </dgm:pt>
    <dgm:pt modelId="{BFFB4C78-2E00-4C84-B2EB-11C50DD709BB}" type="pres">
      <dgm:prSet presAssocID="{6F078858-75BD-497E-92FA-6BFA5F35ADD6}" presName="thickLine" presStyleLbl="alignNode1" presStyleIdx="1" presStyleCnt="7"/>
      <dgm:spPr/>
    </dgm:pt>
    <dgm:pt modelId="{2FB34D77-5C10-4780-A9F4-2354AF74F5B8}" type="pres">
      <dgm:prSet presAssocID="{6F078858-75BD-497E-92FA-6BFA5F35ADD6}" presName="horz1" presStyleCnt="0"/>
      <dgm:spPr/>
    </dgm:pt>
    <dgm:pt modelId="{79F923A3-8CF6-40C7-AEB7-A8BC6634B59C}" type="pres">
      <dgm:prSet presAssocID="{6F078858-75BD-497E-92FA-6BFA5F35ADD6}" presName="tx1" presStyleLbl="revTx" presStyleIdx="1" presStyleCnt="7"/>
      <dgm:spPr/>
    </dgm:pt>
    <dgm:pt modelId="{112D6C0D-1E33-4453-99AA-F8AFDC50C036}" type="pres">
      <dgm:prSet presAssocID="{6F078858-75BD-497E-92FA-6BFA5F35ADD6}" presName="vert1" presStyleCnt="0"/>
      <dgm:spPr/>
    </dgm:pt>
    <dgm:pt modelId="{AE0E9C13-C85E-486E-8899-773AE97F7CA7}" type="pres">
      <dgm:prSet presAssocID="{16B98527-4150-4CAF-A94A-3E7A45A787F7}" presName="thickLine" presStyleLbl="alignNode1" presStyleIdx="2" presStyleCnt="7"/>
      <dgm:spPr/>
    </dgm:pt>
    <dgm:pt modelId="{C67D6AE6-C135-4458-A613-9D15E9C86A23}" type="pres">
      <dgm:prSet presAssocID="{16B98527-4150-4CAF-A94A-3E7A45A787F7}" presName="horz1" presStyleCnt="0"/>
      <dgm:spPr/>
    </dgm:pt>
    <dgm:pt modelId="{8A1D7B95-FEF9-497C-9CBB-DACBACDCADE6}" type="pres">
      <dgm:prSet presAssocID="{16B98527-4150-4CAF-A94A-3E7A45A787F7}" presName="tx1" presStyleLbl="revTx" presStyleIdx="2" presStyleCnt="7"/>
      <dgm:spPr/>
    </dgm:pt>
    <dgm:pt modelId="{1F02E5BD-6B84-469E-AD80-730EF30B3ACE}" type="pres">
      <dgm:prSet presAssocID="{16B98527-4150-4CAF-A94A-3E7A45A787F7}" presName="vert1" presStyleCnt="0"/>
      <dgm:spPr/>
    </dgm:pt>
    <dgm:pt modelId="{4E5AF272-9755-438E-8139-208EC96BE9FA}" type="pres">
      <dgm:prSet presAssocID="{30F5C379-514F-42F3-AFBB-3BBE2E0C1A6D}" presName="thickLine" presStyleLbl="alignNode1" presStyleIdx="3" presStyleCnt="7"/>
      <dgm:spPr/>
    </dgm:pt>
    <dgm:pt modelId="{66219FE9-01A8-41D3-93ED-E94518927C78}" type="pres">
      <dgm:prSet presAssocID="{30F5C379-514F-42F3-AFBB-3BBE2E0C1A6D}" presName="horz1" presStyleCnt="0"/>
      <dgm:spPr/>
    </dgm:pt>
    <dgm:pt modelId="{804D2875-107F-45D3-B436-299F6C5332C4}" type="pres">
      <dgm:prSet presAssocID="{30F5C379-514F-42F3-AFBB-3BBE2E0C1A6D}" presName="tx1" presStyleLbl="revTx" presStyleIdx="3" presStyleCnt="7"/>
      <dgm:spPr/>
    </dgm:pt>
    <dgm:pt modelId="{3E4A6085-5E5D-4C06-8844-50B6C887781B}" type="pres">
      <dgm:prSet presAssocID="{30F5C379-514F-42F3-AFBB-3BBE2E0C1A6D}" presName="vert1" presStyleCnt="0"/>
      <dgm:spPr/>
    </dgm:pt>
    <dgm:pt modelId="{3143C739-5652-43F4-B9D2-3C6CCE348CB1}" type="pres">
      <dgm:prSet presAssocID="{A25169F1-2B37-42B0-BF6E-C06F3DF5D662}" presName="thickLine" presStyleLbl="alignNode1" presStyleIdx="4" presStyleCnt="7"/>
      <dgm:spPr/>
    </dgm:pt>
    <dgm:pt modelId="{0C36F7A1-0C98-4AD3-891E-A62609F505B9}" type="pres">
      <dgm:prSet presAssocID="{A25169F1-2B37-42B0-BF6E-C06F3DF5D662}" presName="horz1" presStyleCnt="0"/>
      <dgm:spPr/>
    </dgm:pt>
    <dgm:pt modelId="{715D37F3-06E7-48B2-8370-72BEC42E4215}" type="pres">
      <dgm:prSet presAssocID="{A25169F1-2B37-42B0-BF6E-C06F3DF5D662}" presName="tx1" presStyleLbl="revTx" presStyleIdx="4" presStyleCnt="7"/>
      <dgm:spPr/>
    </dgm:pt>
    <dgm:pt modelId="{210AB8AB-2392-4943-89DC-EA7A5A3DD7DF}" type="pres">
      <dgm:prSet presAssocID="{A25169F1-2B37-42B0-BF6E-C06F3DF5D662}" presName="vert1" presStyleCnt="0"/>
      <dgm:spPr/>
    </dgm:pt>
    <dgm:pt modelId="{CF99E535-F8EC-4060-8069-B157543FB7D4}" type="pres">
      <dgm:prSet presAssocID="{47E99B97-C4CD-458F-A221-D4FBF6D9F48D}" presName="thickLine" presStyleLbl="alignNode1" presStyleIdx="5" presStyleCnt="7"/>
      <dgm:spPr/>
    </dgm:pt>
    <dgm:pt modelId="{9F881842-2787-47D2-B43E-C1050AC1EA3F}" type="pres">
      <dgm:prSet presAssocID="{47E99B97-C4CD-458F-A221-D4FBF6D9F48D}" presName="horz1" presStyleCnt="0"/>
      <dgm:spPr/>
    </dgm:pt>
    <dgm:pt modelId="{BA3D3144-C42F-417D-B231-CC44E1B8439E}" type="pres">
      <dgm:prSet presAssocID="{47E99B97-C4CD-458F-A221-D4FBF6D9F48D}" presName="tx1" presStyleLbl="revTx" presStyleIdx="5" presStyleCnt="7"/>
      <dgm:spPr/>
    </dgm:pt>
    <dgm:pt modelId="{9E2D34ED-E37E-45E5-8194-A4EAD5FDF2E7}" type="pres">
      <dgm:prSet presAssocID="{47E99B97-C4CD-458F-A221-D4FBF6D9F48D}" presName="vert1" presStyleCnt="0"/>
      <dgm:spPr/>
    </dgm:pt>
    <dgm:pt modelId="{DEEFB8B5-032C-4AED-B745-C46D074FD90D}" type="pres">
      <dgm:prSet presAssocID="{89819E83-54EE-4EC1-B230-51FE16CE0FF4}" presName="thickLine" presStyleLbl="alignNode1" presStyleIdx="6" presStyleCnt="7"/>
      <dgm:spPr/>
    </dgm:pt>
    <dgm:pt modelId="{2A6016D4-9E51-42C8-94BD-07AE255F5C05}" type="pres">
      <dgm:prSet presAssocID="{89819E83-54EE-4EC1-B230-51FE16CE0FF4}" presName="horz1" presStyleCnt="0"/>
      <dgm:spPr/>
    </dgm:pt>
    <dgm:pt modelId="{C35698D5-ABB9-4DB3-9639-34CD5F3EACC8}" type="pres">
      <dgm:prSet presAssocID="{89819E83-54EE-4EC1-B230-51FE16CE0FF4}" presName="tx1" presStyleLbl="revTx" presStyleIdx="6" presStyleCnt="7"/>
      <dgm:spPr/>
    </dgm:pt>
    <dgm:pt modelId="{55D0DE1B-8DBF-46C7-BFE2-185AC0DC0189}" type="pres">
      <dgm:prSet presAssocID="{89819E83-54EE-4EC1-B230-51FE16CE0FF4}" presName="vert1" presStyleCnt="0"/>
      <dgm:spPr/>
    </dgm:pt>
  </dgm:ptLst>
  <dgm:cxnLst>
    <dgm:cxn modelId="{C864720C-02F9-48E4-8ED5-095D0556EBC9}" srcId="{F7ADCA67-B385-4DF9-8FCB-4CAFFECBCD49}" destId="{6F078858-75BD-497E-92FA-6BFA5F35ADD6}" srcOrd="1" destOrd="0" parTransId="{17F3C591-A5BC-4FEC-8DCE-3C8E5B4E2996}" sibTransId="{3D131492-35A3-40F1-BBCD-A1742514DADA}"/>
    <dgm:cxn modelId="{F2F85D32-1540-4639-ABE6-702EBE000CDF}" srcId="{F7ADCA67-B385-4DF9-8FCB-4CAFFECBCD49}" destId="{89819E83-54EE-4EC1-B230-51FE16CE0FF4}" srcOrd="6" destOrd="0" parTransId="{91F70B8D-9FE5-44DC-8849-CA8DDD6D6BEB}" sibTransId="{309810A8-76AF-4B53-94EF-1E760A19CB6A}"/>
    <dgm:cxn modelId="{4A8C1D44-A20F-4BE1-9374-07E724DCC625}" type="presOf" srcId="{6F078858-75BD-497E-92FA-6BFA5F35ADD6}" destId="{79F923A3-8CF6-40C7-AEB7-A8BC6634B59C}" srcOrd="0" destOrd="0" presId="urn:microsoft.com/office/officeart/2008/layout/LinedList"/>
    <dgm:cxn modelId="{8FEE6F47-C1B4-4A17-8BD0-186F4B43EEB2}" type="presOf" srcId="{47E99B97-C4CD-458F-A221-D4FBF6D9F48D}" destId="{BA3D3144-C42F-417D-B231-CC44E1B8439E}" srcOrd="0" destOrd="0" presId="urn:microsoft.com/office/officeart/2008/layout/LinedList"/>
    <dgm:cxn modelId="{D3744857-ABF0-4B67-9DF4-7B6477599B01}" type="presOf" srcId="{A25169F1-2B37-42B0-BF6E-C06F3DF5D662}" destId="{715D37F3-06E7-48B2-8370-72BEC42E4215}" srcOrd="0" destOrd="0" presId="urn:microsoft.com/office/officeart/2008/layout/LinedList"/>
    <dgm:cxn modelId="{D0F5D888-4CEE-4023-A9EF-0D9DD5B00844}" type="presOf" srcId="{16B98527-4150-4CAF-A94A-3E7A45A787F7}" destId="{8A1D7B95-FEF9-497C-9CBB-DACBACDCADE6}" srcOrd="0" destOrd="0" presId="urn:microsoft.com/office/officeart/2008/layout/LinedList"/>
    <dgm:cxn modelId="{FE0D3C93-BFC4-439D-B0A0-248BF49F69B6}" srcId="{F7ADCA67-B385-4DF9-8FCB-4CAFFECBCD49}" destId="{30F5C379-514F-42F3-AFBB-3BBE2E0C1A6D}" srcOrd="3" destOrd="0" parTransId="{7DC8D1B4-4A8A-40E8-AEE8-E81A8C283C3A}" sibTransId="{48FDAED2-12DB-4613-A42E-8FCF6B948DF0}"/>
    <dgm:cxn modelId="{7279C99D-A0FB-46E7-AD54-EE818930B14E}" srcId="{F7ADCA67-B385-4DF9-8FCB-4CAFFECBCD49}" destId="{47E99B97-C4CD-458F-A221-D4FBF6D9F48D}" srcOrd="5" destOrd="0" parTransId="{CE7FF734-B1B0-407D-99C6-560405E258D1}" sibTransId="{86161815-5E7B-4303-B2D7-505F6487A782}"/>
    <dgm:cxn modelId="{5A83D2AC-10D8-436D-A0A7-507107BBC379}" srcId="{F7ADCA67-B385-4DF9-8FCB-4CAFFECBCD49}" destId="{A25169F1-2B37-42B0-BF6E-C06F3DF5D662}" srcOrd="4" destOrd="0" parTransId="{CEA0A15D-0A3C-4F66-BAED-380C19E0FF3D}" sibTransId="{E4851D14-7193-4C83-8CE5-D5E0A71F7127}"/>
    <dgm:cxn modelId="{C5FAD4BB-8C49-4AE2-95C8-9171B1D33C5D}" srcId="{F7ADCA67-B385-4DF9-8FCB-4CAFFECBCD49}" destId="{16B98527-4150-4CAF-A94A-3E7A45A787F7}" srcOrd="2" destOrd="0" parTransId="{8D82D9E4-38FA-496C-90A3-6A1A99660467}" sibTransId="{C7ECDCD0-873F-4E6F-B87E-E71409939F20}"/>
    <dgm:cxn modelId="{F47DE4BC-80E4-48F3-8FF9-FF16A42C1003}" type="presOf" srcId="{30F5C379-514F-42F3-AFBB-3BBE2E0C1A6D}" destId="{804D2875-107F-45D3-B436-299F6C5332C4}" srcOrd="0" destOrd="0" presId="urn:microsoft.com/office/officeart/2008/layout/LinedList"/>
    <dgm:cxn modelId="{5ED105C1-C8D9-4399-9F5F-8214E42011D1}" srcId="{F7ADCA67-B385-4DF9-8FCB-4CAFFECBCD49}" destId="{DA2B9C71-700D-4C0B-952F-FDABC8E2F580}" srcOrd="0" destOrd="0" parTransId="{BF0259A5-903A-4EA3-AF02-6D2E7713CB99}" sibTransId="{9B63F85F-04AF-477D-80E7-59510F33528F}"/>
    <dgm:cxn modelId="{61D46AC7-245D-43F9-860A-A9AF67C9CE42}" type="presOf" srcId="{DA2B9C71-700D-4C0B-952F-FDABC8E2F580}" destId="{FCE4E5AD-1970-456F-8A51-7644E80EC794}" srcOrd="0" destOrd="0" presId="urn:microsoft.com/office/officeart/2008/layout/LinedList"/>
    <dgm:cxn modelId="{FB2DC6D3-9AB5-4680-BEB3-9805BE88A91C}" type="presOf" srcId="{F7ADCA67-B385-4DF9-8FCB-4CAFFECBCD49}" destId="{03F2BF42-5BEC-4CA8-8C17-74CA309B5531}" srcOrd="0" destOrd="0" presId="urn:microsoft.com/office/officeart/2008/layout/LinedList"/>
    <dgm:cxn modelId="{572AFDFF-0B78-4059-B9E0-A8BD03D36386}" type="presOf" srcId="{89819E83-54EE-4EC1-B230-51FE16CE0FF4}" destId="{C35698D5-ABB9-4DB3-9639-34CD5F3EACC8}" srcOrd="0" destOrd="0" presId="urn:microsoft.com/office/officeart/2008/layout/LinedList"/>
    <dgm:cxn modelId="{FE7079D1-F18A-40A8-8747-5A1278D527C4}" type="presParOf" srcId="{03F2BF42-5BEC-4CA8-8C17-74CA309B5531}" destId="{CAEE018A-67E8-45F7-8AE3-9A9C4326D81C}" srcOrd="0" destOrd="0" presId="urn:microsoft.com/office/officeart/2008/layout/LinedList"/>
    <dgm:cxn modelId="{2E3F809E-8FD1-482F-8B8C-2B01E1598DC6}" type="presParOf" srcId="{03F2BF42-5BEC-4CA8-8C17-74CA309B5531}" destId="{62F479CB-F2DB-49D7-A9F4-56FA9345E517}" srcOrd="1" destOrd="0" presId="urn:microsoft.com/office/officeart/2008/layout/LinedList"/>
    <dgm:cxn modelId="{070746F2-53D4-4D0F-AA32-F4F5C9726168}" type="presParOf" srcId="{62F479CB-F2DB-49D7-A9F4-56FA9345E517}" destId="{FCE4E5AD-1970-456F-8A51-7644E80EC794}" srcOrd="0" destOrd="0" presId="urn:microsoft.com/office/officeart/2008/layout/LinedList"/>
    <dgm:cxn modelId="{50A55396-387F-4255-A493-A137F6CDDD90}" type="presParOf" srcId="{62F479CB-F2DB-49D7-A9F4-56FA9345E517}" destId="{F736B0F1-75CC-4595-8DE9-56907AAFE9C3}" srcOrd="1" destOrd="0" presId="urn:microsoft.com/office/officeart/2008/layout/LinedList"/>
    <dgm:cxn modelId="{45409C72-74CC-4083-B1B4-751D4CB28621}" type="presParOf" srcId="{03F2BF42-5BEC-4CA8-8C17-74CA309B5531}" destId="{BFFB4C78-2E00-4C84-B2EB-11C50DD709BB}" srcOrd="2" destOrd="0" presId="urn:microsoft.com/office/officeart/2008/layout/LinedList"/>
    <dgm:cxn modelId="{31691049-50D9-4405-9C92-FCE4C8CD31EA}" type="presParOf" srcId="{03F2BF42-5BEC-4CA8-8C17-74CA309B5531}" destId="{2FB34D77-5C10-4780-A9F4-2354AF74F5B8}" srcOrd="3" destOrd="0" presId="urn:microsoft.com/office/officeart/2008/layout/LinedList"/>
    <dgm:cxn modelId="{1568960B-5C75-48D5-A81D-C96279615E74}" type="presParOf" srcId="{2FB34D77-5C10-4780-A9F4-2354AF74F5B8}" destId="{79F923A3-8CF6-40C7-AEB7-A8BC6634B59C}" srcOrd="0" destOrd="0" presId="urn:microsoft.com/office/officeart/2008/layout/LinedList"/>
    <dgm:cxn modelId="{F1494A3E-BD43-469F-8B64-1154C14A1267}" type="presParOf" srcId="{2FB34D77-5C10-4780-A9F4-2354AF74F5B8}" destId="{112D6C0D-1E33-4453-99AA-F8AFDC50C036}" srcOrd="1" destOrd="0" presId="urn:microsoft.com/office/officeart/2008/layout/LinedList"/>
    <dgm:cxn modelId="{BCE3A440-CCA9-4412-B8E7-5D81205C0FDD}" type="presParOf" srcId="{03F2BF42-5BEC-4CA8-8C17-74CA309B5531}" destId="{AE0E9C13-C85E-486E-8899-773AE97F7CA7}" srcOrd="4" destOrd="0" presId="urn:microsoft.com/office/officeart/2008/layout/LinedList"/>
    <dgm:cxn modelId="{37BE8E18-9B71-4245-94F4-AA5D64B52A7E}" type="presParOf" srcId="{03F2BF42-5BEC-4CA8-8C17-74CA309B5531}" destId="{C67D6AE6-C135-4458-A613-9D15E9C86A23}" srcOrd="5" destOrd="0" presId="urn:microsoft.com/office/officeart/2008/layout/LinedList"/>
    <dgm:cxn modelId="{25A00EDE-8731-4DAA-B808-DA006D92D4CF}" type="presParOf" srcId="{C67D6AE6-C135-4458-A613-9D15E9C86A23}" destId="{8A1D7B95-FEF9-497C-9CBB-DACBACDCADE6}" srcOrd="0" destOrd="0" presId="urn:microsoft.com/office/officeart/2008/layout/LinedList"/>
    <dgm:cxn modelId="{8E9D01E8-88EF-4E14-8CAA-D414AAFE39E0}" type="presParOf" srcId="{C67D6AE6-C135-4458-A613-9D15E9C86A23}" destId="{1F02E5BD-6B84-469E-AD80-730EF30B3ACE}" srcOrd="1" destOrd="0" presId="urn:microsoft.com/office/officeart/2008/layout/LinedList"/>
    <dgm:cxn modelId="{1F62F46D-4DC0-491E-B815-BFF5DE472009}" type="presParOf" srcId="{03F2BF42-5BEC-4CA8-8C17-74CA309B5531}" destId="{4E5AF272-9755-438E-8139-208EC96BE9FA}" srcOrd="6" destOrd="0" presId="urn:microsoft.com/office/officeart/2008/layout/LinedList"/>
    <dgm:cxn modelId="{71C01949-7755-4454-AF55-0813D21CDAC7}" type="presParOf" srcId="{03F2BF42-5BEC-4CA8-8C17-74CA309B5531}" destId="{66219FE9-01A8-41D3-93ED-E94518927C78}" srcOrd="7" destOrd="0" presId="urn:microsoft.com/office/officeart/2008/layout/LinedList"/>
    <dgm:cxn modelId="{A213A73B-6110-4912-8A08-79C70AED12B2}" type="presParOf" srcId="{66219FE9-01A8-41D3-93ED-E94518927C78}" destId="{804D2875-107F-45D3-B436-299F6C5332C4}" srcOrd="0" destOrd="0" presId="urn:microsoft.com/office/officeart/2008/layout/LinedList"/>
    <dgm:cxn modelId="{7B11D1CD-2487-463A-BBED-36D199B2083A}" type="presParOf" srcId="{66219FE9-01A8-41D3-93ED-E94518927C78}" destId="{3E4A6085-5E5D-4C06-8844-50B6C887781B}" srcOrd="1" destOrd="0" presId="urn:microsoft.com/office/officeart/2008/layout/LinedList"/>
    <dgm:cxn modelId="{1498B555-9A7F-4FC4-89D0-C446CD858D04}" type="presParOf" srcId="{03F2BF42-5BEC-4CA8-8C17-74CA309B5531}" destId="{3143C739-5652-43F4-B9D2-3C6CCE348CB1}" srcOrd="8" destOrd="0" presId="urn:microsoft.com/office/officeart/2008/layout/LinedList"/>
    <dgm:cxn modelId="{9FDBB8CF-8FC8-4D74-A32F-FDF5560C3997}" type="presParOf" srcId="{03F2BF42-5BEC-4CA8-8C17-74CA309B5531}" destId="{0C36F7A1-0C98-4AD3-891E-A62609F505B9}" srcOrd="9" destOrd="0" presId="urn:microsoft.com/office/officeart/2008/layout/LinedList"/>
    <dgm:cxn modelId="{B89874A0-F853-42B3-BF26-D8800A43CC5A}" type="presParOf" srcId="{0C36F7A1-0C98-4AD3-891E-A62609F505B9}" destId="{715D37F3-06E7-48B2-8370-72BEC42E4215}" srcOrd="0" destOrd="0" presId="urn:microsoft.com/office/officeart/2008/layout/LinedList"/>
    <dgm:cxn modelId="{BF21C79E-6EC1-407B-9C7A-C5E1A66530FB}" type="presParOf" srcId="{0C36F7A1-0C98-4AD3-891E-A62609F505B9}" destId="{210AB8AB-2392-4943-89DC-EA7A5A3DD7DF}" srcOrd="1" destOrd="0" presId="urn:microsoft.com/office/officeart/2008/layout/LinedList"/>
    <dgm:cxn modelId="{B3A0929C-797A-4DD2-902F-C99B66E12239}" type="presParOf" srcId="{03F2BF42-5BEC-4CA8-8C17-74CA309B5531}" destId="{CF99E535-F8EC-4060-8069-B157543FB7D4}" srcOrd="10" destOrd="0" presId="urn:microsoft.com/office/officeart/2008/layout/LinedList"/>
    <dgm:cxn modelId="{62AE4DA1-6EA9-441F-80FE-D2EB3622A156}" type="presParOf" srcId="{03F2BF42-5BEC-4CA8-8C17-74CA309B5531}" destId="{9F881842-2787-47D2-B43E-C1050AC1EA3F}" srcOrd="11" destOrd="0" presId="urn:microsoft.com/office/officeart/2008/layout/LinedList"/>
    <dgm:cxn modelId="{FD3F59A6-15A8-424C-844B-32CA182FE83D}" type="presParOf" srcId="{9F881842-2787-47D2-B43E-C1050AC1EA3F}" destId="{BA3D3144-C42F-417D-B231-CC44E1B8439E}" srcOrd="0" destOrd="0" presId="urn:microsoft.com/office/officeart/2008/layout/LinedList"/>
    <dgm:cxn modelId="{539430F8-397B-4C4F-8476-17F51F97D290}" type="presParOf" srcId="{9F881842-2787-47D2-B43E-C1050AC1EA3F}" destId="{9E2D34ED-E37E-45E5-8194-A4EAD5FDF2E7}" srcOrd="1" destOrd="0" presId="urn:microsoft.com/office/officeart/2008/layout/LinedList"/>
    <dgm:cxn modelId="{442476AA-2C9F-46C1-965D-E12206E175DF}" type="presParOf" srcId="{03F2BF42-5BEC-4CA8-8C17-74CA309B5531}" destId="{DEEFB8B5-032C-4AED-B745-C46D074FD90D}" srcOrd="12" destOrd="0" presId="urn:microsoft.com/office/officeart/2008/layout/LinedList"/>
    <dgm:cxn modelId="{8C3CB362-4322-4164-ADC3-AB72E4ABD242}" type="presParOf" srcId="{03F2BF42-5BEC-4CA8-8C17-74CA309B5531}" destId="{2A6016D4-9E51-42C8-94BD-07AE255F5C05}" srcOrd="13" destOrd="0" presId="urn:microsoft.com/office/officeart/2008/layout/LinedList"/>
    <dgm:cxn modelId="{E0D7ACF4-6879-4248-8031-6B4BBCC83EB9}" type="presParOf" srcId="{2A6016D4-9E51-42C8-94BD-07AE255F5C05}" destId="{C35698D5-ABB9-4DB3-9639-34CD5F3EACC8}" srcOrd="0" destOrd="0" presId="urn:microsoft.com/office/officeart/2008/layout/LinedList"/>
    <dgm:cxn modelId="{982D8B38-FF31-4C5F-AE5F-42EA7666C087}" type="presParOf" srcId="{2A6016D4-9E51-42C8-94BD-07AE255F5C05}" destId="{55D0DE1B-8DBF-46C7-BFE2-185AC0DC0189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1E15A5B-E2C3-4AAC-8DFC-647E65034D5B}" type="doc">
      <dgm:prSet loTypeId="urn:microsoft.com/office/officeart/2005/8/layout/default" loCatId="list" qsTypeId="urn:microsoft.com/office/officeart/2005/8/quickstyle/simple4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1BD2813D-A074-4BE3-BA0A-036E7EFC0233}">
      <dgm:prSet/>
      <dgm:spPr/>
      <dgm:t>
        <a:bodyPr/>
        <a:lstStyle/>
        <a:p>
          <a:r>
            <a:rPr lang="tr-TR"/>
            <a:t>Romanya’da doğdu, Fransa’da yaşadı, psikanaliz eğitimi aldı</a:t>
          </a:r>
          <a:endParaRPr lang="en-US"/>
        </a:p>
      </dgm:t>
    </dgm:pt>
    <dgm:pt modelId="{CE78CBAB-6C3C-4668-8AD6-4E8AC39D6D2D}" type="parTrans" cxnId="{CC250884-E185-4DBF-940F-8EAAAE48B502}">
      <dgm:prSet/>
      <dgm:spPr/>
      <dgm:t>
        <a:bodyPr/>
        <a:lstStyle/>
        <a:p>
          <a:endParaRPr lang="en-US"/>
        </a:p>
      </dgm:t>
    </dgm:pt>
    <dgm:pt modelId="{6597E486-0E83-4C3D-94EC-CDEBD25D8EB9}" type="sibTrans" cxnId="{CC250884-E185-4DBF-940F-8EAAAE48B502}">
      <dgm:prSet/>
      <dgm:spPr/>
      <dgm:t>
        <a:bodyPr/>
        <a:lstStyle/>
        <a:p>
          <a:endParaRPr lang="en-US"/>
        </a:p>
      </dgm:t>
    </dgm:pt>
    <dgm:pt modelId="{65D58732-78F0-4CBC-B2AA-CA6565327D27}">
      <dgm:prSet/>
      <dgm:spPr/>
      <dgm:t>
        <a:bodyPr/>
        <a:lstStyle/>
        <a:p>
          <a:r>
            <a:rPr lang="tr-TR"/>
            <a:t>Sürrealist şair </a:t>
          </a:r>
          <a:endParaRPr lang="en-US"/>
        </a:p>
      </dgm:t>
    </dgm:pt>
    <dgm:pt modelId="{F4056634-606E-4DDD-AA38-FA0E3DA86557}" type="parTrans" cxnId="{A3EEE3CE-827F-419A-B043-3546ED67533F}">
      <dgm:prSet/>
      <dgm:spPr/>
      <dgm:t>
        <a:bodyPr/>
        <a:lstStyle/>
        <a:p>
          <a:endParaRPr lang="en-US"/>
        </a:p>
      </dgm:t>
    </dgm:pt>
    <dgm:pt modelId="{BF1A3D79-FA0D-4DA4-B720-1485DF294DE6}" type="sibTrans" cxnId="{A3EEE3CE-827F-419A-B043-3546ED67533F}">
      <dgm:prSet/>
      <dgm:spPr/>
      <dgm:t>
        <a:bodyPr/>
        <a:lstStyle/>
        <a:p>
          <a:endParaRPr lang="en-US"/>
        </a:p>
      </dgm:t>
    </dgm:pt>
    <dgm:pt modelId="{0E94A464-CE55-4EAD-96ED-FC93D450D4B4}">
      <dgm:prSet/>
      <dgm:spPr/>
      <dgm:t>
        <a:bodyPr/>
        <a:lstStyle/>
        <a:p>
          <a:r>
            <a:rPr lang="tr-TR"/>
            <a:t>Mantık devamlılığı yok, serbest düşünce, bilinçaltı</a:t>
          </a:r>
          <a:endParaRPr lang="en-US"/>
        </a:p>
      </dgm:t>
    </dgm:pt>
    <dgm:pt modelId="{3799D842-8E43-4DC8-B507-92A36CC6D9ED}" type="parTrans" cxnId="{C260D220-EF02-47BA-87B8-AFCB5B206FFB}">
      <dgm:prSet/>
      <dgm:spPr/>
      <dgm:t>
        <a:bodyPr/>
        <a:lstStyle/>
        <a:p>
          <a:endParaRPr lang="en-US"/>
        </a:p>
      </dgm:t>
    </dgm:pt>
    <dgm:pt modelId="{B3909409-55ED-40D0-9C22-BFB5724EA975}" type="sibTrans" cxnId="{C260D220-EF02-47BA-87B8-AFCB5B206FFB}">
      <dgm:prSet/>
      <dgm:spPr/>
      <dgm:t>
        <a:bodyPr/>
        <a:lstStyle/>
        <a:p>
          <a:endParaRPr lang="en-US"/>
        </a:p>
      </dgm:t>
    </dgm:pt>
    <dgm:pt modelId="{8D6CDD89-FE0A-4708-8C88-B45E64FB4D28}">
      <dgm:prSet/>
      <dgm:spPr/>
      <dgm:t>
        <a:bodyPr/>
        <a:lstStyle/>
        <a:p>
          <a:r>
            <a:rPr lang="tr-TR"/>
            <a:t>Kullandığı dilde aydın unsurlar da va </a:t>
          </a:r>
          <a:endParaRPr lang="en-US"/>
        </a:p>
      </dgm:t>
    </dgm:pt>
    <dgm:pt modelId="{D0339312-1A95-4927-A1E7-88E0ECEFB5F9}" type="parTrans" cxnId="{62BF3D7F-1AC7-402E-BCE3-ADA7409D079A}">
      <dgm:prSet/>
      <dgm:spPr/>
      <dgm:t>
        <a:bodyPr/>
        <a:lstStyle/>
        <a:p>
          <a:endParaRPr lang="en-US"/>
        </a:p>
      </dgm:t>
    </dgm:pt>
    <dgm:pt modelId="{ECDCC371-E4BA-4A7F-80E5-6DA9CAEAA33D}" type="sibTrans" cxnId="{62BF3D7F-1AC7-402E-BCE3-ADA7409D079A}">
      <dgm:prSet/>
      <dgm:spPr/>
      <dgm:t>
        <a:bodyPr/>
        <a:lstStyle/>
        <a:p>
          <a:endParaRPr lang="en-US"/>
        </a:p>
      </dgm:t>
    </dgm:pt>
    <dgm:pt modelId="{4F3F6779-A0C5-4F6B-90ED-4D5E8ED0796D}">
      <dgm:prSet/>
      <dgm:spPr/>
      <dgm:t>
        <a:bodyPr/>
        <a:lstStyle/>
        <a:p>
          <a:r>
            <a:rPr lang="tr-TR"/>
            <a:t>Eserler: Yüksek Fırın (1935), Ülke İçi (1935)</a:t>
          </a:r>
          <a:endParaRPr lang="en-US"/>
        </a:p>
      </dgm:t>
    </dgm:pt>
    <dgm:pt modelId="{4797C6C5-DF4B-4A8B-AD62-E98DD8B34BAC}" type="parTrans" cxnId="{B8A27E3B-1C3B-480C-817C-84138BDC3942}">
      <dgm:prSet/>
      <dgm:spPr/>
      <dgm:t>
        <a:bodyPr/>
        <a:lstStyle/>
        <a:p>
          <a:endParaRPr lang="en-US"/>
        </a:p>
      </dgm:t>
    </dgm:pt>
    <dgm:pt modelId="{125BE469-84AF-45D0-8341-1C89F1C4FD3D}" type="sibTrans" cxnId="{B8A27E3B-1C3B-480C-817C-84138BDC3942}">
      <dgm:prSet/>
      <dgm:spPr/>
      <dgm:t>
        <a:bodyPr/>
        <a:lstStyle/>
        <a:p>
          <a:endParaRPr lang="en-US"/>
        </a:p>
      </dgm:t>
    </dgm:pt>
    <dgm:pt modelId="{FFC84B70-C227-4727-B00F-964494D4CF5B}" type="pres">
      <dgm:prSet presAssocID="{61E15A5B-E2C3-4AAC-8DFC-647E65034D5B}" presName="diagram" presStyleCnt="0">
        <dgm:presLayoutVars>
          <dgm:dir/>
          <dgm:resizeHandles val="exact"/>
        </dgm:presLayoutVars>
      </dgm:prSet>
      <dgm:spPr/>
    </dgm:pt>
    <dgm:pt modelId="{78B7E0B4-FB6A-427A-901D-C9E502818BB1}" type="pres">
      <dgm:prSet presAssocID="{1BD2813D-A074-4BE3-BA0A-036E7EFC0233}" presName="node" presStyleLbl="node1" presStyleIdx="0" presStyleCnt="5">
        <dgm:presLayoutVars>
          <dgm:bulletEnabled val="1"/>
        </dgm:presLayoutVars>
      </dgm:prSet>
      <dgm:spPr/>
    </dgm:pt>
    <dgm:pt modelId="{0D700CE6-5182-4396-ADAC-0F1375C39BAB}" type="pres">
      <dgm:prSet presAssocID="{6597E486-0E83-4C3D-94EC-CDEBD25D8EB9}" presName="sibTrans" presStyleCnt="0"/>
      <dgm:spPr/>
    </dgm:pt>
    <dgm:pt modelId="{39CCD7D9-EEB9-455C-A1EA-96EB616EA8DE}" type="pres">
      <dgm:prSet presAssocID="{65D58732-78F0-4CBC-B2AA-CA6565327D27}" presName="node" presStyleLbl="node1" presStyleIdx="1" presStyleCnt="5">
        <dgm:presLayoutVars>
          <dgm:bulletEnabled val="1"/>
        </dgm:presLayoutVars>
      </dgm:prSet>
      <dgm:spPr/>
    </dgm:pt>
    <dgm:pt modelId="{C22BBCEB-9165-4EA4-9EB0-6B1251BB83A1}" type="pres">
      <dgm:prSet presAssocID="{BF1A3D79-FA0D-4DA4-B720-1485DF294DE6}" presName="sibTrans" presStyleCnt="0"/>
      <dgm:spPr/>
    </dgm:pt>
    <dgm:pt modelId="{4ED3367E-4795-4892-A634-6B0349CD4FF0}" type="pres">
      <dgm:prSet presAssocID="{0E94A464-CE55-4EAD-96ED-FC93D450D4B4}" presName="node" presStyleLbl="node1" presStyleIdx="2" presStyleCnt="5">
        <dgm:presLayoutVars>
          <dgm:bulletEnabled val="1"/>
        </dgm:presLayoutVars>
      </dgm:prSet>
      <dgm:spPr/>
    </dgm:pt>
    <dgm:pt modelId="{206A4909-07F8-456B-9790-723C9A43BFE6}" type="pres">
      <dgm:prSet presAssocID="{B3909409-55ED-40D0-9C22-BFB5724EA975}" presName="sibTrans" presStyleCnt="0"/>
      <dgm:spPr/>
    </dgm:pt>
    <dgm:pt modelId="{8A7C0517-0835-4825-B6AA-9756056214DD}" type="pres">
      <dgm:prSet presAssocID="{8D6CDD89-FE0A-4708-8C88-B45E64FB4D28}" presName="node" presStyleLbl="node1" presStyleIdx="3" presStyleCnt="5">
        <dgm:presLayoutVars>
          <dgm:bulletEnabled val="1"/>
        </dgm:presLayoutVars>
      </dgm:prSet>
      <dgm:spPr/>
    </dgm:pt>
    <dgm:pt modelId="{43CEA3CF-5557-400F-A6DC-7181E3C215C8}" type="pres">
      <dgm:prSet presAssocID="{ECDCC371-E4BA-4A7F-80E5-6DA9CAEAA33D}" presName="sibTrans" presStyleCnt="0"/>
      <dgm:spPr/>
    </dgm:pt>
    <dgm:pt modelId="{81929DD5-33BE-47A5-910C-79D7E88A845D}" type="pres">
      <dgm:prSet presAssocID="{4F3F6779-A0C5-4F6B-90ED-4D5E8ED0796D}" presName="node" presStyleLbl="node1" presStyleIdx="4" presStyleCnt="5">
        <dgm:presLayoutVars>
          <dgm:bulletEnabled val="1"/>
        </dgm:presLayoutVars>
      </dgm:prSet>
      <dgm:spPr/>
    </dgm:pt>
  </dgm:ptLst>
  <dgm:cxnLst>
    <dgm:cxn modelId="{CCB2980D-1D16-4B31-B4AD-7857ACD9B6CC}" type="presOf" srcId="{1BD2813D-A074-4BE3-BA0A-036E7EFC0233}" destId="{78B7E0B4-FB6A-427A-901D-C9E502818BB1}" srcOrd="0" destOrd="0" presId="urn:microsoft.com/office/officeart/2005/8/layout/default"/>
    <dgm:cxn modelId="{38F13B19-5C39-4450-8C4E-228FEDFDE177}" type="presOf" srcId="{65D58732-78F0-4CBC-B2AA-CA6565327D27}" destId="{39CCD7D9-EEB9-455C-A1EA-96EB616EA8DE}" srcOrd="0" destOrd="0" presId="urn:microsoft.com/office/officeart/2005/8/layout/default"/>
    <dgm:cxn modelId="{C260D220-EF02-47BA-87B8-AFCB5B206FFB}" srcId="{61E15A5B-E2C3-4AAC-8DFC-647E65034D5B}" destId="{0E94A464-CE55-4EAD-96ED-FC93D450D4B4}" srcOrd="2" destOrd="0" parTransId="{3799D842-8E43-4DC8-B507-92A36CC6D9ED}" sibTransId="{B3909409-55ED-40D0-9C22-BFB5724EA975}"/>
    <dgm:cxn modelId="{B8A27E3B-1C3B-480C-817C-84138BDC3942}" srcId="{61E15A5B-E2C3-4AAC-8DFC-647E65034D5B}" destId="{4F3F6779-A0C5-4F6B-90ED-4D5E8ED0796D}" srcOrd="4" destOrd="0" parTransId="{4797C6C5-DF4B-4A8B-AD62-E98DD8B34BAC}" sibTransId="{125BE469-84AF-45D0-8341-1C89F1C4FD3D}"/>
    <dgm:cxn modelId="{23223252-E3CD-49FC-BCF4-5E061EB191EB}" type="presOf" srcId="{0E94A464-CE55-4EAD-96ED-FC93D450D4B4}" destId="{4ED3367E-4795-4892-A634-6B0349CD4FF0}" srcOrd="0" destOrd="0" presId="urn:microsoft.com/office/officeart/2005/8/layout/default"/>
    <dgm:cxn modelId="{2DA3CB7B-B548-4FBF-8134-784401F39177}" type="presOf" srcId="{61E15A5B-E2C3-4AAC-8DFC-647E65034D5B}" destId="{FFC84B70-C227-4727-B00F-964494D4CF5B}" srcOrd="0" destOrd="0" presId="urn:microsoft.com/office/officeart/2005/8/layout/default"/>
    <dgm:cxn modelId="{62BF3D7F-1AC7-402E-BCE3-ADA7409D079A}" srcId="{61E15A5B-E2C3-4AAC-8DFC-647E65034D5B}" destId="{8D6CDD89-FE0A-4708-8C88-B45E64FB4D28}" srcOrd="3" destOrd="0" parTransId="{D0339312-1A95-4927-A1E7-88E0ECEFB5F9}" sibTransId="{ECDCC371-E4BA-4A7F-80E5-6DA9CAEAA33D}"/>
    <dgm:cxn modelId="{CC250884-E185-4DBF-940F-8EAAAE48B502}" srcId="{61E15A5B-E2C3-4AAC-8DFC-647E65034D5B}" destId="{1BD2813D-A074-4BE3-BA0A-036E7EFC0233}" srcOrd="0" destOrd="0" parTransId="{CE78CBAB-6C3C-4668-8AD6-4E8AC39D6D2D}" sibTransId="{6597E486-0E83-4C3D-94EC-CDEBD25D8EB9}"/>
    <dgm:cxn modelId="{6F3EA9C8-B350-4A4F-941E-2DCB72F0A824}" type="presOf" srcId="{4F3F6779-A0C5-4F6B-90ED-4D5E8ED0796D}" destId="{81929DD5-33BE-47A5-910C-79D7E88A845D}" srcOrd="0" destOrd="0" presId="urn:microsoft.com/office/officeart/2005/8/layout/default"/>
    <dgm:cxn modelId="{A3EEE3CE-827F-419A-B043-3546ED67533F}" srcId="{61E15A5B-E2C3-4AAC-8DFC-647E65034D5B}" destId="{65D58732-78F0-4CBC-B2AA-CA6565327D27}" srcOrd="1" destOrd="0" parTransId="{F4056634-606E-4DDD-AA38-FA0E3DA86557}" sibTransId="{BF1A3D79-FA0D-4DA4-B720-1485DF294DE6}"/>
    <dgm:cxn modelId="{D6F54DEB-0DDC-4671-85D3-EC3DC64E21F7}" type="presOf" srcId="{8D6CDD89-FE0A-4708-8C88-B45E64FB4D28}" destId="{8A7C0517-0835-4825-B6AA-9756056214DD}" srcOrd="0" destOrd="0" presId="urn:microsoft.com/office/officeart/2005/8/layout/default"/>
    <dgm:cxn modelId="{2DB74552-3BD3-4006-AEE6-902C212B0BB7}" type="presParOf" srcId="{FFC84B70-C227-4727-B00F-964494D4CF5B}" destId="{78B7E0B4-FB6A-427A-901D-C9E502818BB1}" srcOrd="0" destOrd="0" presId="urn:microsoft.com/office/officeart/2005/8/layout/default"/>
    <dgm:cxn modelId="{7EA56C1C-F81C-43AA-B8C1-6283D1FC0BB7}" type="presParOf" srcId="{FFC84B70-C227-4727-B00F-964494D4CF5B}" destId="{0D700CE6-5182-4396-ADAC-0F1375C39BAB}" srcOrd="1" destOrd="0" presId="urn:microsoft.com/office/officeart/2005/8/layout/default"/>
    <dgm:cxn modelId="{C330EBD3-5E57-4348-9E09-E8B7F8EACC36}" type="presParOf" srcId="{FFC84B70-C227-4727-B00F-964494D4CF5B}" destId="{39CCD7D9-EEB9-455C-A1EA-96EB616EA8DE}" srcOrd="2" destOrd="0" presId="urn:microsoft.com/office/officeart/2005/8/layout/default"/>
    <dgm:cxn modelId="{B5263600-2C6B-4817-8FCF-1BEF30C3126E}" type="presParOf" srcId="{FFC84B70-C227-4727-B00F-964494D4CF5B}" destId="{C22BBCEB-9165-4EA4-9EB0-6B1251BB83A1}" srcOrd="3" destOrd="0" presId="urn:microsoft.com/office/officeart/2005/8/layout/default"/>
    <dgm:cxn modelId="{EEAF8017-271F-4521-BE37-729A7D4F16AD}" type="presParOf" srcId="{FFC84B70-C227-4727-B00F-964494D4CF5B}" destId="{4ED3367E-4795-4892-A634-6B0349CD4FF0}" srcOrd="4" destOrd="0" presId="urn:microsoft.com/office/officeart/2005/8/layout/default"/>
    <dgm:cxn modelId="{BF68720A-AB5C-40A7-905B-2D968D053EC5}" type="presParOf" srcId="{FFC84B70-C227-4727-B00F-964494D4CF5B}" destId="{206A4909-07F8-456B-9790-723C9A43BFE6}" srcOrd="5" destOrd="0" presId="urn:microsoft.com/office/officeart/2005/8/layout/default"/>
    <dgm:cxn modelId="{1A435EF5-FCAF-4BEE-AA39-343E776DF643}" type="presParOf" srcId="{FFC84B70-C227-4727-B00F-964494D4CF5B}" destId="{8A7C0517-0835-4825-B6AA-9756056214DD}" srcOrd="6" destOrd="0" presId="urn:microsoft.com/office/officeart/2005/8/layout/default"/>
    <dgm:cxn modelId="{89063CD3-4A4A-433D-8EE5-A5FBB51035F1}" type="presParOf" srcId="{FFC84B70-C227-4727-B00F-964494D4CF5B}" destId="{43CEA3CF-5557-400F-A6DC-7181E3C215C8}" srcOrd="7" destOrd="0" presId="urn:microsoft.com/office/officeart/2005/8/layout/default"/>
    <dgm:cxn modelId="{157724B3-8FB7-481D-8CA3-B3111A3D7DBC}" type="presParOf" srcId="{FFC84B70-C227-4727-B00F-964494D4CF5B}" destId="{81929DD5-33BE-47A5-910C-79D7E88A845D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71F285D-B232-4A3D-B47A-A0A11FF5236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BFF238E4-8E04-4A2E-BCAE-0FA6C7C3AC20}">
      <dgm:prSet/>
      <dgm:spPr/>
      <dgm:t>
        <a:bodyPr/>
        <a:lstStyle/>
        <a:p>
          <a:r>
            <a:rPr lang="tr-TR"/>
            <a:t>Gerçek ismi: Odisseas Alepoudelis’tir.</a:t>
          </a:r>
          <a:endParaRPr lang="en-US"/>
        </a:p>
      </dgm:t>
    </dgm:pt>
    <dgm:pt modelId="{1EB0213B-853A-4F82-ABB9-3B326434FE17}" type="parTrans" cxnId="{7EF1EC98-F6AC-4313-BDFA-7A84AC537B31}">
      <dgm:prSet/>
      <dgm:spPr/>
      <dgm:t>
        <a:bodyPr/>
        <a:lstStyle/>
        <a:p>
          <a:endParaRPr lang="en-US"/>
        </a:p>
      </dgm:t>
    </dgm:pt>
    <dgm:pt modelId="{068C9852-1081-44BF-9610-A2D8DD2C4533}" type="sibTrans" cxnId="{7EF1EC98-F6AC-4313-BDFA-7A84AC537B31}">
      <dgm:prSet/>
      <dgm:spPr/>
      <dgm:t>
        <a:bodyPr/>
        <a:lstStyle/>
        <a:p>
          <a:endParaRPr lang="en-US"/>
        </a:p>
      </dgm:t>
    </dgm:pt>
    <dgm:pt modelId="{CFA72E8C-158D-4619-B4B2-F7DC4359EEE8}">
      <dgm:prSet/>
      <dgm:spPr/>
      <dgm:t>
        <a:bodyPr/>
        <a:lstStyle/>
        <a:p>
          <a:r>
            <a:rPr lang="tr-TR"/>
            <a:t>Farklı akımlardan etkileniyor, ilk şiirleri 1934’te yazmıştır.</a:t>
          </a:r>
          <a:endParaRPr lang="en-US"/>
        </a:p>
      </dgm:t>
    </dgm:pt>
    <dgm:pt modelId="{C027DEA0-704E-4294-9CCC-31BAC3E67D82}" type="parTrans" cxnId="{296A133B-E9C4-4C08-9365-F40641E6C3F5}">
      <dgm:prSet/>
      <dgm:spPr/>
      <dgm:t>
        <a:bodyPr/>
        <a:lstStyle/>
        <a:p>
          <a:endParaRPr lang="en-US"/>
        </a:p>
      </dgm:t>
    </dgm:pt>
    <dgm:pt modelId="{138643F3-B177-405E-8120-1312FADFEC91}" type="sibTrans" cxnId="{296A133B-E9C4-4C08-9365-F40641E6C3F5}">
      <dgm:prSet/>
      <dgm:spPr/>
      <dgm:t>
        <a:bodyPr/>
        <a:lstStyle/>
        <a:p>
          <a:endParaRPr lang="en-US"/>
        </a:p>
      </dgm:t>
    </dgm:pt>
    <dgm:pt modelId="{FA737102-570D-4A91-8EE0-D73829EF166C}">
      <dgm:prSet/>
      <dgm:spPr/>
      <dgm:t>
        <a:bodyPr/>
        <a:lstStyle/>
        <a:p>
          <a:r>
            <a:rPr lang="tr-TR"/>
            <a:t>Sürrealizm akımı eserlerinde baskındır.</a:t>
          </a:r>
          <a:endParaRPr lang="en-US"/>
        </a:p>
      </dgm:t>
    </dgm:pt>
    <dgm:pt modelId="{A6F4C1C9-B1DE-493E-AF3C-E8CCC80DF4F9}" type="parTrans" cxnId="{18FB3A11-EC7D-4C0B-9A16-AFCF35DFEDED}">
      <dgm:prSet/>
      <dgm:spPr/>
      <dgm:t>
        <a:bodyPr/>
        <a:lstStyle/>
        <a:p>
          <a:endParaRPr lang="en-US"/>
        </a:p>
      </dgm:t>
    </dgm:pt>
    <dgm:pt modelId="{80E93118-2E5E-4073-98D6-C71C6CC1215F}" type="sibTrans" cxnId="{18FB3A11-EC7D-4C0B-9A16-AFCF35DFEDED}">
      <dgm:prSet/>
      <dgm:spPr/>
      <dgm:t>
        <a:bodyPr/>
        <a:lstStyle/>
        <a:p>
          <a:endParaRPr lang="en-US"/>
        </a:p>
      </dgm:t>
    </dgm:pt>
    <dgm:pt modelId="{C6A875BC-2BB4-4A51-9EDB-7133E22D68F0}">
      <dgm:prSet/>
      <dgm:spPr/>
      <dgm:t>
        <a:bodyPr/>
        <a:lstStyle/>
        <a:p>
          <a:r>
            <a:rPr lang="tr-TR"/>
            <a:t>Yunan-İtalyan savaşında teğmen olarak savaşmıştır, savaş deneyimlerinden çok etkilenir.</a:t>
          </a:r>
          <a:endParaRPr lang="en-US"/>
        </a:p>
      </dgm:t>
    </dgm:pt>
    <dgm:pt modelId="{E11FFAD5-904B-4F99-B1E1-A6474AE16CC0}" type="parTrans" cxnId="{7D03A525-7396-4EFE-8211-281D4388F8DD}">
      <dgm:prSet/>
      <dgm:spPr/>
      <dgm:t>
        <a:bodyPr/>
        <a:lstStyle/>
        <a:p>
          <a:endParaRPr lang="en-US"/>
        </a:p>
      </dgm:t>
    </dgm:pt>
    <dgm:pt modelId="{1FC7F66E-264A-458F-AD3B-194731F6E129}" type="sibTrans" cxnId="{7D03A525-7396-4EFE-8211-281D4388F8DD}">
      <dgm:prSet/>
      <dgm:spPr/>
      <dgm:t>
        <a:bodyPr/>
        <a:lstStyle/>
        <a:p>
          <a:endParaRPr lang="en-US"/>
        </a:p>
      </dgm:t>
    </dgm:pt>
    <dgm:pt modelId="{5E34457D-1433-4DC2-AC7D-C257109752F1}">
      <dgm:prSet/>
      <dgm:spPr/>
      <dgm:t>
        <a:bodyPr/>
        <a:lstStyle/>
        <a:p>
          <a:r>
            <a:rPr lang="tr-TR"/>
            <a:t>Aksion Esti (1959): olgunluk dönemi kilise ilahileri geleneğinden esinlenir, geçmişle köprü kurar.</a:t>
          </a:r>
          <a:endParaRPr lang="en-US"/>
        </a:p>
      </dgm:t>
    </dgm:pt>
    <dgm:pt modelId="{8D950C6C-A571-4F22-8D9D-97A4AFB05FA0}" type="parTrans" cxnId="{780A5D04-F1FD-4A38-ABCC-2DADD7A0B597}">
      <dgm:prSet/>
      <dgm:spPr/>
      <dgm:t>
        <a:bodyPr/>
        <a:lstStyle/>
        <a:p>
          <a:endParaRPr lang="en-US"/>
        </a:p>
      </dgm:t>
    </dgm:pt>
    <dgm:pt modelId="{441919F9-ECCA-4665-93DE-92705DE64B19}" type="sibTrans" cxnId="{780A5D04-F1FD-4A38-ABCC-2DADD7A0B597}">
      <dgm:prSet/>
      <dgm:spPr/>
      <dgm:t>
        <a:bodyPr/>
        <a:lstStyle/>
        <a:p>
          <a:endParaRPr lang="en-US"/>
        </a:p>
      </dgm:t>
    </dgm:pt>
    <dgm:pt modelId="{097C687F-97D1-4E2D-9DDE-7717A429E45D}">
      <dgm:prSet/>
      <dgm:spPr/>
      <dgm:t>
        <a:bodyPr/>
        <a:lstStyle/>
        <a:p>
          <a:r>
            <a:rPr lang="tr-TR"/>
            <a:t>1979: Nobel Ödülü almıştır.</a:t>
          </a:r>
          <a:endParaRPr lang="en-US"/>
        </a:p>
      </dgm:t>
    </dgm:pt>
    <dgm:pt modelId="{BE4EE003-9FE3-4256-8F78-30ACB0F7EE0F}" type="parTrans" cxnId="{2E5C4470-69EB-4F1B-AC26-14BD73A7643E}">
      <dgm:prSet/>
      <dgm:spPr/>
      <dgm:t>
        <a:bodyPr/>
        <a:lstStyle/>
        <a:p>
          <a:endParaRPr lang="en-US"/>
        </a:p>
      </dgm:t>
    </dgm:pt>
    <dgm:pt modelId="{B4B2DBA9-5945-4363-9577-47397E4EFC76}" type="sibTrans" cxnId="{2E5C4470-69EB-4F1B-AC26-14BD73A7643E}">
      <dgm:prSet/>
      <dgm:spPr/>
      <dgm:t>
        <a:bodyPr/>
        <a:lstStyle/>
        <a:p>
          <a:endParaRPr lang="en-US"/>
        </a:p>
      </dgm:t>
    </dgm:pt>
    <dgm:pt modelId="{5AA0C9BD-B8C7-4E7C-A136-03044014FDFB}" type="pres">
      <dgm:prSet presAssocID="{771F285D-B232-4A3D-B47A-A0A11FF52368}" presName="linear" presStyleCnt="0">
        <dgm:presLayoutVars>
          <dgm:animLvl val="lvl"/>
          <dgm:resizeHandles val="exact"/>
        </dgm:presLayoutVars>
      </dgm:prSet>
      <dgm:spPr/>
    </dgm:pt>
    <dgm:pt modelId="{630E8AC2-BF52-46BA-9C05-EB7B9254E9A6}" type="pres">
      <dgm:prSet presAssocID="{BFF238E4-8E04-4A2E-BCAE-0FA6C7C3AC20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AE470ABE-B102-4E35-81B2-F10CE22F4E57}" type="pres">
      <dgm:prSet presAssocID="{068C9852-1081-44BF-9610-A2D8DD2C4533}" presName="spacer" presStyleCnt="0"/>
      <dgm:spPr/>
    </dgm:pt>
    <dgm:pt modelId="{D4DC93B5-582A-4F3A-8D0E-CDB5C22E0A3E}" type="pres">
      <dgm:prSet presAssocID="{CFA72E8C-158D-4619-B4B2-F7DC4359EEE8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CBFBD6DF-3785-43A1-9F4C-71E4221382A7}" type="pres">
      <dgm:prSet presAssocID="{138643F3-B177-405E-8120-1312FADFEC91}" presName="spacer" presStyleCnt="0"/>
      <dgm:spPr/>
    </dgm:pt>
    <dgm:pt modelId="{A3E5F0EE-55E2-4B0D-A35B-FAE606E6D7C7}" type="pres">
      <dgm:prSet presAssocID="{FA737102-570D-4A91-8EE0-D73829EF166C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165E5799-A3CB-4B43-A260-B14F5E2AC66E}" type="pres">
      <dgm:prSet presAssocID="{80E93118-2E5E-4073-98D6-C71C6CC1215F}" presName="spacer" presStyleCnt="0"/>
      <dgm:spPr/>
    </dgm:pt>
    <dgm:pt modelId="{44D2FBDE-C070-4D9A-9096-076A8181B2B5}" type="pres">
      <dgm:prSet presAssocID="{C6A875BC-2BB4-4A51-9EDB-7133E22D68F0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0FFE5AF2-24A4-4821-A553-CC37F3097EE0}" type="pres">
      <dgm:prSet presAssocID="{1FC7F66E-264A-458F-AD3B-194731F6E129}" presName="spacer" presStyleCnt="0"/>
      <dgm:spPr/>
    </dgm:pt>
    <dgm:pt modelId="{A38E155D-730A-478B-9250-7CDD55B90018}" type="pres">
      <dgm:prSet presAssocID="{5E34457D-1433-4DC2-AC7D-C257109752F1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0B44C079-2F48-4A4B-98D4-6898FCBD5111}" type="pres">
      <dgm:prSet presAssocID="{441919F9-ECCA-4665-93DE-92705DE64B19}" presName="spacer" presStyleCnt="0"/>
      <dgm:spPr/>
    </dgm:pt>
    <dgm:pt modelId="{4323942D-85D7-4F7D-BDEF-28B42269539A}" type="pres">
      <dgm:prSet presAssocID="{097C687F-97D1-4E2D-9DDE-7717A429E45D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20FF5B02-48E0-4B54-BFCE-0C2F0051F8C0}" type="presOf" srcId="{C6A875BC-2BB4-4A51-9EDB-7133E22D68F0}" destId="{44D2FBDE-C070-4D9A-9096-076A8181B2B5}" srcOrd="0" destOrd="0" presId="urn:microsoft.com/office/officeart/2005/8/layout/vList2"/>
    <dgm:cxn modelId="{780A5D04-F1FD-4A38-ABCC-2DADD7A0B597}" srcId="{771F285D-B232-4A3D-B47A-A0A11FF52368}" destId="{5E34457D-1433-4DC2-AC7D-C257109752F1}" srcOrd="4" destOrd="0" parTransId="{8D950C6C-A571-4F22-8D9D-97A4AFB05FA0}" sibTransId="{441919F9-ECCA-4665-93DE-92705DE64B19}"/>
    <dgm:cxn modelId="{18FB3A11-EC7D-4C0B-9A16-AFCF35DFEDED}" srcId="{771F285D-B232-4A3D-B47A-A0A11FF52368}" destId="{FA737102-570D-4A91-8EE0-D73829EF166C}" srcOrd="2" destOrd="0" parTransId="{A6F4C1C9-B1DE-493E-AF3C-E8CCC80DF4F9}" sibTransId="{80E93118-2E5E-4073-98D6-C71C6CC1215F}"/>
    <dgm:cxn modelId="{7D03A525-7396-4EFE-8211-281D4388F8DD}" srcId="{771F285D-B232-4A3D-B47A-A0A11FF52368}" destId="{C6A875BC-2BB4-4A51-9EDB-7133E22D68F0}" srcOrd="3" destOrd="0" parTransId="{E11FFAD5-904B-4F99-B1E1-A6474AE16CC0}" sibTransId="{1FC7F66E-264A-458F-AD3B-194731F6E129}"/>
    <dgm:cxn modelId="{296A133B-E9C4-4C08-9365-F40641E6C3F5}" srcId="{771F285D-B232-4A3D-B47A-A0A11FF52368}" destId="{CFA72E8C-158D-4619-B4B2-F7DC4359EEE8}" srcOrd="1" destOrd="0" parTransId="{C027DEA0-704E-4294-9CCC-31BAC3E67D82}" sibTransId="{138643F3-B177-405E-8120-1312FADFEC91}"/>
    <dgm:cxn modelId="{912B146A-0D90-4C2B-95EB-248AD65F343C}" type="presOf" srcId="{5E34457D-1433-4DC2-AC7D-C257109752F1}" destId="{A38E155D-730A-478B-9250-7CDD55B90018}" srcOrd="0" destOrd="0" presId="urn:microsoft.com/office/officeart/2005/8/layout/vList2"/>
    <dgm:cxn modelId="{2471C06D-F192-422F-A5D3-48C326E95831}" type="presOf" srcId="{CFA72E8C-158D-4619-B4B2-F7DC4359EEE8}" destId="{D4DC93B5-582A-4F3A-8D0E-CDB5C22E0A3E}" srcOrd="0" destOrd="0" presId="urn:microsoft.com/office/officeart/2005/8/layout/vList2"/>
    <dgm:cxn modelId="{2E5C4470-69EB-4F1B-AC26-14BD73A7643E}" srcId="{771F285D-B232-4A3D-B47A-A0A11FF52368}" destId="{097C687F-97D1-4E2D-9DDE-7717A429E45D}" srcOrd="5" destOrd="0" parTransId="{BE4EE003-9FE3-4256-8F78-30ACB0F7EE0F}" sibTransId="{B4B2DBA9-5945-4363-9577-47397E4EFC76}"/>
    <dgm:cxn modelId="{6EE0E450-2638-4D18-968B-28AB5B284C4C}" type="presOf" srcId="{BFF238E4-8E04-4A2E-BCAE-0FA6C7C3AC20}" destId="{630E8AC2-BF52-46BA-9C05-EB7B9254E9A6}" srcOrd="0" destOrd="0" presId="urn:microsoft.com/office/officeart/2005/8/layout/vList2"/>
    <dgm:cxn modelId="{04C56E8D-6C96-4789-9D4C-6E5E6B244283}" type="presOf" srcId="{771F285D-B232-4A3D-B47A-A0A11FF52368}" destId="{5AA0C9BD-B8C7-4E7C-A136-03044014FDFB}" srcOrd="0" destOrd="0" presId="urn:microsoft.com/office/officeart/2005/8/layout/vList2"/>
    <dgm:cxn modelId="{7EF1EC98-F6AC-4313-BDFA-7A84AC537B31}" srcId="{771F285D-B232-4A3D-B47A-A0A11FF52368}" destId="{BFF238E4-8E04-4A2E-BCAE-0FA6C7C3AC20}" srcOrd="0" destOrd="0" parTransId="{1EB0213B-853A-4F82-ABB9-3B326434FE17}" sibTransId="{068C9852-1081-44BF-9610-A2D8DD2C4533}"/>
    <dgm:cxn modelId="{BCB710DE-3EEF-4A00-9993-C09F1C110263}" type="presOf" srcId="{097C687F-97D1-4E2D-9DDE-7717A429E45D}" destId="{4323942D-85D7-4F7D-BDEF-28B42269539A}" srcOrd="0" destOrd="0" presId="urn:microsoft.com/office/officeart/2005/8/layout/vList2"/>
    <dgm:cxn modelId="{22E205E1-06BD-468B-93B3-95C46909AA56}" type="presOf" srcId="{FA737102-570D-4A91-8EE0-D73829EF166C}" destId="{A3E5F0EE-55E2-4B0D-A35B-FAE606E6D7C7}" srcOrd="0" destOrd="0" presId="urn:microsoft.com/office/officeart/2005/8/layout/vList2"/>
    <dgm:cxn modelId="{4CB18356-BBDA-4774-8222-FCA3EB88070F}" type="presParOf" srcId="{5AA0C9BD-B8C7-4E7C-A136-03044014FDFB}" destId="{630E8AC2-BF52-46BA-9C05-EB7B9254E9A6}" srcOrd="0" destOrd="0" presId="urn:microsoft.com/office/officeart/2005/8/layout/vList2"/>
    <dgm:cxn modelId="{766EDF6D-B591-404B-956F-7D2D80059ED2}" type="presParOf" srcId="{5AA0C9BD-B8C7-4E7C-A136-03044014FDFB}" destId="{AE470ABE-B102-4E35-81B2-F10CE22F4E57}" srcOrd="1" destOrd="0" presId="urn:microsoft.com/office/officeart/2005/8/layout/vList2"/>
    <dgm:cxn modelId="{413566AE-572A-413E-A3E3-4EC224FFD2AA}" type="presParOf" srcId="{5AA0C9BD-B8C7-4E7C-A136-03044014FDFB}" destId="{D4DC93B5-582A-4F3A-8D0E-CDB5C22E0A3E}" srcOrd="2" destOrd="0" presId="urn:microsoft.com/office/officeart/2005/8/layout/vList2"/>
    <dgm:cxn modelId="{AFA76330-2AA6-4195-BCE7-D0D0F10C2D7F}" type="presParOf" srcId="{5AA0C9BD-B8C7-4E7C-A136-03044014FDFB}" destId="{CBFBD6DF-3785-43A1-9F4C-71E4221382A7}" srcOrd="3" destOrd="0" presId="urn:microsoft.com/office/officeart/2005/8/layout/vList2"/>
    <dgm:cxn modelId="{4DF5BCDA-9A5E-431B-B7D5-119C249700B7}" type="presParOf" srcId="{5AA0C9BD-B8C7-4E7C-A136-03044014FDFB}" destId="{A3E5F0EE-55E2-4B0D-A35B-FAE606E6D7C7}" srcOrd="4" destOrd="0" presId="urn:microsoft.com/office/officeart/2005/8/layout/vList2"/>
    <dgm:cxn modelId="{326FFBBB-E059-40B6-9047-96456BBEAD3F}" type="presParOf" srcId="{5AA0C9BD-B8C7-4E7C-A136-03044014FDFB}" destId="{165E5799-A3CB-4B43-A260-B14F5E2AC66E}" srcOrd="5" destOrd="0" presId="urn:microsoft.com/office/officeart/2005/8/layout/vList2"/>
    <dgm:cxn modelId="{2E807FC7-5DB1-4703-867A-4F2129B0A512}" type="presParOf" srcId="{5AA0C9BD-B8C7-4E7C-A136-03044014FDFB}" destId="{44D2FBDE-C070-4D9A-9096-076A8181B2B5}" srcOrd="6" destOrd="0" presId="urn:microsoft.com/office/officeart/2005/8/layout/vList2"/>
    <dgm:cxn modelId="{2988B55D-B7F3-4EA1-A35A-469AE2A11CFE}" type="presParOf" srcId="{5AA0C9BD-B8C7-4E7C-A136-03044014FDFB}" destId="{0FFE5AF2-24A4-4821-A553-CC37F3097EE0}" srcOrd="7" destOrd="0" presId="urn:microsoft.com/office/officeart/2005/8/layout/vList2"/>
    <dgm:cxn modelId="{42D1351D-8A64-4329-80FF-E404E1BA507F}" type="presParOf" srcId="{5AA0C9BD-B8C7-4E7C-A136-03044014FDFB}" destId="{A38E155D-730A-478B-9250-7CDD55B90018}" srcOrd="8" destOrd="0" presId="urn:microsoft.com/office/officeart/2005/8/layout/vList2"/>
    <dgm:cxn modelId="{A692D8CE-E254-45F1-BB10-EE014FD16C5C}" type="presParOf" srcId="{5AA0C9BD-B8C7-4E7C-A136-03044014FDFB}" destId="{0B44C079-2F48-4A4B-98D4-6898FCBD5111}" srcOrd="9" destOrd="0" presId="urn:microsoft.com/office/officeart/2005/8/layout/vList2"/>
    <dgm:cxn modelId="{2DDCB708-6D92-4C8D-AB9C-EF4A00642821}" type="presParOf" srcId="{5AA0C9BD-B8C7-4E7C-A136-03044014FDFB}" destId="{4323942D-85D7-4F7D-BDEF-28B42269539A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1A43F24-BAC8-4F15-813C-24352BB8A316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415CE4D2-D40E-407B-AAA2-074D98C571A1}">
      <dgm:prSet/>
      <dgm:spPr/>
      <dgm:t>
        <a:bodyPr/>
        <a:lstStyle/>
        <a:p>
          <a:r>
            <a:rPr lang="tr-TR"/>
            <a:t>Kendini kıskançlıkla yedi tür tüyle süsleyip</a:t>
          </a:r>
          <a:endParaRPr lang="en-US"/>
        </a:p>
      </dgm:t>
    </dgm:pt>
    <dgm:pt modelId="{AC6696E5-A9E6-44AE-9A78-88D7948E57F0}" type="parTrans" cxnId="{39E5CABF-516A-4D3F-A923-61EAF48552C2}">
      <dgm:prSet/>
      <dgm:spPr/>
      <dgm:t>
        <a:bodyPr/>
        <a:lstStyle/>
        <a:p>
          <a:endParaRPr lang="en-US"/>
        </a:p>
      </dgm:t>
    </dgm:pt>
    <dgm:pt modelId="{418FDEB2-FF39-47F5-9D3D-3BD41C072574}" type="sibTrans" cxnId="{39E5CABF-516A-4D3F-A923-61EAF48552C2}">
      <dgm:prSet/>
      <dgm:spPr/>
      <dgm:t>
        <a:bodyPr/>
        <a:lstStyle/>
        <a:p>
          <a:endParaRPr lang="en-US"/>
        </a:p>
      </dgm:t>
    </dgm:pt>
    <dgm:pt modelId="{67392836-D20F-4823-8781-3838C5A84094}">
      <dgm:prSet/>
      <dgm:spPr/>
      <dgm:t>
        <a:bodyPr/>
        <a:lstStyle/>
        <a:p>
          <a:r>
            <a:rPr lang="tr-TR"/>
            <a:t>Ölümsüz güneşin bin bir rengine büründüğü gün,</a:t>
          </a:r>
          <a:endParaRPr lang="en-US"/>
        </a:p>
      </dgm:t>
    </dgm:pt>
    <dgm:pt modelId="{D4E7EEB1-4C0A-467A-BEE2-80A7EA21BB79}" type="parTrans" cxnId="{3B5FCED7-8E43-4FFE-BD00-E96C41E45764}">
      <dgm:prSet/>
      <dgm:spPr/>
      <dgm:t>
        <a:bodyPr/>
        <a:lstStyle/>
        <a:p>
          <a:endParaRPr lang="en-US"/>
        </a:p>
      </dgm:t>
    </dgm:pt>
    <dgm:pt modelId="{04B24C48-EA2C-4B2A-93CF-0018168BBA3E}" type="sibTrans" cxnId="{3B5FCED7-8E43-4FFE-BD00-E96C41E45764}">
      <dgm:prSet/>
      <dgm:spPr/>
      <dgm:t>
        <a:bodyPr/>
        <a:lstStyle/>
        <a:p>
          <a:endParaRPr lang="en-US"/>
        </a:p>
      </dgm:t>
    </dgm:pt>
    <dgm:pt modelId="{D6E80155-0C40-4F29-883E-C47A54FFD099}">
      <dgm:prSet/>
      <dgm:spPr/>
      <dgm:t>
        <a:bodyPr/>
        <a:lstStyle/>
        <a:p>
          <a:r>
            <a:rPr lang="tr-TR"/>
            <a:t>Söyleyin, o çılgın nar ağacı mı,</a:t>
          </a:r>
          <a:endParaRPr lang="en-US"/>
        </a:p>
      </dgm:t>
    </dgm:pt>
    <dgm:pt modelId="{FBD7E653-C50E-4BE8-81D2-A383D458DD44}" type="parTrans" cxnId="{70CA3729-11A7-4DD4-A9BC-FDE53D01511A}">
      <dgm:prSet/>
      <dgm:spPr/>
      <dgm:t>
        <a:bodyPr/>
        <a:lstStyle/>
        <a:p>
          <a:endParaRPr lang="en-US"/>
        </a:p>
      </dgm:t>
    </dgm:pt>
    <dgm:pt modelId="{D41B1A90-0AF6-4DCB-9AD0-A44AD118F52B}" type="sibTrans" cxnId="{70CA3729-11A7-4DD4-A9BC-FDE53D01511A}">
      <dgm:prSet/>
      <dgm:spPr/>
      <dgm:t>
        <a:bodyPr/>
        <a:lstStyle/>
        <a:p>
          <a:endParaRPr lang="en-US"/>
        </a:p>
      </dgm:t>
    </dgm:pt>
    <dgm:pt modelId="{29FF92D4-5271-4929-89CE-38A1FC3244E1}">
      <dgm:prSet/>
      <dgm:spPr/>
      <dgm:t>
        <a:bodyPr/>
        <a:lstStyle/>
        <a:p>
          <a:r>
            <a:rPr lang="tr-TR"/>
            <a:t>Kaçmaya kalkan atın yüz kamçılı yelesine sarılan,</a:t>
          </a:r>
          <a:endParaRPr lang="en-US"/>
        </a:p>
      </dgm:t>
    </dgm:pt>
    <dgm:pt modelId="{F7267379-74C7-43B2-9852-20773C3CA8D6}" type="parTrans" cxnId="{D8950116-5D9C-4872-85B4-EFD41B31DE9A}">
      <dgm:prSet/>
      <dgm:spPr/>
      <dgm:t>
        <a:bodyPr/>
        <a:lstStyle/>
        <a:p>
          <a:endParaRPr lang="en-US"/>
        </a:p>
      </dgm:t>
    </dgm:pt>
    <dgm:pt modelId="{7184A225-EEF2-4D67-8B17-53705F7D445E}" type="sibTrans" cxnId="{D8950116-5D9C-4872-85B4-EFD41B31DE9A}">
      <dgm:prSet/>
      <dgm:spPr/>
      <dgm:t>
        <a:bodyPr/>
        <a:lstStyle/>
        <a:p>
          <a:endParaRPr lang="en-US"/>
        </a:p>
      </dgm:t>
    </dgm:pt>
    <dgm:pt modelId="{D6994D94-19FA-4763-8895-DF3875E06F09}">
      <dgm:prSet/>
      <dgm:spPr/>
      <dgm:t>
        <a:bodyPr/>
        <a:lstStyle/>
        <a:p>
          <a:r>
            <a:rPr lang="tr-TR"/>
            <a:t>Hiç acınma, hiç yakınma bilmeden, söyleyin, o çılgın nar ağacı mı,</a:t>
          </a:r>
          <a:endParaRPr lang="en-US"/>
        </a:p>
      </dgm:t>
    </dgm:pt>
    <dgm:pt modelId="{16D44FE0-A24B-42B8-862E-86FBA32CCFCF}" type="parTrans" cxnId="{B1A27DAD-4F8C-4CA8-9A95-1E5C47D1C117}">
      <dgm:prSet/>
      <dgm:spPr/>
      <dgm:t>
        <a:bodyPr/>
        <a:lstStyle/>
        <a:p>
          <a:endParaRPr lang="en-US"/>
        </a:p>
      </dgm:t>
    </dgm:pt>
    <dgm:pt modelId="{8E1E4076-8F13-428E-8016-0B7E47F0AE34}" type="sibTrans" cxnId="{B1A27DAD-4F8C-4CA8-9A95-1E5C47D1C117}">
      <dgm:prSet/>
      <dgm:spPr/>
      <dgm:t>
        <a:bodyPr/>
        <a:lstStyle/>
        <a:p>
          <a:endParaRPr lang="en-US"/>
        </a:p>
      </dgm:t>
    </dgm:pt>
    <dgm:pt modelId="{E28E5146-BE59-411B-B7BF-D7FB4C88A85B}">
      <dgm:prSet/>
      <dgm:spPr/>
      <dgm:t>
        <a:bodyPr/>
        <a:lstStyle/>
        <a:p>
          <a:r>
            <a:rPr lang="tr-TR"/>
            <a:t>Ufuktan şimdi doğan bir umudu haykıran?</a:t>
          </a:r>
          <a:endParaRPr lang="en-US"/>
        </a:p>
      </dgm:t>
    </dgm:pt>
    <dgm:pt modelId="{0F893884-7203-491C-B937-CCBAAA09D93B}" type="parTrans" cxnId="{885871A5-3DD2-48F8-BC60-E59F44C7F7AA}">
      <dgm:prSet/>
      <dgm:spPr/>
      <dgm:t>
        <a:bodyPr/>
        <a:lstStyle/>
        <a:p>
          <a:endParaRPr lang="en-US"/>
        </a:p>
      </dgm:t>
    </dgm:pt>
    <dgm:pt modelId="{69B3C586-833E-492B-A3EC-D669AF5E76AA}" type="sibTrans" cxnId="{885871A5-3DD2-48F8-BC60-E59F44C7F7AA}">
      <dgm:prSet/>
      <dgm:spPr/>
      <dgm:t>
        <a:bodyPr/>
        <a:lstStyle/>
        <a:p>
          <a:endParaRPr lang="en-US"/>
        </a:p>
      </dgm:t>
    </dgm:pt>
    <dgm:pt modelId="{D633DED4-D372-4E7C-932E-45FA0DDC49EC}">
      <dgm:prSet/>
      <dgm:spPr/>
      <dgm:t>
        <a:bodyPr/>
        <a:lstStyle/>
        <a:p>
          <a:r>
            <a:rPr lang="tr-TR"/>
            <a:t>Söyleyin, o çılgın nar ağacı mı, bize uzaktan</a:t>
          </a:r>
          <a:endParaRPr lang="en-US"/>
        </a:p>
      </dgm:t>
    </dgm:pt>
    <dgm:pt modelId="{148BDB92-09A3-470A-98E3-F063E00D2626}" type="parTrans" cxnId="{26F639D2-1006-4442-9551-0387852C36B9}">
      <dgm:prSet/>
      <dgm:spPr/>
      <dgm:t>
        <a:bodyPr/>
        <a:lstStyle/>
        <a:p>
          <a:endParaRPr lang="en-US"/>
        </a:p>
      </dgm:t>
    </dgm:pt>
    <dgm:pt modelId="{BBF6457F-59D5-4A84-99B2-5CB7CAAF8030}" type="sibTrans" cxnId="{26F639D2-1006-4442-9551-0387852C36B9}">
      <dgm:prSet/>
      <dgm:spPr/>
      <dgm:t>
        <a:bodyPr/>
        <a:lstStyle/>
        <a:p>
          <a:endParaRPr lang="en-US"/>
        </a:p>
      </dgm:t>
    </dgm:pt>
    <dgm:pt modelId="{50B1214C-698C-44F1-A35A-D414CD3F26B3}">
      <dgm:prSet/>
      <dgm:spPr/>
      <dgm:t>
        <a:bodyPr/>
        <a:lstStyle/>
        <a:p>
          <a:r>
            <a:rPr lang="tr-TR"/>
            <a:t>Serin alevli yaprakların mendilini sallayan,</a:t>
          </a:r>
          <a:endParaRPr lang="en-US"/>
        </a:p>
      </dgm:t>
    </dgm:pt>
    <dgm:pt modelId="{0BDACF15-E525-4CC5-8D29-3AE694E61DD7}" type="parTrans" cxnId="{49395552-C366-4EE2-A999-9794104714C4}">
      <dgm:prSet/>
      <dgm:spPr/>
      <dgm:t>
        <a:bodyPr/>
        <a:lstStyle/>
        <a:p>
          <a:endParaRPr lang="en-US"/>
        </a:p>
      </dgm:t>
    </dgm:pt>
    <dgm:pt modelId="{1F95A049-A86E-4340-8D2F-574C467CA45A}" type="sibTrans" cxnId="{49395552-C366-4EE2-A999-9794104714C4}">
      <dgm:prSet/>
      <dgm:spPr/>
      <dgm:t>
        <a:bodyPr/>
        <a:lstStyle/>
        <a:p>
          <a:endParaRPr lang="en-US"/>
        </a:p>
      </dgm:t>
    </dgm:pt>
    <dgm:pt modelId="{06B8B21D-2DFE-412E-A5AE-F69319921CC7}">
      <dgm:prSet/>
      <dgm:spPr/>
      <dgm:t>
        <a:bodyPr/>
        <a:lstStyle/>
        <a:p>
          <a:r>
            <a:rPr lang="tr-TR"/>
            <a:t>Doğum sancısı içinde bin bir geminin,</a:t>
          </a:r>
          <a:endParaRPr lang="en-US"/>
        </a:p>
      </dgm:t>
    </dgm:pt>
    <dgm:pt modelId="{3080C0D7-80DD-4A5E-8FCA-62D6B69908A7}" type="parTrans" cxnId="{628DA383-75AF-41EA-BCD6-0EF478862062}">
      <dgm:prSet/>
      <dgm:spPr/>
      <dgm:t>
        <a:bodyPr/>
        <a:lstStyle/>
        <a:p>
          <a:endParaRPr lang="en-US"/>
        </a:p>
      </dgm:t>
    </dgm:pt>
    <dgm:pt modelId="{4254E029-CC3A-4717-B41A-D3713DDFA9F5}" type="sibTrans" cxnId="{628DA383-75AF-41EA-BCD6-0EF478862062}">
      <dgm:prSet/>
      <dgm:spPr/>
      <dgm:t>
        <a:bodyPr/>
        <a:lstStyle/>
        <a:p>
          <a:endParaRPr lang="en-US"/>
        </a:p>
      </dgm:t>
    </dgm:pt>
    <dgm:pt modelId="{10FB5780-BF17-4994-89C4-570095D4BF7A}">
      <dgm:prSet/>
      <dgm:spPr/>
      <dgm:t>
        <a:bodyPr/>
        <a:lstStyle/>
        <a:p>
          <a:r>
            <a:rPr lang="tr-TR"/>
            <a:t>Bin bir kere yükselip alçalan dalgaları</a:t>
          </a:r>
          <a:endParaRPr lang="en-US"/>
        </a:p>
      </dgm:t>
    </dgm:pt>
    <dgm:pt modelId="{C6E20398-D96C-4EDB-9A01-C7A1E35614E1}" type="parTrans" cxnId="{94D67BD7-F377-4BCF-A1B2-536064112094}">
      <dgm:prSet/>
      <dgm:spPr/>
      <dgm:t>
        <a:bodyPr/>
        <a:lstStyle/>
        <a:p>
          <a:endParaRPr lang="en-US"/>
        </a:p>
      </dgm:t>
    </dgm:pt>
    <dgm:pt modelId="{8FD863FC-5B1A-4B19-9DA8-EEAB888F7C1B}" type="sibTrans" cxnId="{94D67BD7-F377-4BCF-A1B2-536064112094}">
      <dgm:prSet/>
      <dgm:spPr/>
      <dgm:t>
        <a:bodyPr/>
        <a:lstStyle/>
        <a:p>
          <a:endParaRPr lang="en-US"/>
        </a:p>
      </dgm:t>
    </dgm:pt>
    <dgm:pt modelId="{36745E31-3721-4E08-BED2-E27EABCA89B3}">
      <dgm:prSet/>
      <dgm:spPr/>
      <dgm:t>
        <a:bodyPr/>
        <a:lstStyle/>
        <a:p>
          <a:r>
            <a:rPr lang="tr-TR"/>
            <a:t>Bilinmedik kıyılara uzanan bir denizdeymiş gibi,</a:t>
          </a:r>
          <a:endParaRPr lang="en-US"/>
        </a:p>
      </dgm:t>
    </dgm:pt>
    <dgm:pt modelId="{A92ECF0B-48B6-4E2C-BA36-4E6E58315D0D}" type="parTrans" cxnId="{19E3E142-CFAE-441C-A898-FD4BE1249AC5}">
      <dgm:prSet/>
      <dgm:spPr/>
      <dgm:t>
        <a:bodyPr/>
        <a:lstStyle/>
        <a:p>
          <a:endParaRPr lang="en-US"/>
        </a:p>
      </dgm:t>
    </dgm:pt>
    <dgm:pt modelId="{E5595BBA-C71F-4DF0-BA0D-2532C76E541D}" type="sibTrans" cxnId="{19E3E142-CFAE-441C-A898-FD4BE1249AC5}">
      <dgm:prSet/>
      <dgm:spPr/>
      <dgm:t>
        <a:bodyPr/>
        <a:lstStyle/>
        <a:p>
          <a:endParaRPr lang="en-US"/>
        </a:p>
      </dgm:t>
    </dgm:pt>
    <dgm:pt modelId="{225E4F79-FDBD-4C18-AF20-0674EBDD2C50}">
      <dgm:prSet/>
      <dgm:spPr/>
      <dgm:t>
        <a:bodyPr/>
        <a:lstStyle/>
        <a:p>
          <a:r>
            <a:rPr lang="tr-TR"/>
            <a:t>Söyleyin, o çılgın nar ağacı mı, havanın saydamlığında donanıp gıcırdayan?</a:t>
          </a:r>
          <a:endParaRPr lang="en-US"/>
        </a:p>
      </dgm:t>
    </dgm:pt>
    <dgm:pt modelId="{C1CC3718-6026-4672-8D2C-EB1235AD3F38}" type="parTrans" cxnId="{611DCE5B-34DC-45A4-ACE7-1A98078A8E1B}">
      <dgm:prSet/>
      <dgm:spPr/>
      <dgm:t>
        <a:bodyPr/>
        <a:lstStyle/>
        <a:p>
          <a:endParaRPr lang="en-US"/>
        </a:p>
      </dgm:t>
    </dgm:pt>
    <dgm:pt modelId="{95F1CF31-178D-4008-8677-238864C8BEA3}" type="sibTrans" cxnId="{611DCE5B-34DC-45A4-ACE7-1A98078A8E1B}">
      <dgm:prSet/>
      <dgm:spPr/>
      <dgm:t>
        <a:bodyPr/>
        <a:lstStyle/>
        <a:p>
          <a:endParaRPr lang="en-US"/>
        </a:p>
      </dgm:t>
    </dgm:pt>
    <dgm:pt modelId="{81E594E4-A567-4B00-A73E-144698817F0D}" type="pres">
      <dgm:prSet presAssocID="{31A43F24-BAC8-4F15-813C-24352BB8A316}" presName="Name0" presStyleCnt="0">
        <dgm:presLayoutVars>
          <dgm:dir/>
          <dgm:resizeHandles val="exact"/>
        </dgm:presLayoutVars>
      </dgm:prSet>
      <dgm:spPr/>
    </dgm:pt>
    <dgm:pt modelId="{FD78751E-1B6F-4919-B8E9-CCDEC8A49F49}" type="pres">
      <dgm:prSet presAssocID="{415CE4D2-D40E-407B-AAA2-074D98C571A1}" presName="node" presStyleLbl="node1" presStyleIdx="0" presStyleCnt="12">
        <dgm:presLayoutVars>
          <dgm:bulletEnabled val="1"/>
        </dgm:presLayoutVars>
      </dgm:prSet>
      <dgm:spPr/>
    </dgm:pt>
    <dgm:pt modelId="{F46B614A-D226-4EB2-8066-621DFEE89964}" type="pres">
      <dgm:prSet presAssocID="{418FDEB2-FF39-47F5-9D3D-3BD41C072574}" presName="sibTrans" presStyleLbl="sibTrans1D1" presStyleIdx="0" presStyleCnt="11"/>
      <dgm:spPr/>
    </dgm:pt>
    <dgm:pt modelId="{12F48F26-182F-4A89-957D-7D9800C2AFDE}" type="pres">
      <dgm:prSet presAssocID="{418FDEB2-FF39-47F5-9D3D-3BD41C072574}" presName="connectorText" presStyleLbl="sibTrans1D1" presStyleIdx="0" presStyleCnt="11"/>
      <dgm:spPr/>
    </dgm:pt>
    <dgm:pt modelId="{7667F6A0-E75B-44FA-99B9-718A43D3DEAF}" type="pres">
      <dgm:prSet presAssocID="{67392836-D20F-4823-8781-3838C5A84094}" presName="node" presStyleLbl="node1" presStyleIdx="1" presStyleCnt="12">
        <dgm:presLayoutVars>
          <dgm:bulletEnabled val="1"/>
        </dgm:presLayoutVars>
      </dgm:prSet>
      <dgm:spPr/>
    </dgm:pt>
    <dgm:pt modelId="{46976C8D-7486-4714-9016-ABA3011A60F8}" type="pres">
      <dgm:prSet presAssocID="{04B24C48-EA2C-4B2A-93CF-0018168BBA3E}" presName="sibTrans" presStyleLbl="sibTrans1D1" presStyleIdx="1" presStyleCnt="11"/>
      <dgm:spPr/>
    </dgm:pt>
    <dgm:pt modelId="{E38EAC09-D902-464E-B73E-67C401B66B96}" type="pres">
      <dgm:prSet presAssocID="{04B24C48-EA2C-4B2A-93CF-0018168BBA3E}" presName="connectorText" presStyleLbl="sibTrans1D1" presStyleIdx="1" presStyleCnt="11"/>
      <dgm:spPr/>
    </dgm:pt>
    <dgm:pt modelId="{6ADDE123-ABEE-4712-B1EA-4F799C91782B}" type="pres">
      <dgm:prSet presAssocID="{D6E80155-0C40-4F29-883E-C47A54FFD099}" presName="node" presStyleLbl="node1" presStyleIdx="2" presStyleCnt="12">
        <dgm:presLayoutVars>
          <dgm:bulletEnabled val="1"/>
        </dgm:presLayoutVars>
      </dgm:prSet>
      <dgm:spPr/>
    </dgm:pt>
    <dgm:pt modelId="{AC33CAD3-1827-4C89-9115-A633CB1A3F86}" type="pres">
      <dgm:prSet presAssocID="{D41B1A90-0AF6-4DCB-9AD0-A44AD118F52B}" presName="sibTrans" presStyleLbl="sibTrans1D1" presStyleIdx="2" presStyleCnt="11"/>
      <dgm:spPr/>
    </dgm:pt>
    <dgm:pt modelId="{E5E80795-C4C4-417B-9769-BA5C5C0EE030}" type="pres">
      <dgm:prSet presAssocID="{D41B1A90-0AF6-4DCB-9AD0-A44AD118F52B}" presName="connectorText" presStyleLbl="sibTrans1D1" presStyleIdx="2" presStyleCnt="11"/>
      <dgm:spPr/>
    </dgm:pt>
    <dgm:pt modelId="{57B80F23-3E97-4131-A3C4-B3C6DE81A659}" type="pres">
      <dgm:prSet presAssocID="{29FF92D4-5271-4929-89CE-38A1FC3244E1}" presName="node" presStyleLbl="node1" presStyleIdx="3" presStyleCnt="12">
        <dgm:presLayoutVars>
          <dgm:bulletEnabled val="1"/>
        </dgm:presLayoutVars>
      </dgm:prSet>
      <dgm:spPr/>
    </dgm:pt>
    <dgm:pt modelId="{D0FF4189-1EB2-4469-B46A-3EE9ACA28E63}" type="pres">
      <dgm:prSet presAssocID="{7184A225-EEF2-4D67-8B17-53705F7D445E}" presName="sibTrans" presStyleLbl="sibTrans1D1" presStyleIdx="3" presStyleCnt="11"/>
      <dgm:spPr/>
    </dgm:pt>
    <dgm:pt modelId="{9743F0A5-5F36-4650-9FA0-1A6FF5EC0E5D}" type="pres">
      <dgm:prSet presAssocID="{7184A225-EEF2-4D67-8B17-53705F7D445E}" presName="connectorText" presStyleLbl="sibTrans1D1" presStyleIdx="3" presStyleCnt="11"/>
      <dgm:spPr/>
    </dgm:pt>
    <dgm:pt modelId="{2FE78182-A589-4B8A-B0B8-4FE59F61B9CA}" type="pres">
      <dgm:prSet presAssocID="{D6994D94-19FA-4763-8895-DF3875E06F09}" presName="node" presStyleLbl="node1" presStyleIdx="4" presStyleCnt="12">
        <dgm:presLayoutVars>
          <dgm:bulletEnabled val="1"/>
        </dgm:presLayoutVars>
      </dgm:prSet>
      <dgm:spPr/>
    </dgm:pt>
    <dgm:pt modelId="{5D6FAD78-5A83-486F-8B6B-809E5B92A6BA}" type="pres">
      <dgm:prSet presAssocID="{8E1E4076-8F13-428E-8016-0B7E47F0AE34}" presName="sibTrans" presStyleLbl="sibTrans1D1" presStyleIdx="4" presStyleCnt="11"/>
      <dgm:spPr/>
    </dgm:pt>
    <dgm:pt modelId="{9FEAC435-F5EB-4823-B861-9BF24490C7E0}" type="pres">
      <dgm:prSet presAssocID="{8E1E4076-8F13-428E-8016-0B7E47F0AE34}" presName="connectorText" presStyleLbl="sibTrans1D1" presStyleIdx="4" presStyleCnt="11"/>
      <dgm:spPr/>
    </dgm:pt>
    <dgm:pt modelId="{5AFF541D-2FB2-4157-9B69-46DD3978B53C}" type="pres">
      <dgm:prSet presAssocID="{E28E5146-BE59-411B-B7BF-D7FB4C88A85B}" presName="node" presStyleLbl="node1" presStyleIdx="5" presStyleCnt="12">
        <dgm:presLayoutVars>
          <dgm:bulletEnabled val="1"/>
        </dgm:presLayoutVars>
      </dgm:prSet>
      <dgm:spPr/>
    </dgm:pt>
    <dgm:pt modelId="{0FC2B81A-F079-412A-8127-E5E253A5621A}" type="pres">
      <dgm:prSet presAssocID="{69B3C586-833E-492B-A3EC-D669AF5E76AA}" presName="sibTrans" presStyleLbl="sibTrans1D1" presStyleIdx="5" presStyleCnt="11"/>
      <dgm:spPr/>
    </dgm:pt>
    <dgm:pt modelId="{A9EAD72B-BC43-4EE6-A873-BABA93376EE3}" type="pres">
      <dgm:prSet presAssocID="{69B3C586-833E-492B-A3EC-D669AF5E76AA}" presName="connectorText" presStyleLbl="sibTrans1D1" presStyleIdx="5" presStyleCnt="11"/>
      <dgm:spPr/>
    </dgm:pt>
    <dgm:pt modelId="{FFE9EF36-7F8D-49B3-BF80-76083542DE08}" type="pres">
      <dgm:prSet presAssocID="{D633DED4-D372-4E7C-932E-45FA0DDC49EC}" presName="node" presStyleLbl="node1" presStyleIdx="6" presStyleCnt="12">
        <dgm:presLayoutVars>
          <dgm:bulletEnabled val="1"/>
        </dgm:presLayoutVars>
      </dgm:prSet>
      <dgm:spPr/>
    </dgm:pt>
    <dgm:pt modelId="{3D695D17-6F69-4B7E-8C79-080A52ADA118}" type="pres">
      <dgm:prSet presAssocID="{BBF6457F-59D5-4A84-99B2-5CB7CAAF8030}" presName="sibTrans" presStyleLbl="sibTrans1D1" presStyleIdx="6" presStyleCnt="11"/>
      <dgm:spPr/>
    </dgm:pt>
    <dgm:pt modelId="{882BBB4C-C20E-4E0D-AA19-539A864F4037}" type="pres">
      <dgm:prSet presAssocID="{BBF6457F-59D5-4A84-99B2-5CB7CAAF8030}" presName="connectorText" presStyleLbl="sibTrans1D1" presStyleIdx="6" presStyleCnt="11"/>
      <dgm:spPr/>
    </dgm:pt>
    <dgm:pt modelId="{8992A96E-4177-4008-A1D1-54937F28E284}" type="pres">
      <dgm:prSet presAssocID="{50B1214C-698C-44F1-A35A-D414CD3F26B3}" presName="node" presStyleLbl="node1" presStyleIdx="7" presStyleCnt="12">
        <dgm:presLayoutVars>
          <dgm:bulletEnabled val="1"/>
        </dgm:presLayoutVars>
      </dgm:prSet>
      <dgm:spPr/>
    </dgm:pt>
    <dgm:pt modelId="{1B4B5DBD-65A7-42C1-BDC5-E5DA84236D7E}" type="pres">
      <dgm:prSet presAssocID="{1F95A049-A86E-4340-8D2F-574C467CA45A}" presName="sibTrans" presStyleLbl="sibTrans1D1" presStyleIdx="7" presStyleCnt="11"/>
      <dgm:spPr/>
    </dgm:pt>
    <dgm:pt modelId="{4CCE2289-3F97-4044-B3F7-B21AA745D783}" type="pres">
      <dgm:prSet presAssocID="{1F95A049-A86E-4340-8D2F-574C467CA45A}" presName="connectorText" presStyleLbl="sibTrans1D1" presStyleIdx="7" presStyleCnt="11"/>
      <dgm:spPr/>
    </dgm:pt>
    <dgm:pt modelId="{23C487E2-6DD2-4BA2-8F89-2ADAA3C589F9}" type="pres">
      <dgm:prSet presAssocID="{06B8B21D-2DFE-412E-A5AE-F69319921CC7}" presName="node" presStyleLbl="node1" presStyleIdx="8" presStyleCnt="12">
        <dgm:presLayoutVars>
          <dgm:bulletEnabled val="1"/>
        </dgm:presLayoutVars>
      </dgm:prSet>
      <dgm:spPr/>
    </dgm:pt>
    <dgm:pt modelId="{1DA51735-157A-4D37-93D3-9801CE1902FE}" type="pres">
      <dgm:prSet presAssocID="{4254E029-CC3A-4717-B41A-D3713DDFA9F5}" presName="sibTrans" presStyleLbl="sibTrans1D1" presStyleIdx="8" presStyleCnt="11"/>
      <dgm:spPr/>
    </dgm:pt>
    <dgm:pt modelId="{6D2D1EC8-22DA-4CDC-A7BD-8A75C6B87F94}" type="pres">
      <dgm:prSet presAssocID="{4254E029-CC3A-4717-B41A-D3713DDFA9F5}" presName="connectorText" presStyleLbl="sibTrans1D1" presStyleIdx="8" presStyleCnt="11"/>
      <dgm:spPr/>
    </dgm:pt>
    <dgm:pt modelId="{29ADDFBF-3D58-45CF-8045-69666AF4B4E7}" type="pres">
      <dgm:prSet presAssocID="{10FB5780-BF17-4994-89C4-570095D4BF7A}" presName="node" presStyleLbl="node1" presStyleIdx="9" presStyleCnt="12">
        <dgm:presLayoutVars>
          <dgm:bulletEnabled val="1"/>
        </dgm:presLayoutVars>
      </dgm:prSet>
      <dgm:spPr/>
    </dgm:pt>
    <dgm:pt modelId="{F4DB4739-7B8F-4335-A3DD-AC3A50A778C1}" type="pres">
      <dgm:prSet presAssocID="{8FD863FC-5B1A-4B19-9DA8-EEAB888F7C1B}" presName="sibTrans" presStyleLbl="sibTrans1D1" presStyleIdx="9" presStyleCnt="11"/>
      <dgm:spPr/>
    </dgm:pt>
    <dgm:pt modelId="{FDA97071-E8D1-4676-8BF7-865928BB0194}" type="pres">
      <dgm:prSet presAssocID="{8FD863FC-5B1A-4B19-9DA8-EEAB888F7C1B}" presName="connectorText" presStyleLbl="sibTrans1D1" presStyleIdx="9" presStyleCnt="11"/>
      <dgm:spPr/>
    </dgm:pt>
    <dgm:pt modelId="{B50256F8-9ADF-4915-8CCE-886D443138A0}" type="pres">
      <dgm:prSet presAssocID="{36745E31-3721-4E08-BED2-E27EABCA89B3}" presName="node" presStyleLbl="node1" presStyleIdx="10" presStyleCnt="12">
        <dgm:presLayoutVars>
          <dgm:bulletEnabled val="1"/>
        </dgm:presLayoutVars>
      </dgm:prSet>
      <dgm:spPr/>
    </dgm:pt>
    <dgm:pt modelId="{AF021F05-FCB7-48AC-BE65-14A021DE23E5}" type="pres">
      <dgm:prSet presAssocID="{E5595BBA-C71F-4DF0-BA0D-2532C76E541D}" presName="sibTrans" presStyleLbl="sibTrans1D1" presStyleIdx="10" presStyleCnt="11"/>
      <dgm:spPr/>
    </dgm:pt>
    <dgm:pt modelId="{6774D31A-20AD-4D9D-87AA-1F66FAA2BCF4}" type="pres">
      <dgm:prSet presAssocID="{E5595BBA-C71F-4DF0-BA0D-2532C76E541D}" presName="connectorText" presStyleLbl="sibTrans1D1" presStyleIdx="10" presStyleCnt="11"/>
      <dgm:spPr/>
    </dgm:pt>
    <dgm:pt modelId="{0491DF35-50BD-4569-9D0A-D16084E81E64}" type="pres">
      <dgm:prSet presAssocID="{225E4F79-FDBD-4C18-AF20-0674EBDD2C50}" presName="node" presStyleLbl="node1" presStyleIdx="11" presStyleCnt="12">
        <dgm:presLayoutVars>
          <dgm:bulletEnabled val="1"/>
        </dgm:presLayoutVars>
      </dgm:prSet>
      <dgm:spPr/>
    </dgm:pt>
  </dgm:ptLst>
  <dgm:cxnLst>
    <dgm:cxn modelId="{1ADABD08-985C-4466-8E8A-568D20D33E1A}" type="presOf" srcId="{8FD863FC-5B1A-4B19-9DA8-EEAB888F7C1B}" destId="{F4DB4739-7B8F-4335-A3DD-AC3A50A778C1}" srcOrd="0" destOrd="0" presId="urn:microsoft.com/office/officeart/2016/7/layout/RepeatingBendingProcessNew"/>
    <dgm:cxn modelId="{5441EA08-EE2C-4666-A825-AA76DC9F0F18}" type="presOf" srcId="{E28E5146-BE59-411B-B7BF-D7FB4C88A85B}" destId="{5AFF541D-2FB2-4157-9B69-46DD3978B53C}" srcOrd="0" destOrd="0" presId="urn:microsoft.com/office/officeart/2016/7/layout/RepeatingBendingProcessNew"/>
    <dgm:cxn modelId="{C2165613-1227-4C63-82D9-0170C3FC58F2}" type="presOf" srcId="{4254E029-CC3A-4717-B41A-D3713DDFA9F5}" destId="{1DA51735-157A-4D37-93D3-9801CE1902FE}" srcOrd="0" destOrd="0" presId="urn:microsoft.com/office/officeart/2016/7/layout/RepeatingBendingProcessNew"/>
    <dgm:cxn modelId="{D8950116-5D9C-4872-85B4-EFD41B31DE9A}" srcId="{31A43F24-BAC8-4F15-813C-24352BB8A316}" destId="{29FF92D4-5271-4929-89CE-38A1FC3244E1}" srcOrd="3" destOrd="0" parTransId="{F7267379-74C7-43B2-9852-20773C3CA8D6}" sibTransId="{7184A225-EEF2-4D67-8B17-53705F7D445E}"/>
    <dgm:cxn modelId="{DC2FF51B-9D73-4D95-9D67-17D9D8CE6F37}" type="presOf" srcId="{D41B1A90-0AF6-4DCB-9AD0-A44AD118F52B}" destId="{E5E80795-C4C4-417B-9769-BA5C5C0EE030}" srcOrd="1" destOrd="0" presId="urn:microsoft.com/office/officeart/2016/7/layout/RepeatingBendingProcessNew"/>
    <dgm:cxn modelId="{88EA8C28-FAC8-4428-AE9A-51FA84EF5314}" type="presOf" srcId="{8E1E4076-8F13-428E-8016-0B7E47F0AE34}" destId="{5D6FAD78-5A83-486F-8B6B-809E5B92A6BA}" srcOrd="0" destOrd="0" presId="urn:microsoft.com/office/officeart/2016/7/layout/RepeatingBendingProcessNew"/>
    <dgm:cxn modelId="{70CA3729-11A7-4DD4-A9BC-FDE53D01511A}" srcId="{31A43F24-BAC8-4F15-813C-24352BB8A316}" destId="{D6E80155-0C40-4F29-883E-C47A54FFD099}" srcOrd="2" destOrd="0" parTransId="{FBD7E653-C50E-4BE8-81D2-A383D458DD44}" sibTransId="{D41B1A90-0AF6-4DCB-9AD0-A44AD118F52B}"/>
    <dgm:cxn modelId="{71EBA82A-5FFD-4636-9935-D7AD237A811E}" type="presOf" srcId="{7184A225-EEF2-4D67-8B17-53705F7D445E}" destId="{D0FF4189-1EB2-4469-B46A-3EE9ACA28E63}" srcOrd="0" destOrd="0" presId="urn:microsoft.com/office/officeart/2016/7/layout/RepeatingBendingProcessNew"/>
    <dgm:cxn modelId="{F2BD762B-798C-4AAC-9DCD-B5A28D49B341}" type="presOf" srcId="{8E1E4076-8F13-428E-8016-0B7E47F0AE34}" destId="{9FEAC435-F5EB-4823-B861-9BF24490C7E0}" srcOrd="1" destOrd="0" presId="urn:microsoft.com/office/officeart/2016/7/layout/RepeatingBendingProcessNew"/>
    <dgm:cxn modelId="{CD1C7131-3A47-4BAA-A75B-9CAEE4248524}" type="presOf" srcId="{50B1214C-698C-44F1-A35A-D414CD3F26B3}" destId="{8992A96E-4177-4008-A1D1-54937F28E284}" srcOrd="0" destOrd="0" presId="urn:microsoft.com/office/officeart/2016/7/layout/RepeatingBendingProcessNew"/>
    <dgm:cxn modelId="{9B3FB033-9EE4-47FE-A4D7-5F78E75DC95D}" type="presOf" srcId="{36745E31-3721-4E08-BED2-E27EABCA89B3}" destId="{B50256F8-9ADF-4915-8CCE-886D443138A0}" srcOrd="0" destOrd="0" presId="urn:microsoft.com/office/officeart/2016/7/layout/RepeatingBendingProcessNew"/>
    <dgm:cxn modelId="{611DCE5B-34DC-45A4-ACE7-1A98078A8E1B}" srcId="{31A43F24-BAC8-4F15-813C-24352BB8A316}" destId="{225E4F79-FDBD-4C18-AF20-0674EBDD2C50}" srcOrd="11" destOrd="0" parTransId="{C1CC3718-6026-4672-8D2C-EB1235AD3F38}" sibTransId="{95F1CF31-178D-4008-8677-238864C8BEA3}"/>
    <dgm:cxn modelId="{CD555C62-A04B-44C2-A010-B91CF6F1D941}" type="presOf" srcId="{D6E80155-0C40-4F29-883E-C47A54FFD099}" destId="{6ADDE123-ABEE-4712-B1EA-4F799C91782B}" srcOrd="0" destOrd="0" presId="urn:microsoft.com/office/officeart/2016/7/layout/RepeatingBendingProcessNew"/>
    <dgm:cxn modelId="{19E3E142-CFAE-441C-A898-FD4BE1249AC5}" srcId="{31A43F24-BAC8-4F15-813C-24352BB8A316}" destId="{36745E31-3721-4E08-BED2-E27EABCA89B3}" srcOrd="10" destOrd="0" parTransId="{A92ECF0B-48B6-4E2C-BA36-4E6E58315D0D}" sibTransId="{E5595BBA-C71F-4DF0-BA0D-2532C76E541D}"/>
    <dgm:cxn modelId="{6CA80F43-DB5E-49E2-8946-9E569C6DD902}" type="presOf" srcId="{04B24C48-EA2C-4B2A-93CF-0018168BBA3E}" destId="{46976C8D-7486-4714-9016-ABA3011A60F8}" srcOrd="0" destOrd="0" presId="urn:microsoft.com/office/officeart/2016/7/layout/RepeatingBendingProcessNew"/>
    <dgm:cxn modelId="{C86E8B6D-472B-4270-B9B0-5A4CE8A1F7B9}" type="presOf" srcId="{BBF6457F-59D5-4A84-99B2-5CB7CAAF8030}" destId="{3D695D17-6F69-4B7E-8C79-080A52ADA118}" srcOrd="0" destOrd="0" presId="urn:microsoft.com/office/officeart/2016/7/layout/RepeatingBendingProcessNew"/>
    <dgm:cxn modelId="{8F1BF84D-5E8B-441B-9AED-D0EF31CE346F}" type="presOf" srcId="{67392836-D20F-4823-8781-3838C5A84094}" destId="{7667F6A0-E75B-44FA-99B9-718A43D3DEAF}" srcOrd="0" destOrd="0" presId="urn:microsoft.com/office/officeart/2016/7/layout/RepeatingBendingProcessNew"/>
    <dgm:cxn modelId="{49395552-C366-4EE2-A999-9794104714C4}" srcId="{31A43F24-BAC8-4F15-813C-24352BB8A316}" destId="{50B1214C-698C-44F1-A35A-D414CD3F26B3}" srcOrd="7" destOrd="0" parTransId="{0BDACF15-E525-4CC5-8D29-3AE694E61DD7}" sibTransId="{1F95A049-A86E-4340-8D2F-574C467CA45A}"/>
    <dgm:cxn modelId="{7FC73653-50CC-4ABC-A3B6-EC37CF16D0AE}" type="presOf" srcId="{418FDEB2-FF39-47F5-9D3D-3BD41C072574}" destId="{12F48F26-182F-4A89-957D-7D9800C2AFDE}" srcOrd="1" destOrd="0" presId="urn:microsoft.com/office/officeart/2016/7/layout/RepeatingBendingProcessNew"/>
    <dgm:cxn modelId="{A461C777-0EF1-409E-9C75-0BA8D57F1BBC}" type="presOf" srcId="{D633DED4-D372-4E7C-932E-45FA0DDC49EC}" destId="{FFE9EF36-7F8D-49B3-BF80-76083542DE08}" srcOrd="0" destOrd="0" presId="urn:microsoft.com/office/officeart/2016/7/layout/RepeatingBendingProcessNew"/>
    <dgm:cxn modelId="{154DF358-F594-437D-B145-BC33BAC54474}" type="presOf" srcId="{29FF92D4-5271-4929-89CE-38A1FC3244E1}" destId="{57B80F23-3E97-4131-A3C4-B3C6DE81A659}" srcOrd="0" destOrd="0" presId="urn:microsoft.com/office/officeart/2016/7/layout/RepeatingBendingProcessNew"/>
    <dgm:cxn modelId="{4061427D-A695-4D64-B629-F8F50FF268E8}" type="presOf" srcId="{04B24C48-EA2C-4B2A-93CF-0018168BBA3E}" destId="{E38EAC09-D902-464E-B73E-67C401B66B96}" srcOrd="1" destOrd="0" presId="urn:microsoft.com/office/officeart/2016/7/layout/RepeatingBendingProcessNew"/>
    <dgm:cxn modelId="{FEDE717F-EF16-4033-B595-8F24525870EB}" type="presOf" srcId="{8FD863FC-5B1A-4B19-9DA8-EEAB888F7C1B}" destId="{FDA97071-E8D1-4676-8BF7-865928BB0194}" srcOrd="1" destOrd="0" presId="urn:microsoft.com/office/officeart/2016/7/layout/RepeatingBendingProcessNew"/>
    <dgm:cxn modelId="{628DA383-75AF-41EA-BCD6-0EF478862062}" srcId="{31A43F24-BAC8-4F15-813C-24352BB8A316}" destId="{06B8B21D-2DFE-412E-A5AE-F69319921CC7}" srcOrd="8" destOrd="0" parTransId="{3080C0D7-80DD-4A5E-8FCA-62D6B69908A7}" sibTransId="{4254E029-CC3A-4717-B41A-D3713DDFA9F5}"/>
    <dgm:cxn modelId="{F6F47E8D-7BC9-4007-B762-88A19444A5AC}" type="presOf" srcId="{E5595BBA-C71F-4DF0-BA0D-2532C76E541D}" destId="{AF021F05-FCB7-48AC-BE65-14A021DE23E5}" srcOrd="0" destOrd="0" presId="urn:microsoft.com/office/officeart/2016/7/layout/RepeatingBendingProcessNew"/>
    <dgm:cxn modelId="{5595F193-0821-4905-A33C-F83721F2ABE3}" type="presOf" srcId="{06B8B21D-2DFE-412E-A5AE-F69319921CC7}" destId="{23C487E2-6DD2-4BA2-8F89-2ADAA3C589F9}" srcOrd="0" destOrd="0" presId="urn:microsoft.com/office/officeart/2016/7/layout/RepeatingBendingProcessNew"/>
    <dgm:cxn modelId="{CE90F99D-870C-4434-8672-7CAB3528028E}" type="presOf" srcId="{D6994D94-19FA-4763-8895-DF3875E06F09}" destId="{2FE78182-A589-4B8A-B0B8-4FE59F61B9CA}" srcOrd="0" destOrd="0" presId="urn:microsoft.com/office/officeart/2016/7/layout/RepeatingBendingProcessNew"/>
    <dgm:cxn modelId="{770AC9A2-E914-4E61-83FD-F635734FCFEB}" type="presOf" srcId="{BBF6457F-59D5-4A84-99B2-5CB7CAAF8030}" destId="{882BBB4C-C20E-4E0D-AA19-539A864F4037}" srcOrd="1" destOrd="0" presId="urn:microsoft.com/office/officeart/2016/7/layout/RepeatingBendingProcessNew"/>
    <dgm:cxn modelId="{5ACB72A3-DC1C-477A-A7F7-D579E95AF97B}" type="presOf" srcId="{415CE4D2-D40E-407B-AAA2-074D98C571A1}" destId="{FD78751E-1B6F-4919-B8E9-CCDEC8A49F49}" srcOrd="0" destOrd="0" presId="urn:microsoft.com/office/officeart/2016/7/layout/RepeatingBendingProcessNew"/>
    <dgm:cxn modelId="{885871A5-3DD2-48F8-BC60-E59F44C7F7AA}" srcId="{31A43F24-BAC8-4F15-813C-24352BB8A316}" destId="{E28E5146-BE59-411B-B7BF-D7FB4C88A85B}" srcOrd="5" destOrd="0" parTransId="{0F893884-7203-491C-B937-CCBAAA09D93B}" sibTransId="{69B3C586-833E-492B-A3EC-D669AF5E76AA}"/>
    <dgm:cxn modelId="{B1A27DAD-4F8C-4CA8-9A95-1E5C47D1C117}" srcId="{31A43F24-BAC8-4F15-813C-24352BB8A316}" destId="{D6994D94-19FA-4763-8895-DF3875E06F09}" srcOrd="4" destOrd="0" parTransId="{16D44FE0-A24B-42B8-862E-86FBA32CCFCF}" sibTransId="{8E1E4076-8F13-428E-8016-0B7E47F0AE34}"/>
    <dgm:cxn modelId="{624B07BB-6AEE-4952-942A-772B7530619A}" type="presOf" srcId="{69B3C586-833E-492B-A3EC-D669AF5E76AA}" destId="{A9EAD72B-BC43-4EE6-A873-BABA93376EE3}" srcOrd="1" destOrd="0" presId="urn:microsoft.com/office/officeart/2016/7/layout/RepeatingBendingProcessNew"/>
    <dgm:cxn modelId="{081CD0BD-FD46-4477-ACF3-EDDB9F85446C}" type="presOf" srcId="{418FDEB2-FF39-47F5-9D3D-3BD41C072574}" destId="{F46B614A-D226-4EB2-8066-621DFEE89964}" srcOrd="0" destOrd="0" presId="urn:microsoft.com/office/officeart/2016/7/layout/RepeatingBendingProcessNew"/>
    <dgm:cxn modelId="{39E5CABF-516A-4D3F-A923-61EAF48552C2}" srcId="{31A43F24-BAC8-4F15-813C-24352BB8A316}" destId="{415CE4D2-D40E-407B-AAA2-074D98C571A1}" srcOrd="0" destOrd="0" parTransId="{AC6696E5-A9E6-44AE-9A78-88D7948E57F0}" sibTransId="{418FDEB2-FF39-47F5-9D3D-3BD41C072574}"/>
    <dgm:cxn modelId="{92D74EC0-4586-4741-AEC2-B6CD91A675E6}" type="presOf" srcId="{1F95A049-A86E-4340-8D2F-574C467CA45A}" destId="{1B4B5DBD-65A7-42C1-BDC5-E5DA84236D7E}" srcOrd="0" destOrd="0" presId="urn:microsoft.com/office/officeart/2016/7/layout/RepeatingBendingProcessNew"/>
    <dgm:cxn modelId="{10CD28C7-6A49-4616-BAB4-8C5DA6084A99}" type="presOf" srcId="{E5595BBA-C71F-4DF0-BA0D-2532C76E541D}" destId="{6774D31A-20AD-4D9D-87AA-1F66FAA2BCF4}" srcOrd="1" destOrd="0" presId="urn:microsoft.com/office/officeart/2016/7/layout/RepeatingBendingProcessNew"/>
    <dgm:cxn modelId="{96C9E7CC-A988-4BD4-AF89-56317050104C}" type="presOf" srcId="{7184A225-EEF2-4D67-8B17-53705F7D445E}" destId="{9743F0A5-5F36-4650-9FA0-1A6FF5EC0E5D}" srcOrd="1" destOrd="0" presId="urn:microsoft.com/office/officeart/2016/7/layout/RepeatingBendingProcessNew"/>
    <dgm:cxn modelId="{97B933D1-0957-4B3F-A457-2250E3BE4805}" type="presOf" srcId="{1F95A049-A86E-4340-8D2F-574C467CA45A}" destId="{4CCE2289-3F97-4044-B3F7-B21AA745D783}" srcOrd="1" destOrd="0" presId="urn:microsoft.com/office/officeart/2016/7/layout/RepeatingBendingProcessNew"/>
    <dgm:cxn modelId="{26F639D2-1006-4442-9551-0387852C36B9}" srcId="{31A43F24-BAC8-4F15-813C-24352BB8A316}" destId="{D633DED4-D372-4E7C-932E-45FA0DDC49EC}" srcOrd="6" destOrd="0" parTransId="{148BDB92-09A3-470A-98E3-F063E00D2626}" sibTransId="{BBF6457F-59D5-4A84-99B2-5CB7CAAF8030}"/>
    <dgm:cxn modelId="{94D67BD7-F377-4BCF-A1B2-536064112094}" srcId="{31A43F24-BAC8-4F15-813C-24352BB8A316}" destId="{10FB5780-BF17-4994-89C4-570095D4BF7A}" srcOrd="9" destOrd="0" parTransId="{C6E20398-D96C-4EDB-9A01-C7A1E35614E1}" sibTransId="{8FD863FC-5B1A-4B19-9DA8-EEAB888F7C1B}"/>
    <dgm:cxn modelId="{3B5FCED7-8E43-4FFE-BD00-E96C41E45764}" srcId="{31A43F24-BAC8-4F15-813C-24352BB8A316}" destId="{67392836-D20F-4823-8781-3838C5A84094}" srcOrd="1" destOrd="0" parTransId="{D4E7EEB1-4C0A-467A-BEE2-80A7EA21BB79}" sibTransId="{04B24C48-EA2C-4B2A-93CF-0018168BBA3E}"/>
    <dgm:cxn modelId="{8F6BC0E0-B7BE-4E48-B4C4-5528429DB118}" type="presOf" srcId="{69B3C586-833E-492B-A3EC-D669AF5E76AA}" destId="{0FC2B81A-F079-412A-8127-E5E253A5621A}" srcOrd="0" destOrd="0" presId="urn:microsoft.com/office/officeart/2016/7/layout/RepeatingBendingProcessNew"/>
    <dgm:cxn modelId="{80834BE8-DDBF-4B4C-B838-F3B2B513394F}" type="presOf" srcId="{D41B1A90-0AF6-4DCB-9AD0-A44AD118F52B}" destId="{AC33CAD3-1827-4C89-9115-A633CB1A3F86}" srcOrd="0" destOrd="0" presId="urn:microsoft.com/office/officeart/2016/7/layout/RepeatingBendingProcessNew"/>
    <dgm:cxn modelId="{14474CE8-531C-4367-8FED-5D38AC5F970E}" type="presOf" srcId="{10FB5780-BF17-4994-89C4-570095D4BF7A}" destId="{29ADDFBF-3D58-45CF-8045-69666AF4B4E7}" srcOrd="0" destOrd="0" presId="urn:microsoft.com/office/officeart/2016/7/layout/RepeatingBendingProcessNew"/>
    <dgm:cxn modelId="{18F49DF1-3710-4418-8425-813471CA51A1}" type="presOf" srcId="{4254E029-CC3A-4717-B41A-D3713DDFA9F5}" destId="{6D2D1EC8-22DA-4CDC-A7BD-8A75C6B87F94}" srcOrd="1" destOrd="0" presId="urn:microsoft.com/office/officeart/2016/7/layout/RepeatingBendingProcessNew"/>
    <dgm:cxn modelId="{612090F5-B60A-463A-A900-CAEB69A4207C}" type="presOf" srcId="{31A43F24-BAC8-4F15-813C-24352BB8A316}" destId="{81E594E4-A567-4B00-A73E-144698817F0D}" srcOrd="0" destOrd="0" presId="urn:microsoft.com/office/officeart/2016/7/layout/RepeatingBendingProcessNew"/>
    <dgm:cxn modelId="{C9927CF7-5E84-4425-89F3-70A7E0E8D2DB}" type="presOf" srcId="{225E4F79-FDBD-4C18-AF20-0674EBDD2C50}" destId="{0491DF35-50BD-4569-9D0A-D16084E81E64}" srcOrd="0" destOrd="0" presId="urn:microsoft.com/office/officeart/2016/7/layout/RepeatingBendingProcessNew"/>
    <dgm:cxn modelId="{1835EDB7-69AD-4884-AD19-F6B406255830}" type="presParOf" srcId="{81E594E4-A567-4B00-A73E-144698817F0D}" destId="{FD78751E-1B6F-4919-B8E9-CCDEC8A49F49}" srcOrd="0" destOrd="0" presId="urn:microsoft.com/office/officeart/2016/7/layout/RepeatingBendingProcessNew"/>
    <dgm:cxn modelId="{1076135D-50C3-4E32-A440-0A3CF7CBCEA8}" type="presParOf" srcId="{81E594E4-A567-4B00-A73E-144698817F0D}" destId="{F46B614A-D226-4EB2-8066-621DFEE89964}" srcOrd="1" destOrd="0" presId="urn:microsoft.com/office/officeart/2016/7/layout/RepeatingBendingProcessNew"/>
    <dgm:cxn modelId="{6B97AF1F-9367-4E0D-BE91-6309CF62A2C4}" type="presParOf" srcId="{F46B614A-D226-4EB2-8066-621DFEE89964}" destId="{12F48F26-182F-4A89-957D-7D9800C2AFDE}" srcOrd="0" destOrd="0" presId="urn:microsoft.com/office/officeart/2016/7/layout/RepeatingBendingProcessNew"/>
    <dgm:cxn modelId="{46FE24E2-01DD-4525-AE4A-A8BDC3FACB0F}" type="presParOf" srcId="{81E594E4-A567-4B00-A73E-144698817F0D}" destId="{7667F6A0-E75B-44FA-99B9-718A43D3DEAF}" srcOrd="2" destOrd="0" presId="urn:microsoft.com/office/officeart/2016/7/layout/RepeatingBendingProcessNew"/>
    <dgm:cxn modelId="{1795CA43-59CD-4784-8977-8A6F9B7C887C}" type="presParOf" srcId="{81E594E4-A567-4B00-A73E-144698817F0D}" destId="{46976C8D-7486-4714-9016-ABA3011A60F8}" srcOrd="3" destOrd="0" presId="urn:microsoft.com/office/officeart/2016/7/layout/RepeatingBendingProcessNew"/>
    <dgm:cxn modelId="{8B148FA1-BC77-456D-BF9D-1B84C325DB0D}" type="presParOf" srcId="{46976C8D-7486-4714-9016-ABA3011A60F8}" destId="{E38EAC09-D902-464E-B73E-67C401B66B96}" srcOrd="0" destOrd="0" presId="urn:microsoft.com/office/officeart/2016/7/layout/RepeatingBendingProcessNew"/>
    <dgm:cxn modelId="{D4BDAA35-3DC0-4557-9CB3-4DA957F46C45}" type="presParOf" srcId="{81E594E4-A567-4B00-A73E-144698817F0D}" destId="{6ADDE123-ABEE-4712-B1EA-4F799C91782B}" srcOrd="4" destOrd="0" presId="urn:microsoft.com/office/officeart/2016/7/layout/RepeatingBendingProcessNew"/>
    <dgm:cxn modelId="{D228B5DF-F91E-4E50-B1BF-B09FA192C44F}" type="presParOf" srcId="{81E594E4-A567-4B00-A73E-144698817F0D}" destId="{AC33CAD3-1827-4C89-9115-A633CB1A3F86}" srcOrd="5" destOrd="0" presId="urn:microsoft.com/office/officeart/2016/7/layout/RepeatingBendingProcessNew"/>
    <dgm:cxn modelId="{4F1F1C68-F9BC-4302-B9E8-72170F18D95C}" type="presParOf" srcId="{AC33CAD3-1827-4C89-9115-A633CB1A3F86}" destId="{E5E80795-C4C4-417B-9769-BA5C5C0EE030}" srcOrd="0" destOrd="0" presId="urn:microsoft.com/office/officeart/2016/7/layout/RepeatingBendingProcessNew"/>
    <dgm:cxn modelId="{82AE1852-CB8D-4A1E-9FED-37F325158993}" type="presParOf" srcId="{81E594E4-A567-4B00-A73E-144698817F0D}" destId="{57B80F23-3E97-4131-A3C4-B3C6DE81A659}" srcOrd="6" destOrd="0" presId="urn:microsoft.com/office/officeart/2016/7/layout/RepeatingBendingProcessNew"/>
    <dgm:cxn modelId="{26149C6F-E0F6-4CF0-87DD-1C5682D0BA7E}" type="presParOf" srcId="{81E594E4-A567-4B00-A73E-144698817F0D}" destId="{D0FF4189-1EB2-4469-B46A-3EE9ACA28E63}" srcOrd="7" destOrd="0" presId="urn:microsoft.com/office/officeart/2016/7/layout/RepeatingBendingProcessNew"/>
    <dgm:cxn modelId="{22FEF37D-3F37-4457-96E3-EC2966506833}" type="presParOf" srcId="{D0FF4189-1EB2-4469-B46A-3EE9ACA28E63}" destId="{9743F0A5-5F36-4650-9FA0-1A6FF5EC0E5D}" srcOrd="0" destOrd="0" presId="urn:microsoft.com/office/officeart/2016/7/layout/RepeatingBendingProcessNew"/>
    <dgm:cxn modelId="{B8B9A7B6-0047-453C-986E-0C854EFC34CA}" type="presParOf" srcId="{81E594E4-A567-4B00-A73E-144698817F0D}" destId="{2FE78182-A589-4B8A-B0B8-4FE59F61B9CA}" srcOrd="8" destOrd="0" presId="urn:microsoft.com/office/officeart/2016/7/layout/RepeatingBendingProcessNew"/>
    <dgm:cxn modelId="{2ADE83C3-63BD-4422-8A53-51A1AB778C9A}" type="presParOf" srcId="{81E594E4-A567-4B00-A73E-144698817F0D}" destId="{5D6FAD78-5A83-486F-8B6B-809E5B92A6BA}" srcOrd="9" destOrd="0" presId="urn:microsoft.com/office/officeart/2016/7/layout/RepeatingBendingProcessNew"/>
    <dgm:cxn modelId="{87526031-ED25-4E4C-B34E-73D9A4206BF2}" type="presParOf" srcId="{5D6FAD78-5A83-486F-8B6B-809E5B92A6BA}" destId="{9FEAC435-F5EB-4823-B861-9BF24490C7E0}" srcOrd="0" destOrd="0" presId="urn:microsoft.com/office/officeart/2016/7/layout/RepeatingBendingProcessNew"/>
    <dgm:cxn modelId="{95461ED8-76E5-43D7-8278-008576942C5F}" type="presParOf" srcId="{81E594E4-A567-4B00-A73E-144698817F0D}" destId="{5AFF541D-2FB2-4157-9B69-46DD3978B53C}" srcOrd="10" destOrd="0" presId="urn:microsoft.com/office/officeart/2016/7/layout/RepeatingBendingProcessNew"/>
    <dgm:cxn modelId="{982741B5-DAAE-457E-88C6-FD2616D8CADE}" type="presParOf" srcId="{81E594E4-A567-4B00-A73E-144698817F0D}" destId="{0FC2B81A-F079-412A-8127-E5E253A5621A}" srcOrd="11" destOrd="0" presId="urn:microsoft.com/office/officeart/2016/7/layout/RepeatingBendingProcessNew"/>
    <dgm:cxn modelId="{D2C32DAE-B286-4BB4-A1DE-B62175654A25}" type="presParOf" srcId="{0FC2B81A-F079-412A-8127-E5E253A5621A}" destId="{A9EAD72B-BC43-4EE6-A873-BABA93376EE3}" srcOrd="0" destOrd="0" presId="urn:microsoft.com/office/officeart/2016/7/layout/RepeatingBendingProcessNew"/>
    <dgm:cxn modelId="{AAAED805-B90D-4952-9D16-FF3A9245BF0C}" type="presParOf" srcId="{81E594E4-A567-4B00-A73E-144698817F0D}" destId="{FFE9EF36-7F8D-49B3-BF80-76083542DE08}" srcOrd="12" destOrd="0" presId="urn:microsoft.com/office/officeart/2016/7/layout/RepeatingBendingProcessNew"/>
    <dgm:cxn modelId="{677C11C3-7B47-4EEF-9347-F2FE2F7974F7}" type="presParOf" srcId="{81E594E4-A567-4B00-A73E-144698817F0D}" destId="{3D695D17-6F69-4B7E-8C79-080A52ADA118}" srcOrd="13" destOrd="0" presId="urn:microsoft.com/office/officeart/2016/7/layout/RepeatingBendingProcessNew"/>
    <dgm:cxn modelId="{2D79827A-1F19-4921-90E0-4101BF26E89E}" type="presParOf" srcId="{3D695D17-6F69-4B7E-8C79-080A52ADA118}" destId="{882BBB4C-C20E-4E0D-AA19-539A864F4037}" srcOrd="0" destOrd="0" presId="urn:microsoft.com/office/officeart/2016/7/layout/RepeatingBendingProcessNew"/>
    <dgm:cxn modelId="{398B0986-1728-4456-98AA-6568C2299B91}" type="presParOf" srcId="{81E594E4-A567-4B00-A73E-144698817F0D}" destId="{8992A96E-4177-4008-A1D1-54937F28E284}" srcOrd="14" destOrd="0" presId="urn:microsoft.com/office/officeart/2016/7/layout/RepeatingBendingProcessNew"/>
    <dgm:cxn modelId="{8B1715BE-E4CA-4A98-B31F-0F731B72B425}" type="presParOf" srcId="{81E594E4-A567-4B00-A73E-144698817F0D}" destId="{1B4B5DBD-65A7-42C1-BDC5-E5DA84236D7E}" srcOrd="15" destOrd="0" presId="urn:microsoft.com/office/officeart/2016/7/layout/RepeatingBendingProcessNew"/>
    <dgm:cxn modelId="{B10DF88F-A413-4F31-875A-FFEC706A4676}" type="presParOf" srcId="{1B4B5DBD-65A7-42C1-BDC5-E5DA84236D7E}" destId="{4CCE2289-3F97-4044-B3F7-B21AA745D783}" srcOrd="0" destOrd="0" presId="urn:microsoft.com/office/officeart/2016/7/layout/RepeatingBendingProcessNew"/>
    <dgm:cxn modelId="{A973DA18-7C47-4DE3-88D2-C14D35BB13A8}" type="presParOf" srcId="{81E594E4-A567-4B00-A73E-144698817F0D}" destId="{23C487E2-6DD2-4BA2-8F89-2ADAA3C589F9}" srcOrd="16" destOrd="0" presId="urn:microsoft.com/office/officeart/2016/7/layout/RepeatingBendingProcessNew"/>
    <dgm:cxn modelId="{7697119D-10EB-4F53-BE4C-F234D426C4B0}" type="presParOf" srcId="{81E594E4-A567-4B00-A73E-144698817F0D}" destId="{1DA51735-157A-4D37-93D3-9801CE1902FE}" srcOrd="17" destOrd="0" presId="urn:microsoft.com/office/officeart/2016/7/layout/RepeatingBendingProcessNew"/>
    <dgm:cxn modelId="{97057028-AF7E-49AA-8DB9-D5E0BE286F4E}" type="presParOf" srcId="{1DA51735-157A-4D37-93D3-9801CE1902FE}" destId="{6D2D1EC8-22DA-4CDC-A7BD-8A75C6B87F94}" srcOrd="0" destOrd="0" presId="urn:microsoft.com/office/officeart/2016/7/layout/RepeatingBendingProcessNew"/>
    <dgm:cxn modelId="{E0EDC806-47C3-49E0-B952-C18820EAF31D}" type="presParOf" srcId="{81E594E4-A567-4B00-A73E-144698817F0D}" destId="{29ADDFBF-3D58-45CF-8045-69666AF4B4E7}" srcOrd="18" destOrd="0" presId="urn:microsoft.com/office/officeart/2016/7/layout/RepeatingBendingProcessNew"/>
    <dgm:cxn modelId="{C083234E-5F84-4A42-A95C-842975BE2E3D}" type="presParOf" srcId="{81E594E4-A567-4B00-A73E-144698817F0D}" destId="{F4DB4739-7B8F-4335-A3DD-AC3A50A778C1}" srcOrd="19" destOrd="0" presId="urn:microsoft.com/office/officeart/2016/7/layout/RepeatingBendingProcessNew"/>
    <dgm:cxn modelId="{87192266-B052-4EFC-B5C8-2EE7DBAD3725}" type="presParOf" srcId="{F4DB4739-7B8F-4335-A3DD-AC3A50A778C1}" destId="{FDA97071-E8D1-4676-8BF7-865928BB0194}" srcOrd="0" destOrd="0" presId="urn:microsoft.com/office/officeart/2016/7/layout/RepeatingBendingProcessNew"/>
    <dgm:cxn modelId="{A2EE767B-0F6D-492C-B68E-F14E06644696}" type="presParOf" srcId="{81E594E4-A567-4B00-A73E-144698817F0D}" destId="{B50256F8-9ADF-4915-8CCE-886D443138A0}" srcOrd="20" destOrd="0" presId="urn:microsoft.com/office/officeart/2016/7/layout/RepeatingBendingProcessNew"/>
    <dgm:cxn modelId="{FDF418C3-7454-4F94-A045-01FE1575F821}" type="presParOf" srcId="{81E594E4-A567-4B00-A73E-144698817F0D}" destId="{AF021F05-FCB7-48AC-BE65-14A021DE23E5}" srcOrd="21" destOrd="0" presId="urn:microsoft.com/office/officeart/2016/7/layout/RepeatingBendingProcessNew"/>
    <dgm:cxn modelId="{32BD6B90-7A99-45AA-B5F5-7AA2DF9A9C43}" type="presParOf" srcId="{AF021F05-FCB7-48AC-BE65-14A021DE23E5}" destId="{6774D31A-20AD-4D9D-87AA-1F66FAA2BCF4}" srcOrd="0" destOrd="0" presId="urn:microsoft.com/office/officeart/2016/7/layout/RepeatingBendingProcessNew"/>
    <dgm:cxn modelId="{C40BAB71-B017-4039-AE66-D9D9188F9E16}" type="presParOf" srcId="{81E594E4-A567-4B00-A73E-144698817F0D}" destId="{0491DF35-50BD-4569-9D0A-D16084E81E64}" srcOrd="22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DD1F2E1-AE39-4E2B-BF2F-C2E8713448BE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F52C0984-273B-4D7C-AC9D-53F4BEB5C648}">
      <dgm:prSet/>
      <dgm:spPr/>
      <dgm:t>
        <a:bodyPr/>
        <a:lstStyle/>
        <a:p>
          <a:r>
            <a:rPr lang="tr-TR"/>
            <a:t>Başı taa havalarda, ışıyan ve övünen mor salkımlarla,</a:t>
          </a:r>
          <a:endParaRPr lang="en-US"/>
        </a:p>
      </dgm:t>
    </dgm:pt>
    <dgm:pt modelId="{3CBD546A-7ED5-40FA-B16D-19AECA78672C}" type="parTrans" cxnId="{9EA8BB09-CF77-4D2A-BA07-86D66B3CAFB5}">
      <dgm:prSet/>
      <dgm:spPr/>
      <dgm:t>
        <a:bodyPr/>
        <a:lstStyle/>
        <a:p>
          <a:endParaRPr lang="en-US"/>
        </a:p>
      </dgm:t>
    </dgm:pt>
    <dgm:pt modelId="{9E684127-CCE4-4851-AFED-CC0E00E619F1}" type="sibTrans" cxnId="{9EA8BB09-CF77-4D2A-BA07-86D66B3CAFB5}">
      <dgm:prSet/>
      <dgm:spPr/>
      <dgm:t>
        <a:bodyPr/>
        <a:lstStyle/>
        <a:p>
          <a:endParaRPr lang="en-US"/>
        </a:p>
      </dgm:t>
    </dgm:pt>
    <dgm:pt modelId="{68C2DFD0-9108-4003-8227-9D7D9688D3AF}">
      <dgm:prSet/>
      <dgm:spPr/>
      <dgm:t>
        <a:bodyPr/>
        <a:lstStyle/>
        <a:p>
          <a:r>
            <a:rPr lang="tr-TR"/>
            <a:t>Tehlikelere açık, söyleyin, o çılgın nar ağacı mı,</a:t>
          </a:r>
          <a:endParaRPr lang="en-US"/>
        </a:p>
      </dgm:t>
    </dgm:pt>
    <dgm:pt modelId="{D3F21B0E-8305-482B-A3EF-3CBED92ADCAC}" type="parTrans" cxnId="{FAC2D267-5D5C-4BE6-AA09-7B8FDC9B3E32}">
      <dgm:prSet/>
      <dgm:spPr/>
      <dgm:t>
        <a:bodyPr/>
        <a:lstStyle/>
        <a:p>
          <a:endParaRPr lang="en-US"/>
        </a:p>
      </dgm:t>
    </dgm:pt>
    <dgm:pt modelId="{A8284263-871F-476E-8F9B-9E10D15D3E6E}" type="sibTrans" cxnId="{FAC2D267-5D5C-4BE6-AA09-7B8FDC9B3E32}">
      <dgm:prSet/>
      <dgm:spPr/>
      <dgm:t>
        <a:bodyPr/>
        <a:lstStyle/>
        <a:p>
          <a:endParaRPr lang="en-US"/>
        </a:p>
      </dgm:t>
    </dgm:pt>
    <dgm:pt modelId="{05CB1A06-68B5-41A9-AF25-FC37E1BFFD7C}">
      <dgm:prSet/>
      <dgm:spPr/>
      <dgm:t>
        <a:bodyPr/>
        <a:lstStyle/>
        <a:p>
          <a:r>
            <a:rPr lang="tr-TR"/>
            <a:t>Dünyanın orta yerinde şeytanın fırtınasını ışıkla parçalayan,</a:t>
          </a:r>
          <a:endParaRPr lang="en-US"/>
        </a:p>
      </dgm:t>
    </dgm:pt>
    <dgm:pt modelId="{0E558920-6B26-412A-B07C-8C39CB5CE250}" type="parTrans" cxnId="{B7C8AFA3-40C4-4F60-AACA-9B54AE0FB66A}">
      <dgm:prSet/>
      <dgm:spPr/>
      <dgm:t>
        <a:bodyPr/>
        <a:lstStyle/>
        <a:p>
          <a:endParaRPr lang="en-US"/>
        </a:p>
      </dgm:t>
    </dgm:pt>
    <dgm:pt modelId="{577A25F3-EEC7-47DB-894C-DB742F6C644C}" type="sibTrans" cxnId="{B7C8AFA3-40C4-4F60-AACA-9B54AE0FB66A}">
      <dgm:prSet/>
      <dgm:spPr/>
      <dgm:t>
        <a:bodyPr/>
        <a:lstStyle/>
        <a:p>
          <a:endParaRPr lang="en-US"/>
        </a:p>
      </dgm:t>
    </dgm:pt>
    <dgm:pt modelId="{D953FC23-7BF5-4E2B-86CC-9847052895F5}">
      <dgm:prSet/>
      <dgm:spPr/>
      <dgm:t>
        <a:bodyPr/>
        <a:lstStyle/>
        <a:p>
          <a:r>
            <a:rPr lang="tr-TR"/>
            <a:t>Ve günün, üzeri türkülerle işli sırmalı örtüsünü</a:t>
          </a:r>
          <a:endParaRPr lang="en-US"/>
        </a:p>
      </dgm:t>
    </dgm:pt>
    <dgm:pt modelId="{AAF8E505-B196-4B26-970F-E963F355A45F}" type="parTrans" cxnId="{C6EC3FDC-2FE8-42BF-8CCD-CFBBB1B371C3}">
      <dgm:prSet/>
      <dgm:spPr/>
      <dgm:t>
        <a:bodyPr/>
        <a:lstStyle/>
        <a:p>
          <a:endParaRPr lang="en-US"/>
        </a:p>
      </dgm:t>
    </dgm:pt>
    <dgm:pt modelId="{44CBD4DD-E730-40B2-9473-583B2249E143}" type="sibTrans" cxnId="{C6EC3FDC-2FE8-42BF-8CCD-CFBBB1B371C3}">
      <dgm:prSet/>
      <dgm:spPr/>
      <dgm:t>
        <a:bodyPr/>
        <a:lstStyle/>
        <a:p>
          <a:endParaRPr lang="en-US"/>
        </a:p>
      </dgm:t>
    </dgm:pt>
    <dgm:pt modelId="{D989388B-DA2E-407F-A18C-355129E4BFBE}">
      <dgm:prSet/>
      <dgm:spPr/>
      <dgm:t>
        <a:bodyPr/>
        <a:lstStyle/>
        <a:p>
          <a:r>
            <a:rPr lang="tr-TR"/>
            <a:t>Boydan boya yayan, söyleyin, o çılgın nar ağacı mı,</a:t>
          </a:r>
          <a:endParaRPr lang="en-US"/>
        </a:p>
      </dgm:t>
    </dgm:pt>
    <dgm:pt modelId="{539619B0-23CE-46D0-8648-39B7D1E52146}" type="parTrans" cxnId="{67BC6AC9-232E-4A10-82AF-630B2834B002}">
      <dgm:prSet/>
      <dgm:spPr/>
      <dgm:t>
        <a:bodyPr/>
        <a:lstStyle/>
        <a:p>
          <a:endParaRPr lang="en-US"/>
        </a:p>
      </dgm:t>
    </dgm:pt>
    <dgm:pt modelId="{9E051728-14A5-4221-A70C-DB3F240CFD90}" type="sibTrans" cxnId="{67BC6AC9-232E-4A10-82AF-630B2834B002}">
      <dgm:prSet/>
      <dgm:spPr/>
      <dgm:t>
        <a:bodyPr/>
        <a:lstStyle/>
        <a:p>
          <a:endParaRPr lang="en-US"/>
        </a:p>
      </dgm:t>
    </dgm:pt>
    <dgm:pt modelId="{1B1B4CF8-F34B-45C0-9075-05D552586E6E}">
      <dgm:prSet/>
      <dgm:spPr/>
      <dgm:t>
        <a:bodyPr/>
        <a:lstStyle/>
        <a:p>
          <a:r>
            <a:rPr lang="tr-TR"/>
            <a:t>Günün ipek giysilerinden bir anda soyunup kurtulan?</a:t>
          </a:r>
          <a:endParaRPr lang="en-US"/>
        </a:p>
      </dgm:t>
    </dgm:pt>
    <dgm:pt modelId="{C9229BDF-4214-423A-BADD-B3DBC6C198AE}" type="parTrans" cxnId="{7EA13F38-F3E0-4D91-AF89-FE328E4DEEAE}">
      <dgm:prSet/>
      <dgm:spPr/>
      <dgm:t>
        <a:bodyPr/>
        <a:lstStyle/>
        <a:p>
          <a:endParaRPr lang="en-US"/>
        </a:p>
      </dgm:t>
    </dgm:pt>
    <dgm:pt modelId="{C4F23AA3-30EC-4B84-9AF8-86B537BCC93B}" type="sibTrans" cxnId="{7EA13F38-F3E0-4D91-AF89-FE328E4DEEAE}">
      <dgm:prSet/>
      <dgm:spPr/>
      <dgm:t>
        <a:bodyPr/>
        <a:lstStyle/>
        <a:p>
          <a:endParaRPr lang="en-US"/>
        </a:p>
      </dgm:t>
    </dgm:pt>
    <dgm:pt modelId="{97488FB0-8B37-4FB5-B3A9-22637729FF68}" type="pres">
      <dgm:prSet presAssocID="{8DD1F2E1-AE39-4E2B-BF2F-C2E8713448BE}" presName="Name0" presStyleCnt="0">
        <dgm:presLayoutVars>
          <dgm:dir/>
          <dgm:resizeHandles val="exact"/>
        </dgm:presLayoutVars>
      </dgm:prSet>
      <dgm:spPr/>
    </dgm:pt>
    <dgm:pt modelId="{6F1B92BF-EA95-4DBD-AC21-41CC50EDC182}" type="pres">
      <dgm:prSet presAssocID="{F52C0984-273B-4D7C-AC9D-53F4BEB5C648}" presName="node" presStyleLbl="node1" presStyleIdx="0" presStyleCnt="6">
        <dgm:presLayoutVars>
          <dgm:bulletEnabled val="1"/>
        </dgm:presLayoutVars>
      </dgm:prSet>
      <dgm:spPr/>
    </dgm:pt>
    <dgm:pt modelId="{19DB8E1A-7B13-41C0-AE76-F24C220510FD}" type="pres">
      <dgm:prSet presAssocID="{9E684127-CCE4-4851-AFED-CC0E00E619F1}" presName="sibTrans" presStyleLbl="sibTrans1D1" presStyleIdx="0" presStyleCnt="5"/>
      <dgm:spPr/>
    </dgm:pt>
    <dgm:pt modelId="{1F6F7F86-30BF-4F9D-98B5-7B26743C2930}" type="pres">
      <dgm:prSet presAssocID="{9E684127-CCE4-4851-AFED-CC0E00E619F1}" presName="connectorText" presStyleLbl="sibTrans1D1" presStyleIdx="0" presStyleCnt="5"/>
      <dgm:spPr/>
    </dgm:pt>
    <dgm:pt modelId="{7CA7D3AC-C2D4-4AF5-957F-73E8BF1BD1D4}" type="pres">
      <dgm:prSet presAssocID="{68C2DFD0-9108-4003-8227-9D7D9688D3AF}" presName="node" presStyleLbl="node1" presStyleIdx="1" presStyleCnt="6">
        <dgm:presLayoutVars>
          <dgm:bulletEnabled val="1"/>
        </dgm:presLayoutVars>
      </dgm:prSet>
      <dgm:spPr/>
    </dgm:pt>
    <dgm:pt modelId="{60D910BA-0458-471A-9E57-D54E724DA926}" type="pres">
      <dgm:prSet presAssocID="{A8284263-871F-476E-8F9B-9E10D15D3E6E}" presName="sibTrans" presStyleLbl="sibTrans1D1" presStyleIdx="1" presStyleCnt="5"/>
      <dgm:spPr/>
    </dgm:pt>
    <dgm:pt modelId="{6F02E026-4F7F-48A5-A353-48BAC652CC02}" type="pres">
      <dgm:prSet presAssocID="{A8284263-871F-476E-8F9B-9E10D15D3E6E}" presName="connectorText" presStyleLbl="sibTrans1D1" presStyleIdx="1" presStyleCnt="5"/>
      <dgm:spPr/>
    </dgm:pt>
    <dgm:pt modelId="{101C8BF1-1F5D-4251-B98C-6E18FE005666}" type="pres">
      <dgm:prSet presAssocID="{05CB1A06-68B5-41A9-AF25-FC37E1BFFD7C}" presName="node" presStyleLbl="node1" presStyleIdx="2" presStyleCnt="6">
        <dgm:presLayoutVars>
          <dgm:bulletEnabled val="1"/>
        </dgm:presLayoutVars>
      </dgm:prSet>
      <dgm:spPr/>
    </dgm:pt>
    <dgm:pt modelId="{10331980-44A7-47C1-9A1B-849A34BF1EAF}" type="pres">
      <dgm:prSet presAssocID="{577A25F3-EEC7-47DB-894C-DB742F6C644C}" presName="sibTrans" presStyleLbl="sibTrans1D1" presStyleIdx="2" presStyleCnt="5"/>
      <dgm:spPr/>
    </dgm:pt>
    <dgm:pt modelId="{4DE58854-117B-47F8-AF07-D6F3085BB4CE}" type="pres">
      <dgm:prSet presAssocID="{577A25F3-EEC7-47DB-894C-DB742F6C644C}" presName="connectorText" presStyleLbl="sibTrans1D1" presStyleIdx="2" presStyleCnt="5"/>
      <dgm:spPr/>
    </dgm:pt>
    <dgm:pt modelId="{7FCB782D-710C-4372-94EA-5DC3CF9482F7}" type="pres">
      <dgm:prSet presAssocID="{D953FC23-7BF5-4E2B-86CC-9847052895F5}" presName="node" presStyleLbl="node1" presStyleIdx="3" presStyleCnt="6">
        <dgm:presLayoutVars>
          <dgm:bulletEnabled val="1"/>
        </dgm:presLayoutVars>
      </dgm:prSet>
      <dgm:spPr/>
    </dgm:pt>
    <dgm:pt modelId="{1071210D-A1F3-49BF-A6B4-52403266E029}" type="pres">
      <dgm:prSet presAssocID="{44CBD4DD-E730-40B2-9473-583B2249E143}" presName="sibTrans" presStyleLbl="sibTrans1D1" presStyleIdx="3" presStyleCnt="5"/>
      <dgm:spPr/>
    </dgm:pt>
    <dgm:pt modelId="{1667B420-399F-489E-B68A-B11D6FD8EC2E}" type="pres">
      <dgm:prSet presAssocID="{44CBD4DD-E730-40B2-9473-583B2249E143}" presName="connectorText" presStyleLbl="sibTrans1D1" presStyleIdx="3" presStyleCnt="5"/>
      <dgm:spPr/>
    </dgm:pt>
    <dgm:pt modelId="{779FA2E6-987B-4800-BBE5-A9B4277E3D1A}" type="pres">
      <dgm:prSet presAssocID="{D989388B-DA2E-407F-A18C-355129E4BFBE}" presName="node" presStyleLbl="node1" presStyleIdx="4" presStyleCnt="6">
        <dgm:presLayoutVars>
          <dgm:bulletEnabled val="1"/>
        </dgm:presLayoutVars>
      </dgm:prSet>
      <dgm:spPr/>
    </dgm:pt>
    <dgm:pt modelId="{DFA032F4-107F-450E-8360-592BCCCFCABD}" type="pres">
      <dgm:prSet presAssocID="{9E051728-14A5-4221-A70C-DB3F240CFD90}" presName="sibTrans" presStyleLbl="sibTrans1D1" presStyleIdx="4" presStyleCnt="5"/>
      <dgm:spPr/>
    </dgm:pt>
    <dgm:pt modelId="{4C46913F-DE69-4F65-A6B7-779826CE2C1D}" type="pres">
      <dgm:prSet presAssocID="{9E051728-14A5-4221-A70C-DB3F240CFD90}" presName="connectorText" presStyleLbl="sibTrans1D1" presStyleIdx="4" presStyleCnt="5"/>
      <dgm:spPr/>
    </dgm:pt>
    <dgm:pt modelId="{42148157-F4E5-4BA7-A402-0C845FED7AB2}" type="pres">
      <dgm:prSet presAssocID="{1B1B4CF8-F34B-45C0-9075-05D552586E6E}" presName="node" presStyleLbl="node1" presStyleIdx="5" presStyleCnt="6">
        <dgm:presLayoutVars>
          <dgm:bulletEnabled val="1"/>
        </dgm:presLayoutVars>
      </dgm:prSet>
      <dgm:spPr/>
    </dgm:pt>
  </dgm:ptLst>
  <dgm:cxnLst>
    <dgm:cxn modelId="{4AB34305-40EA-43B2-854A-7FDD51995820}" type="presOf" srcId="{1B1B4CF8-F34B-45C0-9075-05D552586E6E}" destId="{42148157-F4E5-4BA7-A402-0C845FED7AB2}" srcOrd="0" destOrd="0" presId="urn:microsoft.com/office/officeart/2016/7/layout/RepeatingBendingProcessNew"/>
    <dgm:cxn modelId="{9EA8BB09-CF77-4D2A-BA07-86D66B3CAFB5}" srcId="{8DD1F2E1-AE39-4E2B-BF2F-C2E8713448BE}" destId="{F52C0984-273B-4D7C-AC9D-53F4BEB5C648}" srcOrd="0" destOrd="0" parTransId="{3CBD546A-7ED5-40FA-B16D-19AECA78672C}" sibTransId="{9E684127-CCE4-4851-AFED-CC0E00E619F1}"/>
    <dgm:cxn modelId="{158AE91C-07D9-4690-9A9B-5ABDA8404E77}" type="presOf" srcId="{05CB1A06-68B5-41A9-AF25-FC37E1BFFD7C}" destId="{101C8BF1-1F5D-4251-B98C-6E18FE005666}" srcOrd="0" destOrd="0" presId="urn:microsoft.com/office/officeart/2016/7/layout/RepeatingBendingProcessNew"/>
    <dgm:cxn modelId="{D4B14826-4B73-45DF-A54F-C33F3C6760D8}" type="presOf" srcId="{D953FC23-7BF5-4E2B-86CC-9847052895F5}" destId="{7FCB782D-710C-4372-94EA-5DC3CF9482F7}" srcOrd="0" destOrd="0" presId="urn:microsoft.com/office/officeart/2016/7/layout/RepeatingBendingProcessNew"/>
    <dgm:cxn modelId="{BD1A072A-CC06-40DA-8D32-7A0A97BA63AA}" type="presOf" srcId="{68C2DFD0-9108-4003-8227-9D7D9688D3AF}" destId="{7CA7D3AC-C2D4-4AF5-957F-73E8BF1BD1D4}" srcOrd="0" destOrd="0" presId="urn:microsoft.com/office/officeart/2016/7/layout/RepeatingBendingProcessNew"/>
    <dgm:cxn modelId="{7EA13F38-F3E0-4D91-AF89-FE328E4DEEAE}" srcId="{8DD1F2E1-AE39-4E2B-BF2F-C2E8713448BE}" destId="{1B1B4CF8-F34B-45C0-9075-05D552586E6E}" srcOrd="5" destOrd="0" parTransId="{C9229BDF-4214-423A-BADD-B3DBC6C198AE}" sibTransId="{C4F23AA3-30EC-4B84-9AF8-86B537BCC93B}"/>
    <dgm:cxn modelId="{B5130C42-16A4-4463-A935-64BC3026F6A5}" type="presOf" srcId="{44CBD4DD-E730-40B2-9473-583B2249E143}" destId="{1667B420-399F-489E-B68A-B11D6FD8EC2E}" srcOrd="1" destOrd="0" presId="urn:microsoft.com/office/officeart/2016/7/layout/RepeatingBendingProcessNew"/>
    <dgm:cxn modelId="{010B8363-6526-48B4-889F-A70BB7BC1ACE}" type="presOf" srcId="{9E684127-CCE4-4851-AFED-CC0E00E619F1}" destId="{19DB8E1A-7B13-41C0-AE76-F24C220510FD}" srcOrd="0" destOrd="0" presId="urn:microsoft.com/office/officeart/2016/7/layout/RepeatingBendingProcessNew"/>
    <dgm:cxn modelId="{FAC2D267-5D5C-4BE6-AA09-7B8FDC9B3E32}" srcId="{8DD1F2E1-AE39-4E2B-BF2F-C2E8713448BE}" destId="{68C2DFD0-9108-4003-8227-9D7D9688D3AF}" srcOrd="1" destOrd="0" parTransId="{D3F21B0E-8305-482B-A3EF-3CBED92ADCAC}" sibTransId="{A8284263-871F-476E-8F9B-9E10D15D3E6E}"/>
    <dgm:cxn modelId="{5E4BE054-9BF3-4AE5-A462-0E3650910CB4}" type="presOf" srcId="{D989388B-DA2E-407F-A18C-355129E4BFBE}" destId="{779FA2E6-987B-4800-BBE5-A9B4277E3D1A}" srcOrd="0" destOrd="0" presId="urn:microsoft.com/office/officeart/2016/7/layout/RepeatingBendingProcessNew"/>
    <dgm:cxn modelId="{2A9CFE77-BA78-4373-A6FE-2FBDA7E591FC}" type="presOf" srcId="{577A25F3-EEC7-47DB-894C-DB742F6C644C}" destId="{4DE58854-117B-47F8-AF07-D6F3085BB4CE}" srcOrd="1" destOrd="0" presId="urn:microsoft.com/office/officeart/2016/7/layout/RepeatingBendingProcessNew"/>
    <dgm:cxn modelId="{B54C2678-2143-4F6C-9216-8AFF94CECC78}" type="presOf" srcId="{9E684127-CCE4-4851-AFED-CC0E00E619F1}" destId="{1F6F7F86-30BF-4F9D-98B5-7B26743C2930}" srcOrd="1" destOrd="0" presId="urn:microsoft.com/office/officeart/2016/7/layout/RepeatingBendingProcessNew"/>
    <dgm:cxn modelId="{A81D2590-D89C-47BE-9E70-17A327ECC065}" type="presOf" srcId="{F52C0984-273B-4D7C-AC9D-53F4BEB5C648}" destId="{6F1B92BF-EA95-4DBD-AC21-41CC50EDC182}" srcOrd="0" destOrd="0" presId="urn:microsoft.com/office/officeart/2016/7/layout/RepeatingBendingProcessNew"/>
    <dgm:cxn modelId="{24B5CC94-D9A2-4C90-9F78-C7D509DE8D99}" type="presOf" srcId="{577A25F3-EEC7-47DB-894C-DB742F6C644C}" destId="{10331980-44A7-47C1-9A1B-849A34BF1EAF}" srcOrd="0" destOrd="0" presId="urn:microsoft.com/office/officeart/2016/7/layout/RepeatingBendingProcessNew"/>
    <dgm:cxn modelId="{BDC7D99E-AC8C-4199-9B29-85B8D104C38B}" type="presOf" srcId="{8DD1F2E1-AE39-4E2B-BF2F-C2E8713448BE}" destId="{97488FB0-8B37-4FB5-B3A9-22637729FF68}" srcOrd="0" destOrd="0" presId="urn:microsoft.com/office/officeart/2016/7/layout/RepeatingBendingProcessNew"/>
    <dgm:cxn modelId="{B7C8AFA3-40C4-4F60-AACA-9B54AE0FB66A}" srcId="{8DD1F2E1-AE39-4E2B-BF2F-C2E8713448BE}" destId="{05CB1A06-68B5-41A9-AF25-FC37E1BFFD7C}" srcOrd="2" destOrd="0" parTransId="{0E558920-6B26-412A-B07C-8C39CB5CE250}" sibTransId="{577A25F3-EEC7-47DB-894C-DB742F6C644C}"/>
    <dgm:cxn modelId="{7F589CAC-FCB5-4D14-9491-67D4DB817E03}" type="presOf" srcId="{44CBD4DD-E730-40B2-9473-583B2249E143}" destId="{1071210D-A1F3-49BF-A6B4-52403266E029}" srcOrd="0" destOrd="0" presId="urn:microsoft.com/office/officeart/2016/7/layout/RepeatingBendingProcessNew"/>
    <dgm:cxn modelId="{AE6EFBAF-2CA8-4435-A7FD-CA5BA0A434ED}" type="presOf" srcId="{9E051728-14A5-4221-A70C-DB3F240CFD90}" destId="{DFA032F4-107F-450E-8360-592BCCCFCABD}" srcOrd="0" destOrd="0" presId="urn:microsoft.com/office/officeart/2016/7/layout/RepeatingBendingProcessNew"/>
    <dgm:cxn modelId="{B7C9FFB7-20FF-4A1D-B197-B2D3A18387AF}" type="presOf" srcId="{A8284263-871F-476E-8F9B-9E10D15D3E6E}" destId="{60D910BA-0458-471A-9E57-D54E724DA926}" srcOrd="0" destOrd="0" presId="urn:microsoft.com/office/officeart/2016/7/layout/RepeatingBendingProcessNew"/>
    <dgm:cxn modelId="{601AFEB8-6B93-4F0B-80B7-EB09CDB4A444}" type="presOf" srcId="{9E051728-14A5-4221-A70C-DB3F240CFD90}" destId="{4C46913F-DE69-4F65-A6B7-779826CE2C1D}" srcOrd="1" destOrd="0" presId="urn:microsoft.com/office/officeart/2016/7/layout/RepeatingBendingProcessNew"/>
    <dgm:cxn modelId="{67BC6AC9-232E-4A10-82AF-630B2834B002}" srcId="{8DD1F2E1-AE39-4E2B-BF2F-C2E8713448BE}" destId="{D989388B-DA2E-407F-A18C-355129E4BFBE}" srcOrd="4" destOrd="0" parTransId="{539619B0-23CE-46D0-8648-39B7D1E52146}" sibTransId="{9E051728-14A5-4221-A70C-DB3F240CFD90}"/>
    <dgm:cxn modelId="{C6EC3FDC-2FE8-42BF-8CCD-CFBBB1B371C3}" srcId="{8DD1F2E1-AE39-4E2B-BF2F-C2E8713448BE}" destId="{D953FC23-7BF5-4E2B-86CC-9847052895F5}" srcOrd="3" destOrd="0" parTransId="{AAF8E505-B196-4B26-970F-E963F355A45F}" sibTransId="{44CBD4DD-E730-40B2-9473-583B2249E143}"/>
    <dgm:cxn modelId="{3E0844FB-A42D-44B6-8766-4E84DD6B8FD6}" type="presOf" srcId="{A8284263-871F-476E-8F9B-9E10D15D3E6E}" destId="{6F02E026-4F7F-48A5-A353-48BAC652CC02}" srcOrd="1" destOrd="0" presId="urn:microsoft.com/office/officeart/2016/7/layout/RepeatingBendingProcessNew"/>
    <dgm:cxn modelId="{DB0EC671-85B7-4FA6-B4F1-CA1ED56ECEA3}" type="presParOf" srcId="{97488FB0-8B37-4FB5-B3A9-22637729FF68}" destId="{6F1B92BF-EA95-4DBD-AC21-41CC50EDC182}" srcOrd="0" destOrd="0" presId="urn:microsoft.com/office/officeart/2016/7/layout/RepeatingBendingProcessNew"/>
    <dgm:cxn modelId="{456C6F3F-E046-44B4-876E-B634AAE864B4}" type="presParOf" srcId="{97488FB0-8B37-4FB5-B3A9-22637729FF68}" destId="{19DB8E1A-7B13-41C0-AE76-F24C220510FD}" srcOrd="1" destOrd="0" presId="urn:microsoft.com/office/officeart/2016/7/layout/RepeatingBendingProcessNew"/>
    <dgm:cxn modelId="{2D8F0483-ED58-4EFB-B9AB-F2A32ED50082}" type="presParOf" srcId="{19DB8E1A-7B13-41C0-AE76-F24C220510FD}" destId="{1F6F7F86-30BF-4F9D-98B5-7B26743C2930}" srcOrd="0" destOrd="0" presId="urn:microsoft.com/office/officeart/2016/7/layout/RepeatingBendingProcessNew"/>
    <dgm:cxn modelId="{93DCA8F9-83C4-4D25-8ACF-B00F42BAAA9C}" type="presParOf" srcId="{97488FB0-8B37-4FB5-B3A9-22637729FF68}" destId="{7CA7D3AC-C2D4-4AF5-957F-73E8BF1BD1D4}" srcOrd="2" destOrd="0" presId="urn:microsoft.com/office/officeart/2016/7/layout/RepeatingBendingProcessNew"/>
    <dgm:cxn modelId="{FD9377EC-DC63-4B24-9DD8-A61AA6349446}" type="presParOf" srcId="{97488FB0-8B37-4FB5-B3A9-22637729FF68}" destId="{60D910BA-0458-471A-9E57-D54E724DA926}" srcOrd="3" destOrd="0" presId="urn:microsoft.com/office/officeart/2016/7/layout/RepeatingBendingProcessNew"/>
    <dgm:cxn modelId="{C66D972B-E2EE-4DBB-98B3-FEF2D28E23C4}" type="presParOf" srcId="{60D910BA-0458-471A-9E57-D54E724DA926}" destId="{6F02E026-4F7F-48A5-A353-48BAC652CC02}" srcOrd="0" destOrd="0" presId="urn:microsoft.com/office/officeart/2016/7/layout/RepeatingBendingProcessNew"/>
    <dgm:cxn modelId="{A0939947-3A2E-41C2-8D14-7D8D4591219E}" type="presParOf" srcId="{97488FB0-8B37-4FB5-B3A9-22637729FF68}" destId="{101C8BF1-1F5D-4251-B98C-6E18FE005666}" srcOrd="4" destOrd="0" presId="urn:microsoft.com/office/officeart/2016/7/layout/RepeatingBendingProcessNew"/>
    <dgm:cxn modelId="{C370933B-9C40-4216-81AA-EA7F8E2E7716}" type="presParOf" srcId="{97488FB0-8B37-4FB5-B3A9-22637729FF68}" destId="{10331980-44A7-47C1-9A1B-849A34BF1EAF}" srcOrd="5" destOrd="0" presId="urn:microsoft.com/office/officeart/2016/7/layout/RepeatingBendingProcessNew"/>
    <dgm:cxn modelId="{FF57700D-A1F0-4460-86D2-777286559BEE}" type="presParOf" srcId="{10331980-44A7-47C1-9A1B-849A34BF1EAF}" destId="{4DE58854-117B-47F8-AF07-D6F3085BB4CE}" srcOrd="0" destOrd="0" presId="urn:microsoft.com/office/officeart/2016/7/layout/RepeatingBendingProcessNew"/>
    <dgm:cxn modelId="{24716DE1-66F1-4D75-AFBC-3D8AC043919E}" type="presParOf" srcId="{97488FB0-8B37-4FB5-B3A9-22637729FF68}" destId="{7FCB782D-710C-4372-94EA-5DC3CF9482F7}" srcOrd="6" destOrd="0" presId="urn:microsoft.com/office/officeart/2016/7/layout/RepeatingBendingProcessNew"/>
    <dgm:cxn modelId="{A3A51362-DD01-438A-8EB0-A813F44A5C27}" type="presParOf" srcId="{97488FB0-8B37-4FB5-B3A9-22637729FF68}" destId="{1071210D-A1F3-49BF-A6B4-52403266E029}" srcOrd="7" destOrd="0" presId="urn:microsoft.com/office/officeart/2016/7/layout/RepeatingBendingProcessNew"/>
    <dgm:cxn modelId="{F6678F60-4DB7-402A-80B8-3B9C23C0496C}" type="presParOf" srcId="{1071210D-A1F3-49BF-A6B4-52403266E029}" destId="{1667B420-399F-489E-B68A-B11D6FD8EC2E}" srcOrd="0" destOrd="0" presId="urn:microsoft.com/office/officeart/2016/7/layout/RepeatingBendingProcessNew"/>
    <dgm:cxn modelId="{47FBE920-3EF5-4895-9120-EAE0E0A14738}" type="presParOf" srcId="{97488FB0-8B37-4FB5-B3A9-22637729FF68}" destId="{779FA2E6-987B-4800-BBE5-A9B4277E3D1A}" srcOrd="8" destOrd="0" presId="urn:microsoft.com/office/officeart/2016/7/layout/RepeatingBendingProcessNew"/>
    <dgm:cxn modelId="{D31FDAB0-342F-4E16-A1F9-E9EA2A56D6DF}" type="presParOf" srcId="{97488FB0-8B37-4FB5-B3A9-22637729FF68}" destId="{DFA032F4-107F-450E-8360-592BCCCFCABD}" srcOrd="9" destOrd="0" presId="urn:microsoft.com/office/officeart/2016/7/layout/RepeatingBendingProcessNew"/>
    <dgm:cxn modelId="{F08DAF7E-F050-44AE-8DFF-81F302707265}" type="presParOf" srcId="{DFA032F4-107F-450E-8360-592BCCCFCABD}" destId="{4C46913F-DE69-4F65-A6B7-779826CE2C1D}" srcOrd="0" destOrd="0" presId="urn:microsoft.com/office/officeart/2016/7/layout/RepeatingBendingProcessNew"/>
    <dgm:cxn modelId="{CAD41D90-FB6B-4A37-9D8B-F5286BC5A359}" type="presParOf" srcId="{97488FB0-8B37-4FB5-B3A9-22637729FF68}" destId="{42148157-F4E5-4BA7-A402-0C845FED7AB2}" srcOrd="10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FFD1A0A-2750-40FC-BDD7-D3E873B62BC5}" type="doc">
      <dgm:prSet loTypeId="urn:microsoft.com/office/officeart/2005/8/layout/default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31FCA6C8-9FFF-4723-AD23-7C8FCCF8E37C}">
      <dgm:prSet/>
      <dgm:spPr/>
      <dgm:t>
        <a:bodyPr/>
        <a:lstStyle/>
        <a:p>
          <a:r>
            <a:rPr lang="tr-TR"/>
            <a:t>Söyleyin, ilkin büzgülü etekleriyle Nisan'ın,</a:t>
          </a:r>
          <a:endParaRPr lang="en-US"/>
        </a:p>
      </dgm:t>
    </dgm:pt>
    <dgm:pt modelId="{DC053632-3455-4E03-AC75-3F30F5F6C2FB}" type="parTrans" cxnId="{4619F52A-62D6-492D-9612-1C7E4F76E222}">
      <dgm:prSet/>
      <dgm:spPr/>
      <dgm:t>
        <a:bodyPr/>
        <a:lstStyle/>
        <a:p>
          <a:endParaRPr lang="en-US"/>
        </a:p>
      </dgm:t>
    </dgm:pt>
    <dgm:pt modelId="{EC80415F-30A4-4FFE-8630-82128E8F02EF}" type="sibTrans" cxnId="{4619F52A-62D6-492D-9612-1C7E4F76E222}">
      <dgm:prSet/>
      <dgm:spPr/>
      <dgm:t>
        <a:bodyPr/>
        <a:lstStyle/>
        <a:p>
          <a:endParaRPr lang="en-US"/>
        </a:p>
      </dgm:t>
    </dgm:pt>
    <dgm:pt modelId="{3445359E-1EDA-402E-B38B-9E422DACE22E}">
      <dgm:prSet/>
      <dgm:spPr/>
      <dgm:t>
        <a:bodyPr/>
        <a:lstStyle/>
        <a:p>
          <a:r>
            <a:rPr lang="tr-TR"/>
            <a:t>Sonra yaz şenliğinin ağustosböcekleriyle gülüp oynayan,</a:t>
          </a:r>
          <a:endParaRPr lang="en-US"/>
        </a:p>
      </dgm:t>
    </dgm:pt>
    <dgm:pt modelId="{902480E2-3D82-4843-866D-986298E03BFB}" type="parTrans" cxnId="{FDC8E989-DF9F-4F82-9A1D-C3447309EB54}">
      <dgm:prSet/>
      <dgm:spPr/>
      <dgm:t>
        <a:bodyPr/>
        <a:lstStyle/>
        <a:p>
          <a:endParaRPr lang="en-US"/>
        </a:p>
      </dgm:t>
    </dgm:pt>
    <dgm:pt modelId="{21833A8D-53DE-40DD-9235-76EECC798C6B}" type="sibTrans" cxnId="{FDC8E989-DF9F-4F82-9A1D-C3447309EB54}">
      <dgm:prSet/>
      <dgm:spPr/>
      <dgm:t>
        <a:bodyPr/>
        <a:lstStyle/>
        <a:p>
          <a:endParaRPr lang="en-US"/>
        </a:p>
      </dgm:t>
    </dgm:pt>
    <dgm:pt modelId="{CDCEBD90-14BF-470C-9656-228BAF9AC334}">
      <dgm:prSet/>
      <dgm:spPr/>
      <dgm:t>
        <a:bodyPr/>
        <a:lstStyle/>
        <a:p>
          <a:r>
            <a:rPr lang="tr-TR"/>
            <a:t>Öfkelenen, her türlü gözdağını kara kötülükten arıtıp</a:t>
          </a:r>
          <a:endParaRPr lang="en-US"/>
        </a:p>
      </dgm:t>
    </dgm:pt>
    <dgm:pt modelId="{7E6F918A-09A0-46CE-9BCA-B75759FBCC6E}" type="parTrans" cxnId="{A2D33B4A-86B3-487C-95C9-D8DA22564138}">
      <dgm:prSet/>
      <dgm:spPr/>
      <dgm:t>
        <a:bodyPr/>
        <a:lstStyle/>
        <a:p>
          <a:endParaRPr lang="en-US"/>
        </a:p>
      </dgm:t>
    </dgm:pt>
    <dgm:pt modelId="{8D4B0EAD-4F2B-4D31-9652-3BC370C3446A}" type="sibTrans" cxnId="{A2D33B4A-86B3-487C-95C9-D8DA22564138}">
      <dgm:prSet/>
      <dgm:spPr/>
      <dgm:t>
        <a:bodyPr/>
        <a:lstStyle/>
        <a:p>
          <a:endParaRPr lang="en-US"/>
        </a:p>
      </dgm:t>
    </dgm:pt>
    <dgm:pt modelId="{307F2FE7-3B9C-4831-BA6F-C3A5683BCE93}">
      <dgm:prSet/>
      <dgm:spPr/>
      <dgm:t>
        <a:bodyPr/>
        <a:lstStyle/>
        <a:p>
          <a:r>
            <a:rPr lang="tr-TR"/>
            <a:t>Güneşin kucağına esrik kuşlarını serpen,</a:t>
          </a:r>
          <a:endParaRPr lang="en-US"/>
        </a:p>
      </dgm:t>
    </dgm:pt>
    <dgm:pt modelId="{CAAB4924-DA07-4BAA-8527-D82EFB77E190}" type="parTrans" cxnId="{E1F85E82-416F-4B4C-8B0A-02E947209BB0}">
      <dgm:prSet/>
      <dgm:spPr/>
      <dgm:t>
        <a:bodyPr/>
        <a:lstStyle/>
        <a:p>
          <a:endParaRPr lang="en-US"/>
        </a:p>
      </dgm:t>
    </dgm:pt>
    <dgm:pt modelId="{6ADDCE74-8060-44C5-8970-FE038A5D5752}" type="sibTrans" cxnId="{E1F85E82-416F-4B4C-8B0A-02E947209BB0}">
      <dgm:prSet/>
      <dgm:spPr/>
      <dgm:t>
        <a:bodyPr/>
        <a:lstStyle/>
        <a:p>
          <a:endParaRPr lang="en-US"/>
        </a:p>
      </dgm:t>
    </dgm:pt>
    <dgm:pt modelId="{263732C6-59ED-43A9-BF81-536419B40F77}">
      <dgm:prSet/>
      <dgm:spPr/>
      <dgm:t>
        <a:bodyPr/>
        <a:lstStyle/>
        <a:p>
          <a:r>
            <a:rPr lang="tr-TR"/>
            <a:t>Söyleyin, o çılgın nar ağacı mı bu, her şeyin,</a:t>
          </a:r>
          <a:endParaRPr lang="en-US"/>
        </a:p>
      </dgm:t>
    </dgm:pt>
    <dgm:pt modelId="{7509A504-B874-40A4-BE8E-1EC874B34EEA}" type="parTrans" cxnId="{1230DC36-9088-4C5B-A186-21F8112E2DEF}">
      <dgm:prSet/>
      <dgm:spPr/>
      <dgm:t>
        <a:bodyPr/>
        <a:lstStyle/>
        <a:p>
          <a:endParaRPr lang="en-US"/>
        </a:p>
      </dgm:t>
    </dgm:pt>
    <dgm:pt modelId="{92DD6EDE-706F-447F-9A1B-2048B74C8319}" type="sibTrans" cxnId="{1230DC36-9088-4C5B-A186-21F8112E2DEF}">
      <dgm:prSet/>
      <dgm:spPr/>
      <dgm:t>
        <a:bodyPr/>
        <a:lstStyle/>
        <a:p>
          <a:endParaRPr lang="en-US"/>
        </a:p>
      </dgm:t>
    </dgm:pt>
    <dgm:pt modelId="{4698777F-4E69-4E2A-A150-7102C9C3149C}">
      <dgm:prSet/>
      <dgm:spPr/>
      <dgm:t>
        <a:bodyPr/>
        <a:lstStyle/>
        <a:p>
          <a:r>
            <a:rPr lang="tr-TR"/>
            <a:t>En gizli düşlerimizin bile üstüne kanat geren?</a:t>
          </a:r>
          <a:endParaRPr lang="en-US"/>
        </a:p>
      </dgm:t>
    </dgm:pt>
    <dgm:pt modelId="{249673D1-716B-426B-A178-75CB8FA71ABD}" type="parTrans" cxnId="{CC7FE2C9-F632-4A32-9051-4B9F56E05A2E}">
      <dgm:prSet/>
      <dgm:spPr/>
      <dgm:t>
        <a:bodyPr/>
        <a:lstStyle/>
        <a:p>
          <a:endParaRPr lang="en-US"/>
        </a:p>
      </dgm:t>
    </dgm:pt>
    <dgm:pt modelId="{B7D73AEB-C9BF-4916-81F3-C0FC6E1661CD}" type="sibTrans" cxnId="{CC7FE2C9-F632-4A32-9051-4B9F56E05A2E}">
      <dgm:prSet/>
      <dgm:spPr/>
      <dgm:t>
        <a:bodyPr/>
        <a:lstStyle/>
        <a:p>
          <a:endParaRPr lang="en-US"/>
        </a:p>
      </dgm:t>
    </dgm:pt>
    <dgm:pt modelId="{88620C62-E16A-4038-ABC7-96138D2AC679}">
      <dgm:prSet/>
      <dgm:spPr/>
      <dgm:t>
        <a:bodyPr/>
        <a:lstStyle/>
        <a:p>
          <a:r>
            <a:rPr lang="tr-TR"/>
            <a:t>Çeviren: Cevat ÇAPAN</a:t>
          </a:r>
          <a:endParaRPr lang="en-US"/>
        </a:p>
      </dgm:t>
    </dgm:pt>
    <dgm:pt modelId="{DFBDCCA2-66EB-4393-AA7C-7FF0E4CB2E74}" type="parTrans" cxnId="{493C6A8F-DA08-4FAD-A90F-2AAD8C277715}">
      <dgm:prSet/>
      <dgm:spPr/>
      <dgm:t>
        <a:bodyPr/>
        <a:lstStyle/>
        <a:p>
          <a:endParaRPr lang="en-US"/>
        </a:p>
      </dgm:t>
    </dgm:pt>
    <dgm:pt modelId="{F3566955-5E2D-40C7-89BC-8C42594CAEAB}" type="sibTrans" cxnId="{493C6A8F-DA08-4FAD-A90F-2AAD8C277715}">
      <dgm:prSet/>
      <dgm:spPr/>
      <dgm:t>
        <a:bodyPr/>
        <a:lstStyle/>
        <a:p>
          <a:endParaRPr lang="en-US"/>
        </a:p>
      </dgm:t>
    </dgm:pt>
    <dgm:pt modelId="{895E4542-AB3A-452F-B953-440D81212AAD}" type="pres">
      <dgm:prSet presAssocID="{4FFD1A0A-2750-40FC-BDD7-D3E873B62BC5}" presName="diagram" presStyleCnt="0">
        <dgm:presLayoutVars>
          <dgm:dir/>
          <dgm:resizeHandles val="exact"/>
        </dgm:presLayoutVars>
      </dgm:prSet>
      <dgm:spPr/>
    </dgm:pt>
    <dgm:pt modelId="{610AD723-0D75-4674-823C-63A70D82DB21}" type="pres">
      <dgm:prSet presAssocID="{31FCA6C8-9FFF-4723-AD23-7C8FCCF8E37C}" presName="node" presStyleLbl="node1" presStyleIdx="0" presStyleCnt="7">
        <dgm:presLayoutVars>
          <dgm:bulletEnabled val="1"/>
        </dgm:presLayoutVars>
      </dgm:prSet>
      <dgm:spPr/>
    </dgm:pt>
    <dgm:pt modelId="{5495AEA5-2643-4157-A37E-DBBB266494A3}" type="pres">
      <dgm:prSet presAssocID="{EC80415F-30A4-4FFE-8630-82128E8F02EF}" presName="sibTrans" presStyleCnt="0"/>
      <dgm:spPr/>
    </dgm:pt>
    <dgm:pt modelId="{593E4B61-D232-41F3-8685-CDE7491BE72C}" type="pres">
      <dgm:prSet presAssocID="{3445359E-1EDA-402E-B38B-9E422DACE22E}" presName="node" presStyleLbl="node1" presStyleIdx="1" presStyleCnt="7">
        <dgm:presLayoutVars>
          <dgm:bulletEnabled val="1"/>
        </dgm:presLayoutVars>
      </dgm:prSet>
      <dgm:spPr/>
    </dgm:pt>
    <dgm:pt modelId="{267C88CA-3704-4460-9BD6-21EA9409775B}" type="pres">
      <dgm:prSet presAssocID="{21833A8D-53DE-40DD-9235-76EECC798C6B}" presName="sibTrans" presStyleCnt="0"/>
      <dgm:spPr/>
    </dgm:pt>
    <dgm:pt modelId="{601B082F-5C1A-4791-B394-76FC77EF8CF9}" type="pres">
      <dgm:prSet presAssocID="{CDCEBD90-14BF-470C-9656-228BAF9AC334}" presName="node" presStyleLbl="node1" presStyleIdx="2" presStyleCnt="7">
        <dgm:presLayoutVars>
          <dgm:bulletEnabled val="1"/>
        </dgm:presLayoutVars>
      </dgm:prSet>
      <dgm:spPr/>
    </dgm:pt>
    <dgm:pt modelId="{A4675D6A-1D5B-4445-9FF5-DFD2BD0C95A3}" type="pres">
      <dgm:prSet presAssocID="{8D4B0EAD-4F2B-4D31-9652-3BC370C3446A}" presName="sibTrans" presStyleCnt="0"/>
      <dgm:spPr/>
    </dgm:pt>
    <dgm:pt modelId="{A53224DB-074C-4645-BBD8-B094627CAB28}" type="pres">
      <dgm:prSet presAssocID="{307F2FE7-3B9C-4831-BA6F-C3A5683BCE93}" presName="node" presStyleLbl="node1" presStyleIdx="3" presStyleCnt="7">
        <dgm:presLayoutVars>
          <dgm:bulletEnabled val="1"/>
        </dgm:presLayoutVars>
      </dgm:prSet>
      <dgm:spPr/>
    </dgm:pt>
    <dgm:pt modelId="{64ABF19F-9D6E-485D-B229-852D1A981D81}" type="pres">
      <dgm:prSet presAssocID="{6ADDCE74-8060-44C5-8970-FE038A5D5752}" presName="sibTrans" presStyleCnt="0"/>
      <dgm:spPr/>
    </dgm:pt>
    <dgm:pt modelId="{48BE2781-DA8B-427F-A548-82633A03EE4E}" type="pres">
      <dgm:prSet presAssocID="{263732C6-59ED-43A9-BF81-536419B40F77}" presName="node" presStyleLbl="node1" presStyleIdx="4" presStyleCnt="7">
        <dgm:presLayoutVars>
          <dgm:bulletEnabled val="1"/>
        </dgm:presLayoutVars>
      </dgm:prSet>
      <dgm:spPr/>
    </dgm:pt>
    <dgm:pt modelId="{C500B70C-526C-4518-A44B-30410C84CB32}" type="pres">
      <dgm:prSet presAssocID="{92DD6EDE-706F-447F-9A1B-2048B74C8319}" presName="sibTrans" presStyleCnt="0"/>
      <dgm:spPr/>
    </dgm:pt>
    <dgm:pt modelId="{40681320-3B9C-491F-A8DD-23896595A3EE}" type="pres">
      <dgm:prSet presAssocID="{4698777F-4E69-4E2A-A150-7102C9C3149C}" presName="node" presStyleLbl="node1" presStyleIdx="5" presStyleCnt="7">
        <dgm:presLayoutVars>
          <dgm:bulletEnabled val="1"/>
        </dgm:presLayoutVars>
      </dgm:prSet>
      <dgm:spPr/>
    </dgm:pt>
    <dgm:pt modelId="{7F43BC3D-D6E6-4C39-9324-821F13B8DD7E}" type="pres">
      <dgm:prSet presAssocID="{B7D73AEB-C9BF-4916-81F3-C0FC6E1661CD}" presName="sibTrans" presStyleCnt="0"/>
      <dgm:spPr/>
    </dgm:pt>
    <dgm:pt modelId="{7BD06966-08F2-4EDE-9449-4F13D0B76400}" type="pres">
      <dgm:prSet presAssocID="{88620C62-E16A-4038-ABC7-96138D2AC679}" presName="node" presStyleLbl="node1" presStyleIdx="6" presStyleCnt="7">
        <dgm:presLayoutVars>
          <dgm:bulletEnabled val="1"/>
        </dgm:presLayoutVars>
      </dgm:prSet>
      <dgm:spPr/>
    </dgm:pt>
  </dgm:ptLst>
  <dgm:cxnLst>
    <dgm:cxn modelId="{85E95808-D0F9-4BED-9D71-2AE284C464AC}" type="presOf" srcId="{31FCA6C8-9FFF-4723-AD23-7C8FCCF8E37C}" destId="{610AD723-0D75-4674-823C-63A70D82DB21}" srcOrd="0" destOrd="0" presId="urn:microsoft.com/office/officeart/2005/8/layout/default"/>
    <dgm:cxn modelId="{4619F52A-62D6-492D-9612-1C7E4F76E222}" srcId="{4FFD1A0A-2750-40FC-BDD7-D3E873B62BC5}" destId="{31FCA6C8-9FFF-4723-AD23-7C8FCCF8E37C}" srcOrd="0" destOrd="0" parTransId="{DC053632-3455-4E03-AC75-3F30F5F6C2FB}" sibTransId="{EC80415F-30A4-4FFE-8630-82128E8F02EF}"/>
    <dgm:cxn modelId="{1230DC36-9088-4C5B-A186-21F8112E2DEF}" srcId="{4FFD1A0A-2750-40FC-BDD7-D3E873B62BC5}" destId="{263732C6-59ED-43A9-BF81-536419B40F77}" srcOrd="4" destOrd="0" parTransId="{7509A504-B874-40A4-BE8E-1EC874B34EEA}" sibTransId="{92DD6EDE-706F-447F-9A1B-2048B74C8319}"/>
    <dgm:cxn modelId="{7E730A68-4978-4F2B-A6AD-2F431AA243D5}" type="presOf" srcId="{263732C6-59ED-43A9-BF81-536419B40F77}" destId="{48BE2781-DA8B-427F-A548-82633A03EE4E}" srcOrd="0" destOrd="0" presId="urn:microsoft.com/office/officeart/2005/8/layout/default"/>
    <dgm:cxn modelId="{A2D33B4A-86B3-487C-95C9-D8DA22564138}" srcId="{4FFD1A0A-2750-40FC-BDD7-D3E873B62BC5}" destId="{CDCEBD90-14BF-470C-9656-228BAF9AC334}" srcOrd="2" destOrd="0" parTransId="{7E6F918A-09A0-46CE-9BCA-B75759FBCC6E}" sibTransId="{8D4B0EAD-4F2B-4D31-9652-3BC370C3446A}"/>
    <dgm:cxn modelId="{1CA84D4C-E177-4187-AE5A-E840DF94689C}" type="presOf" srcId="{4FFD1A0A-2750-40FC-BDD7-D3E873B62BC5}" destId="{895E4542-AB3A-452F-B953-440D81212AAD}" srcOrd="0" destOrd="0" presId="urn:microsoft.com/office/officeart/2005/8/layout/default"/>
    <dgm:cxn modelId="{3CCF076D-2C23-4D60-AFDE-F417957C9A57}" type="presOf" srcId="{307F2FE7-3B9C-4831-BA6F-C3A5683BCE93}" destId="{A53224DB-074C-4645-BBD8-B094627CAB28}" srcOrd="0" destOrd="0" presId="urn:microsoft.com/office/officeart/2005/8/layout/default"/>
    <dgm:cxn modelId="{5687356D-DA29-4745-B3A2-8920B8C8586F}" type="presOf" srcId="{3445359E-1EDA-402E-B38B-9E422DACE22E}" destId="{593E4B61-D232-41F3-8685-CDE7491BE72C}" srcOrd="0" destOrd="0" presId="urn:microsoft.com/office/officeart/2005/8/layout/default"/>
    <dgm:cxn modelId="{2550B06F-510C-4EBF-ABB8-550061878B7B}" type="presOf" srcId="{88620C62-E16A-4038-ABC7-96138D2AC679}" destId="{7BD06966-08F2-4EDE-9449-4F13D0B76400}" srcOrd="0" destOrd="0" presId="urn:microsoft.com/office/officeart/2005/8/layout/default"/>
    <dgm:cxn modelId="{E1F85E82-416F-4B4C-8B0A-02E947209BB0}" srcId="{4FFD1A0A-2750-40FC-BDD7-D3E873B62BC5}" destId="{307F2FE7-3B9C-4831-BA6F-C3A5683BCE93}" srcOrd="3" destOrd="0" parTransId="{CAAB4924-DA07-4BAA-8527-D82EFB77E190}" sibTransId="{6ADDCE74-8060-44C5-8970-FE038A5D5752}"/>
    <dgm:cxn modelId="{FDC8E989-DF9F-4F82-9A1D-C3447309EB54}" srcId="{4FFD1A0A-2750-40FC-BDD7-D3E873B62BC5}" destId="{3445359E-1EDA-402E-B38B-9E422DACE22E}" srcOrd="1" destOrd="0" parTransId="{902480E2-3D82-4843-866D-986298E03BFB}" sibTransId="{21833A8D-53DE-40DD-9235-76EECC798C6B}"/>
    <dgm:cxn modelId="{493C6A8F-DA08-4FAD-A90F-2AAD8C277715}" srcId="{4FFD1A0A-2750-40FC-BDD7-D3E873B62BC5}" destId="{88620C62-E16A-4038-ABC7-96138D2AC679}" srcOrd="6" destOrd="0" parTransId="{DFBDCCA2-66EB-4393-AA7C-7FF0E4CB2E74}" sibTransId="{F3566955-5E2D-40C7-89BC-8C42594CAEAB}"/>
    <dgm:cxn modelId="{4F4E0599-1969-4781-9ED2-B6D161E3A4B7}" type="presOf" srcId="{CDCEBD90-14BF-470C-9656-228BAF9AC334}" destId="{601B082F-5C1A-4791-B394-76FC77EF8CF9}" srcOrd="0" destOrd="0" presId="urn:microsoft.com/office/officeart/2005/8/layout/default"/>
    <dgm:cxn modelId="{CC7FE2C9-F632-4A32-9051-4B9F56E05A2E}" srcId="{4FFD1A0A-2750-40FC-BDD7-D3E873B62BC5}" destId="{4698777F-4E69-4E2A-A150-7102C9C3149C}" srcOrd="5" destOrd="0" parTransId="{249673D1-716B-426B-A178-75CB8FA71ABD}" sibTransId="{B7D73AEB-C9BF-4916-81F3-C0FC6E1661CD}"/>
    <dgm:cxn modelId="{6C6DA6ED-C900-4641-91A7-3AA2DD521396}" type="presOf" srcId="{4698777F-4E69-4E2A-A150-7102C9C3149C}" destId="{40681320-3B9C-491F-A8DD-23896595A3EE}" srcOrd="0" destOrd="0" presId="urn:microsoft.com/office/officeart/2005/8/layout/default"/>
    <dgm:cxn modelId="{C0E04425-9556-4D88-8C31-314E7F88B8CF}" type="presParOf" srcId="{895E4542-AB3A-452F-B953-440D81212AAD}" destId="{610AD723-0D75-4674-823C-63A70D82DB21}" srcOrd="0" destOrd="0" presId="urn:microsoft.com/office/officeart/2005/8/layout/default"/>
    <dgm:cxn modelId="{1340DDB5-F105-4ECE-83C5-AB3CC7CBC0D7}" type="presParOf" srcId="{895E4542-AB3A-452F-B953-440D81212AAD}" destId="{5495AEA5-2643-4157-A37E-DBBB266494A3}" srcOrd="1" destOrd="0" presId="urn:microsoft.com/office/officeart/2005/8/layout/default"/>
    <dgm:cxn modelId="{69DB351D-7E7D-4337-A5CE-3D9A47D15330}" type="presParOf" srcId="{895E4542-AB3A-452F-B953-440D81212AAD}" destId="{593E4B61-D232-41F3-8685-CDE7491BE72C}" srcOrd="2" destOrd="0" presId="urn:microsoft.com/office/officeart/2005/8/layout/default"/>
    <dgm:cxn modelId="{B27351A2-2B61-4AF1-B516-23C620FB4365}" type="presParOf" srcId="{895E4542-AB3A-452F-B953-440D81212AAD}" destId="{267C88CA-3704-4460-9BD6-21EA9409775B}" srcOrd="3" destOrd="0" presId="urn:microsoft.com/office/officeart/2005/8/layout/default"/>
    <dgm:cxn modelId="{CCB7B7F9-00CD-46E6-A071-912206481E1F}" type="presParOf" srcId="{895E4542-AB3A-452F-B953-440D81212AAD}" destId="{601B082F-5C1A-4791-B394-76FC77EF8CF9}" srcOrd="4" destOrd="0" presId="urn:microsoft.com/office/officeart/2005/8/layout/default"/>
    <dgm:cxn modelId="{36DC5AB4-71B8-480C-8A95-EE59545E5761}" type="presParOf" srcId="{895E4542-AB3A-452F-B953-440D81212AAD}" destId="{A4675D6A-1D5B-4445-9FF5-DFD2BD0C95A3}" srcOrd="5" destOrd="0" presId="urn:microsoft.com/office/officeart/2005/8/layout/default"/>
    <dgm:cxn modelId="{0425768C-78AC-451E-B3E0-8B52A18F7C5D}" type="presParOf" srcId="{895E4542-AB3A-452F-B953-440D81212AAD}" destId="{A53224DB-074C-4645-BBD8-B094627CAB28}" srcOrd="6" destOrd="0" presId="urn:microsoft.com/office/officeart/2005/8/layout/default"/>
    <dgm:cxn modelId="{40AAC40A-0695-4E13-8851-1463A557906C}" type="presParOf" srcId="{895E4542-AB3A-452F-B953-440D81212AAD}" destId="{64ABF19F-9D6E-485D-B229-852D1A981D81}" srcOrd="7" destOrd="0" presId="urn:microsoft.com/office/officeart/2005/8/layout/default"/>
    <dgm:cxn modelId="{E4ABEB6F-FD05-4CA2-8644-BFEAB8F94073}" type="presParOf" srcId="{895E4542-AB3A-452F-B953-440D81212AAD}" destId="{48BE2781-DA8B-427F-A548-82633A03EE4E}" srcOrd="8" destOrd="0" presId="urn:microsoft.com/office/officeart/2005/8/layout/default"/>
    <dgm:cxn modelId="{B25CAE6F-971E-4995-8B1B-CB33DC137467}" type="presParOf" srcId="{895E4542-AB3A-452F-B953-440D81212AAD}" destId="{C500B70C-526C-4518-A44B-30410C84CB32}" srcOrd="9" destOrd="0" presId="urn:microsoft.com/office/officeart/2005/8/layout/default"/>
    <dgm:cxn modelId="{CDF30BCE-D5E7-42D3-AFA8-3019059A7820}" type="presParOf" srcId="{895E4542-AB3A-452F-B953-440D81212AAD}" destId="{40681320-3B9C-491F-A8DD-23896595A3EE}" srcOrd="10" destOrd="0" presId="urn:microsoft.com/office/officeart/2005/8/layout/default"/>
    <dgm:cxn modelId="{05632A21-9D0D-4DBA-9343-079A76674F0D}" type="presParOf" srcId="{895E4542-AB3A-452F-B953-440D81212AAD}" destId="{7F43BC3D-D6E6-4C39-9324-821F13B8DD7E}" srcOrd="11" destOrd="0" presId="urn:microsoft.com/office/officeart/2005/8/layout/default"/>
    <dgm:cxn modelId="{1DA2A178-5822-4269-9981-636B2427409E}" type="presParOf" srcId="{895E4542-AB3A-452F-B953-440D81212AAD}" destId="{7BD06966-08F2-4EDE-9449-4F13D0B76400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CF7BEC-831F-4828-9D17-4E0D0652C424}">
      <dsp:nvSpPr>
        <dsp:cNvPr id="0" name=""/>
        <dsp:cNvSpPr/>
      </dsp:nvSpPr>
      <dsp:spPr>
        <a:xfrm>
          <a:off x="0" y="17270"/>
          <a:ext cx="6797675" cy="1271205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2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2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200" kern="1200"/>
            <a:t>Şiirde büyük değişim gerçekleşir.</a:t>
          </a:r>
          <a:endParaRPr lang="en-US" sz="3200" kern="1200"/>
        </a:p>
      </dsp:txBody>
      <dsp:txXfrm>
        <a:off x="62055" y="79325"/>
        <a:ext cx="6673565" cy="1147095"/>
      </dsp:txXfrm>
    </dsp:sp>
    <dsp:sp modelId="{F9A11DC2-844D-411B-9CA9-CF6C9C0FF55E}">
      <dsp:nvSpPr>
        <dsp:cNvPr id="0" name=""/>
        <dsp:cNvSpPr/>
      </dsp:nvSpPr>
      <dsp:spPr>
        <a:xfrm>
          <a:off x="0" y="1380636"/>
          <a:ext cx="6797675" cy="1271205"/>
        </a:xfrm>
        <a:prstGeom prst="roundRect">
          <a:avLst/>
        </a:prstGeom>
        <a:gradFill rotWithShape="0">
          <a:gsLst>
            <a:gs pos="0">
              <a:schemeClr val="accent2">
                <a:hueOff val="1907789"/>
                <a:satOff val="-43528"/>
                <a:lumOff val="16079"/>
                <a:alphaOff val="0"/>
                <a:shade val="85000"/>
                <a:satMod val="130000"/>
              </a:schemeClr>
            </a:gs>
            <a:gs pos="34000">
              <a:schemeClr val="accent2">
                <a:hueOff val="1907789"/>
                <a:satOff val="-43528"/>
                <a:lumOff val="16079"/>
                <a:alphaOff val="0"/>
                <a:shade val="87000"/>
                <a:satMod val="125000"/>
              </a:schemeClr>
            </a:gs>
            <a:gs pos="70000">
              <a:schemeClr val="accent2">
                <a:hueOff val="1907789"/>
                <a:satOff val="-43528"/>
                <a:lumOff val="16079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2">
                <a:hueOff val="1907789"/>
                <a:satOff val="-43528"/>
                <a:lumOff val="16079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200" kern="1200"/>
            <a:t>Sürrealizm (</a:t>
          </a:r>
          <a:r>
            <a:rPr lang="en-GB" sz="3200" kern="1200"/>
            <a:t>Gerçeküstücülük</a:t>
          </a:r>
          <a:r>
            <a:rPr lang="tr-TR" sz="3200" kern="1200"/>
            <a:t>) ve modernizm akımları etkilidir.</a:t>
          </a:r>
          <a:endParaRPr lang="en-US" sz="3200" kern="1200"/>
        </a:p>
      </dsp:txBody>
      <dsp:txXfrm>
        <a:off x="62055" y="1442691"/>
        <a:ext cx="6673565" cy="1147095"/>
      </dsp:txXfrm>
    </dsp:sp>
    <dsp:sp modelId="{1086AA5B-0418-40D1-B6F2-A8BC73029AC5}">
      <dsp:nvSpPr>
        <dsp:cNvPr id="0" name=""/>
        <dsp:cNvSpPr/>
      </dsp:nvSpPr>
      <dsp:spPr>
        <a:xfrm>
          <a:off x="0" y="2651841"/>
          <a:ext cx="6797675" cy="2980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826" tIns="40640" rIns="227584" bIns="40640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tr-TR" sz="2500" kern="1200"/>
            <a:t>Sürrealizm: Sürrealistler psikanalisttenden esinlendi, hayal gücü, bilinç altı unsurları öne çıkar.</a:t>
          </a:r>
          <a:br>
            <a:rPr lang="tr-TR" sz="2500" kern="1200"/>
          </a:br>
          <a:r>
            <a:rPr lang="en-GB" sz="2500" kern="1200"/>
            <a:t>Yunan </a:t>
          </a:r>
          <a:r>
            <a:rPr lang="tr-TR" sz="2500" kern="1200"/>
            <a:t>sürrealist </a:t>
          </a:r>
          <a:r>
            <a:rPr lang="en-GB" sz="2500" kern="1200"/>
            <a:t>şairler: Embirikos, Eggonopoulos</a:t>
          </a:r>
          <a:r>
            <a:rPr lang="tr-TR" sz="2500" kern="1200"/>
            <a:t>, </a:t>
          </a:r>
          <a:r>
            <a:rPr lang="en-GB" sz="2500" kern="1200"/>
            <a:t>Elitis. </a:t>
          </a:r>
          <a:endParaRPr lang="en-US" sz="2500" kern="120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tr-TR" sz="2500" kern="1200"/>
            <a:t>Modernizm: Geleneksel sanata ve formlara karşı, serbest dize, iç monolog, yeni ifade tarzları kullanılır.</a:t>
          </a:r>
          <a:endParaRPr lang="en-US" sz="2500" kern="1200"/>
        </a:p>
      </dsp:txBody>
      <dsp:txXfrm>
        <a:off x="0" y="2651841"/>
        <a:ext cx="6797675" cy="29808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EE018A-67E8-45F7-8AE3-9A9C4326D81C}">
      <dsp:nvSpPr>
        <dsp:cNvPr id="0" name=""/>
        <dsp:cNvSpPr/>
      </dsp:nvSpPr>
      <dsp:spPr>
        <a:xfrm>
          <a:off x="0" y="689"/>
          <a:ext cx="6797675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2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2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CE4E5AD-1970-456F-8A51-7644E80EC794}">
      <dsp:nvSpPr>
        <dsp:cNvPr id="0" name=""/>
        <dsp:cNvSpPr/>
      </dsp:nvSpPr>
      <dsp:spPr>
        <a:xfrm>
          <a:off x="0" y="689"/>
          <a:ext cx="6797675" cy="8069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200" kern="1200"/>
            <a:t>İzmir’de doğdu, 1914’te Atina’ya yerleşti.</a:t>
          </a:r>
          <a:endParaRPr lang="en-US" sz="2200" kern="1200"/>
        </a:p>
      </dsp:txBody>
      <dsp:txXfrm>
        <a:off x="0" y="689"/>
        <a:ext cx="6797675" cy="806933"/>
      </dsp:txXfrm>
    </dsp:sp>
    <dsp:sp modelId="{BFFB4C78-2E00-4C84-B2EB-11C50DD709BB}">
      <dsp:nvSpPr>
        <dsp:cNvPr id="0" name=""/>
        <dsp:cNvSpPr/>
      </dsp:nvSpPr>
      <dsp:spPr>
        <a:xfrm>
          <a:off x="0" y="807622"/>
          <a:ext cx="6797675" cy="0"/>
        </a:xfrm>
        <a:prstGeom prst="line">
          <a:avLst/>
        </a:prstGeom>
        <a:gradFill rotWithShape="0">
          <a:gsLst>
            <a:gs pos="0">
              <a:schemeClr val="accent2">
                <a:hueOff val="317965"/>
                <a:satOff val="-7255"/>
                <a:lumOff val="2680"/>
                <a:alphaOff val="0"/>
                <a:shade val="85000"/>
                <a:satMod val="130000"/>
              </a:schemeClr>
            </a:gs>
            <a:gs pos="34000">
              <a:schemeClr val="accent2">
                <a:hueOff val="317965"/>
                <a:satOff val="-7255"/>
                <a:lumOff val="2680"/>
                <a:alphaOff val="0"/>
                <a:shade val="87000"/>
                <a:satMod val="125000"/>
              </a:schemeClr>
            </a:gs>
            <a:gs pos="70000">
              <a:schemeClr val="accent2">
                <a:hueOff val="317965"/>
                <a:satOff val="-7255"/>
                <a:lumOff val="268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2">
                <a:hueOff val="317965"/>
                <a:satOff val="-7255"/>
                <a:lumOff val="268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 w="12700" cap="flat" cmpd="sng" algn="ctr">
          <a:solidFill>
            <a:schemeClr val="accent2">
              <a:hueOff val="317965"/>
              <a:satOff val="-7255"/>
              <a:lumOff val="2680"/>
              <a:alphaOff val="0"/>
            </a:schemeClr>
          </a:solidFill>
          <a:prstDash val="solid"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9F923A3-8CF6-40C7-AEB7-A8BC6634B59C}">
      <dsp:nvSpPr>
        <dsp:cNvPr id="0" name=""/>
        <dsp:cNvSpPr/>
      </dsp:nvSpPr>
      <dsp:spPr>
        <a:xfrm>
          <a:off x="0" y="807622"/>
          <a:ext cx="6797675" cy="8069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200" kern="1200"/>
            <a:t>Diplomat olarak yurtdışında çalıştı</a:t>
          </a:r>
          <a:endParaRPr lang="en-US" sz="2200" kern="1200"/>
        </a:p>
      </dsp:txBody>
      <dsp:txXfrm>
        <a:off x="0" y="807622"/>
        <a:ext cx="6797675" cy="806933"/>
      </dsp:txXfrm>
    </dsp:sp>
    <dsp:sp modelId="{AE0E9C13-C85E-486E-8899-773AE97F7CA7}">
      <dsp:nvSpPr>
        <dsp:cNvPr id="0" name=""/>
        <dsp:cNvSpPr/>
      </dsp:nvSpPr>
      <dsp:spPr>
        <a:xfrm>
          <a:off x="0" y="1614556"/>
          <a:ext cx="6797675" cy="0"/>
        </a:xfrm>
        <a:prstGeom prst="line">
          <a:avLst/>
        </a:prstGeom>
        <a:gradFill rotWithShape="0">
          <a:gsLst>
            <a:gs pos="0">
              <a:schemeClr val="accent2">
                <a:hueOff val="635930"/>
                <a:satOff val="-14509"/>
                <a:lumOff val="5360"/>
                <a:alphaOff val="0"/>
                <a:shade val="85000"/>
                <a:satMod val="130000"/>
              </a:schemeClr>
            </a:gs>
            <a:gs pos="34000">
              <a:schemeClr val="accent2">
                <a:hueOff val="635930"/>
                <a:satOff val="-14509"/>
                <a:lumOff val="5360"/>
                <a:alphaOff val="0"/>
                <a:shade val="87000"/>
                <a:satMod val="125000"/>
              </a:schemeClr>
            </a:gs>
            <a:gs pos="70000">
              <a:schemeClr val="accent2">
                <a:hueOff val="635930"/>
                <a:satOff val="-14509"/>
                <a:lumOff val="536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2">
                <a:hueOff val="635930"/>
                <a:satOff val="-14509"/>
                <a:lumOff val="536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 w="12700" cap="flat" cmpd="sng" algn="ctr">
          <a:solidFill>
            <a:schemeClr val="accent2">
              <a:hueOff val="635930"/>
              <a:satOff val="-14509"/>
              <a:lumOff val="5360"/>
              <a:alphaOff val="0"/>
            </a:schemeClr>
          </a:solidFill>
          <a:prstDash val="solid"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A1D7B95-FEF9-497C-9CBB-DACBACDCADE6}">
      <dsp:nvSpPr>
        <dsp:cNvPr id="0" name=""/>
        <dsp:cNvSpPr/>
      </dsp:nvSpPr>
      <dsp:spPr>
        <a:xfrm>
          <a:off x="0" y="1614556"/>
          <a:ext cx="6797675" cy="8069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200" kern="1200"/>
            <a:t>Konular: Yunanistan tarihi ve folklor, aşk</a:t>
          </a:r>
          <a:endParaRPr lang="en-US" sz="2200" kern="1200"/>
        </a:p>
      </dsp:txBody>
      <dsp:txXfrm>
        <a:off x="0" y="1614556"/>
        <a:ext cx="6797675" cy="806933"/>
      </dsp:txXfrm>
    </dsp:sp>
    <dsp:sp modelId="{4E5AF272-9755-438E-8139-208EC96BE9FA}">
      <dsp:nvSpPr>
        <dsp:cNvPr id="0" name=""/>
        <dsp:cNvSpPr/>
      </dsp:nvSpPr>
      <dsp:spPr>
        <a:xfrm>
          <a:off x="0" y="2421489"/>
          <a:ext cx="6797675" cy="0"/>
        </a:xfrm>
        <a:prstGeom prst="line">
          <a:avLst/>
        </a:prstGeom>
        <a:gradFill rotWithShape="0">
          <a:gsLst>
            <a:gs pos="0">
              <a:schemeClr val="accent2">
                <a:hueOff val="953895"/>
                <a:satOff val="-21764"/>
                <a:lumOff val="8039"/>
                <a:alphaOff val="0"/>
                <a:shade val="85000"/>
                <a:satMod val="130000"/>
              </a:schemeClr>
            </a:gs>
            <a:gs pos="34000">
              <a:schemeClr val="accent2">
                <a:hueOff val="953895"/>
                <a:satOff val="-21764"/>
                <a:lumOff val="8039"/>
                <a:alphaOff val="0"/>
                <a:shade val="87000"/>
                <a:satMod val="125000"/>
              </a:schemeClr>
            </a:gs>
            <a:gs pos="70000">
              <a:schemeClr val="accent2">
                <a:hueOff val="953895"/>
                <a:satOff val="-21764"/>
                <a:lumOff val="8039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2">
                <a:hueOff val="953895"/>
                <a:satOff val="-21764"/>
                <a:lumOff val="8039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 w="12700" cap="flat" cmpd="sng" algn="ctr">
          <a:solidFill>
            <a:schemeClr val="accent2">
              <a:hueOff val="953895"/>
              <a:satOff val="-21764"/>
              <a:lumOff val="8039"/>
              <a:alphaOff val="0"/>
            </a:schemeClr>
          </a:solidFill>
          <a:prstDash val="solid"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04D2875-107F-45D3-B436-299F6C5332C4}">
      <dsp:nvSpPr>
        <dsp:cNvPr id="0" name=""/>
        <dsp:cNvSpPr/>
      </dsp:nvSpPr>
      <dsp:spPr>
        <a:xfrm>
          <a:off x="0" y="2421489"/>
          <a:ext cx="6797675" cy="8069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200" kern="1200"/>
            <a:t>Kozmopolit bir çerçeve içinde yerel gelenekler, modern ve geleneksel</a:t>
          </a:r>
          <a:endParaRPr lang="en-US" sz="2200" kern="1200"/>
        </a:p>
      </dsp:txBody>
      <dsp:txXfrm>
        <a:off x="0" y="2421489"/>
        <a:ext cx="6797675" cy="806933"/>
      </dsp:txXfrm>
    </dsp:sp>
    <dsp:sp modelId="{3143C739-5652-43F4-B9D2-3C6CCE348CB1}">
      <dsp:nvSpPr>
        <dsp:cNvPr id="0" name=""/>
        <dsp:cNvSpPr/>
      </dsp:nvSpPr>
      <dsp:spPr>
        <a:xfrm>
          <a:off x="0" y="3228422"/>
          <a:ext cx="6797675" cy="0"/>
        </a:xfrm>
        <a:prstGeom prst="line">
          <a:avLst/>
        </a:prstGeom>
        <a:gradFill rotWithShape="0">
          <a:gsLst>
            <a:gs pos="0">
              <a:schemeClr val="accent2">
                <a:hueOff val="1271860"/>
                <a:satOff val="-29019"/>
                <a:lumOff val="10719"/>
                <a:alphaOff val="0"/>
                <a:shade val="85000"/>
                <a:satMod val="130000"/>
              </a:schemeClr>
            </a:gs>
            <a:gs pos="34000">
              <a:schemeClr val="accent2">
                <a:hueOff val="1271860"/>
                <a:satOff val="-29019"/>
                <a:lumOff val="10719"/>
                <a:alphaOff val="0"/>
                <a:shade val="87000"/>
                <a:satMod val="125000"/>
              </a:schemeClr>
            </a:gs>
            <a:gs pos="70000">
              <a:schemeClr val="accent2">
                <a:hueOff val="1271860"/>
                <a:satOff val="-29019"/>
                <a:lumOff val="10719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2">
                <a:hueOff val="1271860"/>
                <a:satOff val="-29019"/>
                <a:lumOff val="10719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 w="12700" cap="flat" cmpd="sng" algn="ctr">
          <a:solidFill>
            <a:schemeClr val="accent2">
              <a:hueOff val="1271860"/>
              <a:satOff val="-29019"/>
              <a:lumOff val="10719"/>
              <a:alphaOff val="0"/>
            </a:schemeClr>
          </a:solidFill>
          <a:prstDash val="solid"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15D37F3-06E7-48B2-8370-72BEC42E4215}">
      <dsp:nvSpPr>
        <dsp:cNvPr id="0" name=""/>
        <dsp:cNvSpPr/>
      </dsp:nvSpPr>
      <dsp:spPr>
        <a:xfrm>
          <a:off x="0" y="3228422"/>
          <a:ext cx="6797675" cy="8069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200" kern="1200"/>
            <a:t>Melankoli, kötümser hal </a:t>
          </a:r>
          <a:endParaRPr lang="en-US" sz="2200" kern="1200"/>
        </a:p>
      </dsp:txBody>
      <dsp:txXfrm>
        <a:off x="0" y="3228422"/>
        <a:ext cx="6797675" cy="806933"/>
      </dsp:txXfrm>
    </dsp:sp>
    <dsp:sp modelId="{CF99E535-F8EC-4060-8069-B157543FB7D4}">
      <dsp:nvSpPr>
        <dsp:cNvPr id="0" name=""/>
        <dsp:cNvSpPr/>
      </dsp:nvSpPr>
      <dsp:spPr>
        <a:xfrm>
          <a:off x="0" y="4035355"/>
          <a:ext cx="6797675" cy="0"/>
        </a:xfrm>
        <a:prstGeom prst="line">
          <a:avLst/>
        </a:prstGeom>
        <a:gradFill rotWithShape="0">
          <a:gsLst>
            <a:gs pos="0">
              <a:schemeClr val="accent2">
                <a:hueOff val="1589824"/>
                <a:satOff val="-36273"/>
                <a:lumOff val="13399"/>
                <a:alphaOff val="0"/>
                <a:shade val="85000"/>
                <a:satMod val="130000"/>
              </a:schemeClr>
            </a:gs>
            <a:gs pos="34000">
              <a:schemeClr val="accent2">
                <a:hueOff val="1589824"/>
                <a:satOff val="-36273"/>
                <a:lumOff val="13399"/>
                <a:alphaOff val="0"/>
                <a:shade val="87000"/>
                <a:satMod val="125000"/>
              </a:schemeClr>
            </a:gs>
            <a:gs pos="70000">
              <a:schemeClr val="accent2">
                <a:hueOff val="1589824"/>
                <a:satOff val="-36273"/>
                <a:lumOff val="13399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2">
                <a:hueOff val="1589824"/>
                <a:satOff val="-36273"/>
                <a:lumOff val="13399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 w="12700" cap="flat" cmpd="sng" algn="ctr">
          <a:solidFill>
            <a:schemeClr val="accent2">
              <a:hueOff val="1589824"/>
              <a:satOff val="-36273"/>
              <a:lumOff val="13399"/>
              <a:alphaOff val="0"/>
            </a:schemeClr>
          </a:solidFill>
          <a:prstDash val="solid"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A3D3144-C42F-417D-B231-CC44E1B8439E}">
      <dsp:nvSpPr>
        <dsp:cNvPr id="0" name=""/>
        <dsp:cNvSpPr/>
      </dsp:nvSpPr>
      <dsp:spPr>
        <a:xfrm>
          <a:off x="0" y="4035355"/>
          <a:ext cx="6797675" cy="8069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200" kern="1200"/>
            <a:t>Eserler: Dönemeç (1931), Sarnıç (1932), Destansı Öykü (1935)</a:t>
          </a:r>
          <a:endParaRPr lang="en-US" sz="2200" kern="1200"/>
        </a:p>
      </dsp:txBody>
      <dsp:txXfrm>
        <a:off x="0" y="4035355"/>
        <a:ext cx="6797675" cy="806933"/>
      </dsp:txXfrm>
    </dsp:sp>
    <dsp:sp modelId="{DEEFB8B5-032C-4AED-B745-C46D074FD90D}">
      <dsp:nvSpPr>
        <dsp:cNvPr id="0" name=""/>
        <dsp:cNvSpPr/>
      </dsp:nvSpPr>
      <dsp:spPr>
        <a:xfrm>
          <a:off x="0" y="4842289"/>
          <a:ext cx="6797675" cy="0"/>
        </a:xfrm>
        <a:prstGeom prst="line">
          <a:avLst/>
        </a:prstGeom>
        <a:gradFill rotWithShape="0">
          <a:gsLst>
            <a:gs pos="0">
              <a:schemeClr val="accent2">
                <a:hueOff val="1907789"/>
                <a:satOff val="-43528"/>
                <a:lumOff val="16079"/>
                <a:alphaOff val="0"/>
                <a:shade val="85000"/>
                <a:satMod val="130000"/>
              </a:schemeClr>
            </a:gs>
            <a:gs pos="34000">
              <a:schemeClr val="accent2">
                <a:hueOff val="1907789"/>
                <a:satOff val="-43528"/>
                <a:lumOff val="16079"/>
                <a:alphaOff val="0"/>
                <a:shade val="87000"/>
                <a:satMod val="125000"/>
              </a:schemeClr>
            </a:gs>
            <a:gs pos="70000">
              <a:schemeClr val="accent2">
                <a:hueOff val="1907789"/>
                <a:satOff val="-43528"/>
                <a:lumOff val="16079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2">
                <a:hueOff val="1907789"/>
                <a:satOff val="-43528"/>
                <a:lumOff val="16079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 w="12700" cap="flat" cmpd="sng" algn="ctr">
          <a:solidFill>
            <a:schemeClr val="accent2">
              <a:hueOff val="1907789"/>
              <a:satOff val="-43528"/>
              <a:lumOff val="16079"/>
              <a:alphaOff val="0"/>
            </a:schemeClr>
          </a:solidFill>
          <a:prstDash val="solid"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35698D5-ABB9-4DB3-9639-34CD5F3EACC8}">
      <dsp:nvSpPr>
        <dsp:cNvPr id="0" name=""/>
        <dsp:cNvSpPr/>
      </dsp:nvSpPr>
      <dsp:spPr>
        <a:xfrm>
          <a:off x="0" y="4842289"/>
          <a:ext cx="6797675" cy="8069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200" kern="1200"/>
            <a:t>1963 Nobel Edebiyat Ödülünü almıştır</a:t>
          </a:r>
          <a:endParaRPr lang="en-US" sz="2200" kern="1200"/>
        </a:p>
      </dsp:txBody>
      <dsp:txXfrm>
        <a:off x="0" y="4842289"/>
        <a:ext cx="6797675" cy="80693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B7E0B4-FB6A-427A-901D-C9E502818BB1}">
      <dsp:nvSpPr>
        <dsp:cNvPr id="0" name=""/>
        <dsp:cNvSpPr/>
      </dsp:nvSpPr>
      <dsp:spPr>
        <a:xfrm>
          <a:off x="432986" y="336"/>
          <a:ext cx="2824619" cy="1694771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5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5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600" kern="1200"/>
            <a:t>Romanya’da doğdu, Fransa’da yaşadı, psikanaliz eğitimi aldı</a:t>
          </a:r>
          <a:endParaRPr lang="en-US" sz="2600" kern="1200"/>
        </a:p>
      </dsp:txBody>
      <dsp:txXfrm>
        <a:off x="432986" y="336"/>
        <a:ext cx="2824619" cy="1694771"/>
      </dsp:txXfrm>
    </dsp:sp>
    <dsp:sp modelId="{39CCD7D9-EEB9-455C-A1EA-96EB616EA8DE}">
      <dsp:nvSpPr>
        <dsp:cNvPr id="0" name=""/>
        <dsp:cNvSpPr/>
      </dsp:nvSpPr>
      <dsp:spPr>
        <a:xfrm>
          <a:off x="3540068" y="336"/>
          <a:ext cx="2824619" cy="1694771"/>
        </a:xfrm>
        <a:prstGeom prst="rect">
          <a:avLst/>
        </a:prstGeom>
        <a:gradFill rotWithShape="0">
          <a:gsLst>
            <a:gs pos="0">
              <a:schemeClr val="accent5">
                <a:hueOff val="-5330780"/>
                <a:satOff val="3030"/>
                <a:lumOff val="-2500"/>
                <a:alphaOff val="0"/>
                <a:shade val="85000"/>
                <a:satMod val="130000"/>
              </a:schemeClr>
            </a:gs>
            <a:gs pos="34000">
              <a:schemeClr val="accent5">
                <a:hueOff val="-5330780"/>
                <a:satOff val="3030"/>
                <a:lumOff val="-2500"/>
                <a:alphaOff val="0"/>
                <a:shade val="87000"/>
                <a:satMod val="125000"/>
              </a:schemeClr>
            </a:gs>
            <a:gs pos="70000">
              <a:schemeClr val="accent5">
                <a:hueOff val="-5330780"/>
                <a:satOff val="3030"/>
                <a:lumOff val="-250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5">
                <a:hueOff val="-5330780"/>
                <a:satOff val="3030"/>
                <a:lumOff val="-250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600" kern="1200"/>
            <a:t>Sürrealist şair </a:t>
          </a:r>
          <a:endParaRPr lang="en-US" sz="2600" kern="1200"/>
        </a:p>
      </dsp:txBody>
      <dsp:txXfrm>
        <a:off x="3540068" y="336"/>
        <a:ext cx="2824619" cy="1694771"/>
      </dsp:txXfrm>
    </dsp:sp>
    <dsp:sp modelId="{4ED3367E-4795-4892-A634-6B0349CD4FF0}">
      <dsp:nvSpPr>
        <dsp:cNvPr id="0" name=""/>
        <dsp:cNvSpPr/>
      </dsp:nvSpPr>
      <dsp:spPr>
        <a:xfrm>
          <a:off x="432986" y="1977570"/>
          <a:ext cx="2824619" cy="1694771"/>
        </a:xfrm>
        <a:prstGeom prst="rect">
          <a:avLst/>
        </a:prstGeom>
        <a:gradFill rotWithShape="0">
          <a:gsLst>
            <a:gs pos="0">
              <a:schemeClr val="accent5">
                <a:hueOff val="-10661560"/>
                <a:satOff val="6060"/>
                <a:lumOff val="-5000"/>
                <a:alphaOff val="0"/>
                <a:shade val="85000"/>
                <a:satMod val="130000"/>
              </a:schemeClr>
            </a:gs>
            <a:gs pos="34000">
              <a:schemeClr val="accent5">
                <a:hueOff val="-10661560"/>
                <a:satOff val="6060"/>
                <a:lumOff val="-5000"/>
                <a:alphaOff val="0"/>
                <a:shade val="87000"/>
                <a:satMod val="125000"/>
              </a:schemeClr>
            </a:gs>
            <a:gs pos="70000">
              <a:schemeClr val="accent5">
                <a:hueOff val="-10661560"/>
                <a:satOff val="6060"/>
                <a:lumOff val="-500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5">
                <a:hueOff val="-10661560"/>
                <a:satOff val="6060"/>
                <a:lumOff val="-500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600" kern="1200"/>
            <a:t>Mantık devamlılığı yok, serbest düşünce, bilinçaltı</a:t>
          </a:r>
          <a:endParaRPr lang="en-US" sz="2600" kern="1200"/>
        </a:p>
      </dsp:txBody>
      <dsp:txXfrm>
        <a:off x="432986" y="1977570"/>
        <a:ext cx="2824619" cy="1694771"/>
      </dsp:txXfrm>
    </dsp:sp>
    <dsp:sp modelId="{8A7C0517-0835-4825-B6AA-9756056214DD}">
      <dsp:nvSpPr>
        <dsp:cNvPr id="0" name=""/>
        <dsp:cNvSpPr/>
      </dsp:nvSpPr>
      <dsp:spPr>
        <a:xfrm>
          <a:off x="3540068" y="1977570"/>
          <a:ext cx="2824619" cy="1694771"/>
        </a:xfrm>
        <a:prstGeom prst="rect">
          <a:avLst/>
        </a:prstGeom>
        <a:gradFill rotWithShape="0">
          <a:gsLst>
            <a:gs pos="0">
              <a:schemeClr val="accent5">
                <a:hueOff val="-15992340"/>
                <a:satOff val="9089"/>
                <a:lumOff val="-7500"/>
                <a:alphaOff val="0"/>
                <a:shade val="85000"/>
                <a:satMod val="130000"/>
              </a:schemeClr>
            </a:gs>
            <a:gs pos="34000">
              <a:schemeClr val="accent5">
                <a:hueOff val="-15992340"/>
                <a:satOff val="9089"/>
                <a:lumOff val="-7500"/>
                <a:alphaOff val="0"/>
                <a:shade val="87000"/>
                <a:satMod val="125000"/>
              </a:schemeClr>
            </a:gs>
            <a:gs pos="70000">
              <a:schemeClr val="accent5">
                <a:hueOff val="-15992340"/>
                <a:satOff val="9089"/>
                <a:lumOff val="-750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5">
                <a:hueOff val="-15992340"/>
                <a:satOff val="9089"/>
                <a:lumOff val="-750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600" kern="1200"/>
            <a:t>Kullandığı dilde aydın unsurlar da va </a:t>
          </a:r>
          <a:endParaRPr lang="en-US" sz="2600" kern="1200"/>
        </a:p>
      </dsp:txBody>
      <dsp:txXfrm>
        <a:off x="3540068" y="1977570"/>
        <a:ext cx="2824619" cy="1694771"/>
      </dsp:txXfrm>
    </dsp:sp>
    <dsp:sp modelId="{81929DD5-33BE-47A5-910C-79D7E88A845D}">
      <dsp:nvSpPr>
        <dsp:cNvPr id="0" name=""/>
        <dsp:cNvSpPr/>
      </dsp:nvSpPr>
      <dsp:spPr>
        <a:xfrm>
          <a:off x="1986527" y="3954803"/>
          <a:ext cx="2824619" cy="1694771"/>
        </a:xfrm>
        <a:prstGeom prst="rect">
          <a:avLst/>
        </a:prstGeom>
        <a:gradFill rotWithShape="0">
          <a:gsLst>
            <a:gs pos="0">
              <a:schemeClr val="accent5">
                <a:hueOff val="-21323121"/>
                <a:satOff val="12119"/>
                <a:lumOff val="-10000"/>
                <a:alphaOff val="0"/>
                <a:shade val="85000"/>
                <a:satMod val="130000"/>
              </a:schemeClr>
            </a:gs>
            <a:gs pos="34000">
              <a:schemeClr val="accent5">
                <a:hueOff val="-21323121"/>
                <a:satOff val="12119"/>
                <a:lumOff val="-10000"/>
                <a:alphaOff val="0"/>
                <a:shade val="87000"/>
                <a:satMod val="125000"/>
              </a:schemeClr>
            </a:gs>
            <a:gs pos="70000">
              <a:schemeClr val="accent5">
                <a:hueOff val="-21323121"/>
                <a:satOff val="12119"/>
                <a:lumOff val="-1000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5">
                <a:hueOff val="-21323121"/>
                <a:satOff val="12119"/>
                <a:lumOff val="-1000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600" kern="1200"/>
            <a:t>Eserler: Yüksek Fırın (1935), Ülke İçi (1935)</a:t>
          </a:r>
          <a:endParaRPr lang="en-US" sz="2600" kern="1200"/>
        </a:p>
      </dsp:txBody>
      <dsp:txXfrm>
        <a:off x="1986527" y="3954803"/>
        <a:ext cx="2824619" cy="169477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0E8AC2-BF52-46BA-9C05-EB7B9254E9A6}">
      <dsp:nvSpPr>
        <dsp:cNvPr id="0" name=""/>
        <dsp:cNvSpPr/>
      </dsp:nvSpPr>
      <dsp:spPr>
        <a:xfrm>
          <a:off x="0" y="428579"/>
          <a:ext cx="10058399" cy="4797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/>
            <a:t>Gerçek ismi: Odisseas Alepoudelis’tir.</a:t>
          </a:r>
          <a:endParaRPr lang="en-US" sz="2000" kern="1200"/>
        </a:p>
      </dsp:txBody>
      <dsp:txXfrm>
        <a:off x="23417" y="451996"/>
        <a:ext cx="10011565" cy="432866"/>
      </dsp:txXfrm>
    </dsp:sp>
    <dsp:sp modelId="{D4DC93B5-582A-4F3A-8D0E-CDB5C22E0A3E}">
      <dsp:nvSpPr>
        <dsp:cNvPr id="0" name=""/>
        <dsp:cNvSpPr/>
      </dsp:nvSpPr>
      <dsp:spPr>
        <a:xfrm>
          <a:off x="0" y="965880"/>
          <a:ext cx="10058399" cy="4797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/>
            <a:t>Farklı akımlardan etkileniyor, ilk şiirleri 1934’te yazmıştır.</a:t>
          </a:r>
          <a:endParaRPr lang="en-US" sz="2000" kern="1200"/>
        </a:p>
      </dsp:txBody>
      <dsp:txXfrm>
        <a:off x="23417" y="989297"/>
        <a:ext cx="10011565" cy="432866"/>
      </dsp:txXfrm>
    </dsp:sp>
    <dsp:sp modelId="{A3E5F0EE-55E2-4B0D-A35B-FAE606E6D7C7}">
      <dsp:nvSpPr>
        <dsp:cNvPr id="0" name=""/>
        <dsp:cNvSpPr/>
      </dsp:nvSpPr>
      <dsp:spPr>
        <a:xfrm>
          <a:off x="0" y="1503180"/>
          <a:ext cx="10058399" cy="4797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/>
            <a:t>Sürrealizm akımı eserlerinde baskındır.</a:t>
          </a:r>
          <a:endParaRPr lang="en-US" sz="2000" kern="1200"/>
        </a:p>
      </dsp:txBody>
      <dsp:txXfrm>
        <a:off x="23417" y="1526597"/>
        <a:ext cx="10011565" cy="432866"/>
      </dsp:txXfrm>
    </dsp:sp>
    <dsp:sp modelId="{44D2FBDE-C070-4D9A-9096-076A8181B2B5}">
      <dsp:nvSpPr>
        <dsp:cNvPr id="0" name=""/>
        <dsp:cNvSpPr/>
      </dsp:nvSpPr>
      <dsp:spPr>
        <a:xfrm>
          <a:off x="0" y="2040480"/>
          <a:ext cx="10058399" cy="4797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/>
            <a:t>Yunan-İtalyan savaşında teğmen olarak savaşmıştır, savaş deneyimlerinden çok etkilenir.</a:t>
          </a:r>
          <a:endParaRPr lang="en-US" sz="2000" kern="1200"/>
        </a:p>
      </dsp:txBody>
      <dsp:txXfrm>
        <a:off x="23417" y="2063897"/>
        <a:ext cx="10011565" cy="432866"/>
      </dsp:txXfrm>
    </dsp:sp>
    <dsp:sp modelId="{A38E155D-730A-478B-9250-7CDD55B90018}">
      <dsp:nvSpPr>
        <dsp:cNvPr id="0" name=""/>
        <dsp:cNvSpPr/>
      </dsp:nvSpPr>
      <dsp:spPr>
        <a:xfrm>
          <a:off x="0" y="2577780"/>
          <a:ext cx="10058399" cy="4797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/>
            <a:t>Aksion Esti (1959): olgunluk dönemi kilise ilahileri geleneğinden esinlenir, geçmişle köprü kurar.</a:t>
          </a:r>
          <a:endParaRPr lang="en-US" sz="2000" kern="1200"/>
        </a:p>
      </dsp:txBody>
      <dsp:txXfrm>
        <a:off x="23417" y="2601197"/>
        <a:ext cx="10011565" cy="432866"/>
      </dsp:txXfrm>
    </dsp:sp>
    <dsp:sp modelId="{4323942D-85D7-4F7D-BDEF-28B42269539A}">
      <dsp:nvSpPr>
        <dsp:cNvPr id="0" name=""/>
        <dsp:cNvSpPr/>
      </dsp:nvSpPr>
      <dsp:spPr>
        <a:xfrm>
          <a:off x="0" y="3115080"/>
          <a:ext cx="10058399" cy="4797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/>
            <a:t>1979: Nobel Ödülü almıştır.</a:t>
          </a:r>
          <a:endParaRPr lang="en-US" sz="2000" kern="1200"/>
        </a:p>
      </dsp:txBody>
      <dsp:txXfrm>
        <a:off x="23417" y="3138497"/>
        <a:ext cx="10011565" cy="43286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6B614A-D226-4EB2-8066-621DFEE89964}">
      <dsp:nvSpPr>
        <dsp:cNvPr id="0" name=""/>
        <dsp:cNvSpPr/>
      </dsp:nvSpPr>
      <dsp:spPr>
        <a:xfrm>
          <a:off x="1744864" y="457266"/>
          <a:ext cx="35459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54595" y="4572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912532" y="501060"/>
        <a:ext cx="19259" cy="3851"/>
      </dsp:txXfrm>
    </dsp:sp>
    <dsp:sp modelId="{FD78751E-1B6F-4919-B8E9-CCDEC8A49F49}">
      <dsp:nvSpPr>
        <dsp:cNvPr id="0" name=""/>
        <dsp:cNvSpPr/>
      </dsp:nvSpPr>
      <dsp:spPr>
        <a:xfrm>
          <a:off x="71901" y="557"/>
          <a:ext cx="1674762" cy="100485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065" tIns="86141" rIns="82065" bIns="86141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400" kern="1200"/>
            <a:t>Kendini kıskançlıkla yedi tür tüyle süsleyip</a:t>
          </a:r>
          <a:endParaRPr lang="en-US" sz="1400" kern="1200"/>
        </a:p>
      </dsp:txBody>
      <dsp:txXfrm>
        <a:off x="71901" y="557"/>
        <a:ext cx="1674762" cy="1004857"/>
      </dsp:txXfrm>
    </dsp:sp>
    <dsp:sp modelId="{46976C8D-7486-4714-9016-ABA3011A60F8}">
      <dsp:nvSpPr>
        <dsp:cNvPr id="0" name=""/>
        <dsp:cNvSpPr/>
      </dsp:nvSpPr>
      <dsp:spPr>
        <a:xfrm>
          <a:off x="3804823" y="457266"/>
          <a:ext cx="35459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54595" y="45720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972490" y="501060"/>
        <a:ext cx="19259" cy="3851"/>
      </dsp:txXfrm>
    </dsp:sp>
    <dsp:sp modelId="{7667F6A0-E75B-44FA-99B9-718A43D3DEAF}">
      <dsp:nvSpPr>
        <dsp:cNvPr id="0" name=""/>
        <dsp:cNvSpPr/>
      </dsp:nvSpPr>
      <dsp:spPr>
        <a:xfrm>
          <a:off x="2131860" y="557"/>
          <a:ext cx="1674762" cy="100485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065" tIns="86141" rIns="82065" bIns="86141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400" kern="1200"/>
            <a:t>Ölümsüz güneşin bin bir rengine büründüğü gün,</a:t>
          </a:r>
          <a:endParaRPr lang="en-US" sz="1400" kern="1200"/>
        </a:p>
      </dsp:txBody>
      <dsp:txXfrm>
        <a:off x="2131860" y="557"/>
        <a:ext cx="1674762" cy="1004857"/>
      </dsp:txXfrm>
    </dsp:sp>
    <dsp:sp modelId="{AC33CAD3-1827-4C89-9115-A633CB1A3F86}">
      <dsp:nvSpPr>
        <dsp:cNvPr id="0" name=""/>
        <dsp:cNvSpPr/>
      </dsp:nvSpPr>
      <dsp:spPr>
        <a:xfrm>
          <a:off x="5864781" y="457266"/>
          <a:ext cx="35459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54595" y="45720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6032449" y="501060"/>
        <a:ext cx="19259" cy="3851"/>
      </dsp:txXfrm>
    </dsp:sp>
    <dsp:sp modelId="{6ADDE123-ABEE-4712-B1EA-4F799C91782B}">
      <dsp:nvSpPr>
        <dsp:cNvPr id="0" name=""/>
        <dsp:cNvSpPr/>
      </dsp:nvSpPr>
      <dsp:spPr>
        <a:xfrm>
          <a:off x="4191818" y="557"/>
          <a:ext cx="1674762" cy="100485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065" tIns="86141" rIns="82065" bIns="86141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400" kern="1200"/>
            <a:t>Söyleyin, o çılgın nar ağacı mı,</a:t>
          </a:r>
          <a:endParaRPr lang="en-US" sz="1400" kern="1200"/>
        </a:p>
      </dsp:txBody>
      <dsp:txXfrm>
        <a:off x="4191818" y="557"/>
        <a:ext cx="1674762" cy="1004857"/>
      </dsp:txXfrm>
    </dsp:sp>
    <dsp:sp modelId="{D0FF4189-1EB2-4469-B46A-3EE9ACA28E63}">
      <dsp:nvSpPr>
        <dsp:cNvPr id="0" name=""/>
        <dsp:cNvSpPr/>
      </dsp:nvSpPr>
      <dsp:spPr>
        <a:xfrm>
          <a:off x="7924739" y="457266"/>
          <a:ext cx="35459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54595" y="45720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8092407" y="501060"/>
        <a:ext cx="19259" cy="3851"/>
      </dsp:txXfrm>
    </dsp:sp>
    <dsp:sp modelId="{57B80F23-3E97-4131-A3C4-B3C6DE81A659}">
      <dsp:nvSpPr>
        <dsp:cNvPr id="0" name=""/>
        <dsp:cNvSpPr/>
      </dsp:nvSpPr>
      <dsp:spPr>
        <a:xfrm>
          <a:off x="6251776" y="557"/>
          <a:ext cx="1674762" cy="100485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065" tIns="86141" rIns="82065" bIns="86141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400" kern="1200"/>
            <a:t>Kaçmaya kalkan atın yüz kamçılı yelesine sarılan,</a:t>
          </a:r>
          <a:endParaRPr lang="en-US" sz="1400" kern="1200"/>
        </a:p>
      </dsp:txBody>
      <dsp:txXfrm>
        <a:off x="6251776" y="557"/>
        <a:ext cx="1674762" cy="1004857"/>
      </dsp:txXfrm>
    </dsp:sp>
    <dsp:sp modelId="{5D6FAD78-5A83-486F-8B6B-809E5B92A6BA}">
      <dsp:nvSpPr>
        <dsp:cNvPr id="0" name=""/>
        <dsp:cNvSpPr/>
      </dsp:nvSpPr>
      <dsp:spPr>
        <a:xfrm>
          <a:off x="909283" y="1003615"/>
          <a:ext cx="8239833" cy="354595"/>
        </a:xfrm>
        <a:custGeom>
          <a:avLst/>
          <a:gdLst/>
          <a:ahLst/>
          <a:cxnLst/>
          <a:rect l="0" t="0" r="0" b="0"/>
          <a:pathLst>
            <a:path>
              <a:moveTo>
                <a:pt x="8239833" y="0"/>
              </a:moveTo>
              <a:lnTo>
                <a:pt x="8239833" y="194397"/>
              </a:lnTo>
              <a:lnTo>
                <a:pt x="0" y="194397"/>
              </a:lnTo>
              <a:lnTo>
                <a:pt x="0" y="354595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822979" y="1178987"/>
        <a:ext cx="412441" cy="3851"/>
      </dsp:txXfrm>
    </dsp:sp>
    <dsp:sp modelId="{2FE78182-A589-4B8A-B0B8-4FE59F61B9CA}">
      <dsp:nvSpPr>
        <dsp:cNvPr id="0" name=""/>
        <dsp:cNvSpPr/>
      </dsp:nvSpPr>
      <dsp:spPr>
        <a:xfrm>
          <a:off x="8311735" y="557"/>
          <a:ext cx="1674762" cy="1004857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065" tIns="86141" rIns="82065" bIns="86141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400" kern="1200"/>
            <a:t>Hiç acınma, hiç yakınma bilmeden, söyleyin, o çılgın nar ağacı mı,</a:t>
          </a:r>
          <a:endParaRPr lang="en-US" sz="1400" kern="1200"/>
        </a:p>
      </dsp:txBody>
      <dsp:txXfrm>
        <a:off x="8311735" y="557"/>
        <a:ext cx="1674762" cy="1004857"/>
      </dsp:txXfrm>
    </dsp:sp>
    <dsp:sp modelId="{0FC2B81A-F079-412A-8127-E5E253A5621A}">
      <dsp:nvSpPr>
        <dsp:cNvPr id="0" name=""/>
        <dsp:cNvSpPr/>
      </dsp:nvSpPr>
      <dsp:spPr>
        <a:xfrm>
          <a:off x="1744864" y="1847320"/>
          <a:ext cx="35459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54595" y="4572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912532" y="1891114"/>
        <a:ext cx="19259" cy="3851"/>
      </dsp:txXfrm>
    </dsp:sp>
    <dsp:sp modelId="{5AFF541D-2FB2-4157-9B69-46DD3978B53C}">
      <dsp:nvSpPr>
        <dsp:cNvPr id="0" name=""/>
        <dsp:cNvSpPr/>
      </dsp:nvSpPr>
      <dsp:spPr>
        <a:xfrm>
          <a:off x="71901" y="1390611"/>
          <a:ext cx="1674762" cy="100485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065" tIns="86141" rIns="82065" bIns="86141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400" kern="1200"/>
            <a:t>Ufuktan şimdi doğan bir umudu haykıran?</a:t>
          </a:r>
          <a:endParaRPr lang="en-US" sz="1400" kern="1200"/>
        </a:p>
      </dsp:txBody>
      <dsp:txXfrm>
        <a:off x="71901" y="1390611"/>
        <a:ext cx="1674762" cy="1004857"/>
      </dsp:txXfrm>
    </dsp:sp>
    <dsp:sp modelId="{3D695D17-6F69-4B7E-8C79-080A52ADA118}">
      <dsp:nvSpPr>
        <dsp:cNvPr id="0" name=""/>
        <dsp:cNvSpPr/>
      </dsp:nvSpPr>
      <dsp:spPr>
        <a:xfrm>
          <a:off x="3804823" y="1847320"/>
          <a:ext cx="35459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54595" y="45720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972490" y="1891114"/>
        <a:ext cx="19259" cy="3851"/>
      </dsp:txXfrm>
    </dsp:sp>
    <dsp:sp modelId="{FFE9EF36-7F8D-49B3-BF80-76083542DE08}">
      <dsp:nvSpPr>
        <dsp:cNvPr id="0" name=""/>
        <dsp:cNvSpPr/>
      </dsp:nvSpPr>
      <dsp:spPr>
        <a:xfrm>
          <a:off x="2131860" y="1390611"/>
          <a:ext cx="1674762" cy="100485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065" tIns="86141" rIns="82065" bIns="86141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400" kern="1200"/>
            <a:t>Söyleyin, o çılgın nar ağacı mı, bize uzaktan</a:t>
          </a:r>
          <a:endParaRPr lang="en-US" sz="1400" kern="1200"/>
        </a:p>
      </dsp:txBody>
      <dsp:txXfrm>
        <a:off x="2131860" y="1390611"/>
        <a:ext cx="1674762" cy="1004857"/>
      </dsp:txXfrm>
    </dsp:sp>
    <dsp:sp modelId="{1B4B5DBD-65A7-42C1-BDC5-E5DA84236D7E}">
      <dsp:nvSpPr>
        <dsp:cNvPr id="0" name=""/>
        <dsp:cNvSpPr/>
      </dsp:nvSpPr>
      <dsp:spPr>
        <a:xfrm>
          <a:off x="5864781" y="1847320"/>
          <a:ext cx="35459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54595" y="45720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6032449" y="1891114"/>
        <a:ext cx="19259" cy="3851"/>
      </dsp:txXfrm>
    </dsp:sp>
    <dsp:sp modelId="{8992A96E-4177-4008-A1D1-54937F28E284}">
      <dsp:nvSpPr>
        <dsp:cNvPr id="0" name=""/>
        <dsp:cNvSpPr/>
      </dsp:nvSpPr>
      <dsp:spPr>
        <a:xfrm>
          <a:off x="4191818" y="1390611"/>
          <a:ext cx="1674762" cy="100485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065" tIns="86141" rIns="82065" bIns="86141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400" kern="1200"/>
            <a:t>Serin alevli yaprakların mendilini sallayan,</a:t>
          </a:r>
          <a:endParaRPr lang="en-US" sz="1400" kern="1200"/>
        </a:p>
      </dsp:txBody>
      <dsp:txXfrm>
        <a:off x="4191818" y="1390611"/>
        <a:ext cx="1674762" cy="1004857"/>
      </dsp:txXfrm>
    </dsp:sp>
    <dsp:sp modelId="{1DA51735-157A-4D37-93D3-9801CE1902FE}">
      <dsp:nvSpPr>
        <dsp:cNvPr id="0" name=""/>
        <dsp:cNvSpPr/>
      </dsp:nvSpPr>
      <dsp:spPr>
        <a:xfrm>
          <a:off x="7924739" y="1847320"/>
          <a:ext cx="35459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54595" y="45720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8092407" y="1891114"/>
        <a:ext cx="19259" cy="3851"/>
      </dsp:txXfrm>
    </dsp:sp>
    <dsp:sp modelId="{23C487E2-6DD2-4BA2-8F89-2ADAA3C589F9}">
      <dsp:nvSpPr>
        <dsp:cNvPr id="0" name=""/>
        <dsp:cNvSpPr/>
      </dsp:nvSpPr>
      <dsp:spPr>
        <a:xfrm>
          <a:off x="6251776" y="1390611"/>
          <a:ext cx="1674762" cy="100485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065" tIns="86141" rIns="82065" bIns="86141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400" kern="1200"/>
            <a:t>Doğum sancısı içinde bin bir geminin,</a:t>
          </a:r>
          <a:endParaRPr lang="en-US" sz="1400" kern="1200"/>
        </a:p>
      </dsp:txBody>
      <dsp:txXfrm>
        <a:off x="6251776" y="1390611"/>
        <a:ext cx="1674762" cy="1004857"/>
      </dsp:txXfrm>
    </dsp:sp>
    <dsp:sp modelId="{F4DB4739-7B8F-4335-A3DD-AC3A50A778C1}">
      <dsp:nvSpPr>
        <dsp:cNvPr id="0" name=""/>
        <dsp:cNvSpPr/>
      </dsp:nvSpPr>
      <dsp:spPr>
        <a:xfrm>
          <a:off x="909283" y="2393668"/>
          <a:ext cx="8239833" cy="354595"/>
        </a:xfrm>
        <a:custGeom>
          <a:avLst/>
          <a:gdLst/>
          <a:ahLst/>
          <a:cxnLst/>
          <a:rect l="0" t="0" r="0" b="0"/>
          <a:pathLst>
            <a:path>
              <a:moveTo>
                <a:pt x="8239833" y="0"/>
              </a:moveTo>
              <a:lnTo>
                <a:pt x="8239833" y="194397"/>
              </a:lnTo>
              <a:lnTo>
                <a:pt x="0" y="194397"/>
              </a:lnTo>
              <a:lnTo>
                <a:pt x="0" y="354595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822979" y="2569040"/>
        <a:ext cx="412441" cy="3851"/>
      </dsp:txXfrm>
    </dsp:sp>
    <dsp:sp modelId="{29ADDFBF-3D58-45CF-8045-69666AF4B4E7}">
      <dsp:nvSpPr>
        <dsp:cNvPr id="0" name=""/>
        <dsp:cNvSpPr/>
      </dsp:nvSpPr>
      <dsp:spPr>
        <a:xfrm>
          <a:off x="8311735" y="1390611"/>
          <a:ext cx="1674762" cy="1004857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065" tIns="86141" rIns="82065" bIns="86141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400" kern="1200"/>
            <a:t>Bin bir kere yükselip alçalan dalgaları</a:t>
          </a:r>
          <a:endParaRPr lang="en-US" sz="1400" kern="1200"/>
        </a:p>
      </dsp:txBody>
      <dsp:txXfrm>
        <a:off x="8311735" y="1390611"/>
        <a:ext cx="1674762" cy="1004857"/>
      </dsp:txXfrm>
    </dsp:sp>
    <dsp:sp modelId="{AF021F05-FCB7-48AC-BE65-14A021DE23E5}">
      <dsp:nvSpPr>
        <dsp:cNvPr id="0" name=""/>
        <dsp:cNvSpPr/>
      </dsp:nvSpPr>
      <dsp:spPr>
        <a:xfrm>
          <a:off x="1744864" y="3237373"/>
          <a:ext cx="35459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54595" y="4572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912532" y="3281167"/>
        <a:ext cx="19259" cy="3851"/>
      </dsp:txXfrm>
    </dsp:sp>
    <dsp:sp modelId="{B50256F8-9ADF-4915-8CCE-886D443138A0}">
      <dsp:nvSpPr>
        <dsp:cNvPr id="0" name=""/>
        <dsp:cNvSpPr/>
      </dsp:nvSpPr>
      <dsp:spPr>
        <a:xfrm>
          <a:off x="71901" y="2780664"/>
          <a:ext cx="1674762" cy="100485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065" tIns="86141" rIns="82065" bIns="86141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400" kern="1200"/>
            <a:t>Bilinmedik kıyılara uzanan bir denizdeymiş gibi,</a:t>
          </a:r>
          <a:endParaRPr lang="en-US" sz="1400" kern="1200"/>
        </a:p>
      </dsp:txBody>
      <dsp:txXfrm>
        <a:off x="71901" y="2780664"/>
        <a:ext cx="1674762" cy="1004857"/>
      </dsp:txXfrm>
    </dsp:sp>
    <dsp:sp modelId="{0491DF35-50BD-4569-9D0A-D16084E81E64}">
      <dsp:nvSpPr>
        <dsp:cNvPr id="0" name=""/>
        <dsp:cNvSpPr/>
      </dsp:nvSpPr>
      <dsp:spPr>
        <a:xfrm>
          <a:off x="2131860" y="2780664"/>
          <a:ext cx="1674762" cy="100485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065" tIns="86141" rIns="82065" bIns="86141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400" kern="1200"/>
            <a:t>Söyleyin, o çılgın nar ağacı mı, havanın saydamlığında donanıp gıcırdayan?</a:t>
          </a:r>
          <a:endParaRPr lang="en-US" sz="1400" kern="1200"/>
        </a:p>
      </dsp:txBody>
      <dsp:txXfrm>
        <a:off x="2131860" y="2780664"/>
        <a:ext cx="1674762" cy="100485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DB8E1A-7B13-41C0-AE76-F24C220510FD}">
      <dsp:nvSpPr>
        <dsp:cNvPr id="0" name=""/>
        <dsp:cNvSpPr/>
      </dsp:nvSpPr>
      <dsp:spPr>
        <a:xfrm>
          <a:off x="3094939" y="748729"/>
          <a:ext cx="57825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78257" y="4572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368846" y="791405"/>
        <a:ext cx="30442" cy="6088"/>
      </dsp:txXfrm>
    </dsp:sp>
    <dsp:sp modelId="{6F1B92BF-EA95-4DBD-AC21-41CC50EDC182}">
      <dsp:nvSpPr>
        <dsp:cNvPr id="0" name=""/>
        <dsp:cNvSpPr/>
      </dsp:nvSpPr>
      <dsp:spPr>
        <a:xfrm>
          <a:off x="449533" y="287"/>
          <a:ext cx="2647205" cy="158832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715" tIns="136159" rIns="129715" bIns="136159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300" kern="1200"/>
            <a:t>Başı taa havalarda, ışıyan ve övünen mor salkımlarla,</a:t>
          </a:r>
          <a:endParaRPr lang="en-US" sz="2300" kern="1200"/>
        </a:p>
      </dsp:txBody>
      <dsp:txXfrm>
        <a:off x="449533" y="287"/>
        <a:ext cx="2647205" cy="1588323"/>
      </dsp:txXfrm>
    </dsp:sp>
    <dsp:sp modelId="{60D910BA-0458-471A-9E57-D54E724DA926}">
      <dsp:nvSpPr>
        <dsp:cNvPr id="0" name=""/>
        <dsp:cNvSpPr/>
      </dsp:nvSpPr>
      <dsp:spPr>
        <a:xfrm>
          <a:off x="6351002" y="748729"/>
          <a:ext cx="57825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78257" y="45720"/>
              </a:lnTo>
            </a:path>
          </a:pathLst>
        </a:custGeom>
        <a:noFill/>
        <a:ln w="12700" cap="flat" cmpd="sng" algn="ctr">
          <a:solidFill>
            <a:schemeClr val="accent2">
              <a:hueOff val="476947"/>
              <a:satOff val="-10882"/>
              <a:lumOff val="402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6624910" y="791405"/>
        <a:ext cx="30442" cy="6088"/>
      </dsp:txXfrm>
    </dsp:sp>
    <dsp:sp modelId="{7CA7D3AC-C2D4-4AF5-957F-73E8BF1BD1D4}">
      <dsp:nvSpPr>
        <dsp:cNvPr id="0" name=""/>
        <dsp:cNvSpPr/>
      </dsp:nvSpPr>
      <dsp:spPr>
        <a:xfrm>
          <a:off x="3705597" y="287"/>
          <a:ext cx="2647205" cy="1588323"/>
        </a:xfrm>
        <a:prstGeom prst="rect">
          <a:avLst/>
        </a:prstGeom>
        <a:solidFill>
          <a:schemeClr val="accent2">
            <a:hueOff val="381558"/>
            <a:satOff val="-8706"/>
            <a:lumOff val="3216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715" tIns="136159" rIns="129715" bIns="136159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300" kern="1200"/>
            <a:t>Tehlikelere açık, söyleyin, o çılgın nar ağacı mı,</a:t>
          </a:r>
          <a:endParaRPr lang="en-US" sz="2300" kern="1200"/>
        </a:p>
      </dsp:txBody>
      <dsp:txXfrm>
        <a:off x="3705597" y="287"/>
        <a:ext cx="2647205" cy="1588323"/>
      </dsp:txXfrm>
    </dsp:sp>
    <dsp:sp modelId="{10331980-44A7-47C1-9A1B-849A34BF1EAF}">
      <dsp:nvSpPr>
        <dsp:cNvPr id="0" name=""/>
        <dsp:cNvSpPr/>
      </dsp:nvSpPr>
      <dsp:spPr>
        <a:xfrm>
          <a:off x="1773136" y="1586811"/>
          <a:ext cx="6512126" cy="578257"/>
        </a:xfrm>
        <a:custGeom>
          <a:avLst/>
          <a:gdLst/>
          <a:ahLst/>
          <a:cxnLst/>
          <a:rect l="0" t="0" r="0" b="0"/>
          <a:pathLst>
            <a:path>
              <a:moveTo>
                <a:pt x="6512126" y="0"/>
              </a:moveTo>
              <a:lnTo>
                <a:pt x="6512126" y="306228"/>
              </a:lnTo>
              <a:lnTo>
                <a:pt x="0" y="306228"/>
              </a:lnTo>
              <a:lnTo>
                <a:pt x="0" y="578257"/>
              </a:lnTo>
            </a:path>
          </a:pathLst>
        </a:custGeom>
        <a:noFill/>
        <a:ln w="12700" cap="flat" cmpd="sng" algn="ctr">
          <a:solidFill>
            <a:schemeClr val="accent2">
              <a:hueOff val="953895"/>
              <a:satOff val="-21764"/>
              <a:lumOff val="8039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865686" y="1872895"/>
        <a:ext cx="327026" cy="6088"/>
      </dsp:txXfrm>
    </dsp:sp>
    <dsp:sp modelId="{101C8BF1-1F5D-4251-B98C-6E18FE005666}">
      <dsp:nvSpPr>
        <dsp:cNvPr id="0" name=""/>
        <dsp:cNvSpPr/>
      </dsp:nvSpPr>
      <dsp:spPr>
        <a:xfrm>
          <a:off x="6961660" y="287"/>
          <a:ext cx="2647205" cy="1588323"/>
        </a:xfrm>
        <a:prstGeom prst="rect">
          <a:avLst/>
        </a:prstGeom>
        <a:solidFill>
          <a:schemeClr val="accent2">
            <a:hueOff val="763116"/>
            <a:satOff val="-17411"/>
            <a:lumOff val="6432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715" tIns="136159" rIns="129715" bIns="136159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300" kern="1200"/>
            <a:t>Dünyanın orta yerinde şeytanın fırtınasını ışıkla parçalayan,</a:t>
          </a:r>
          <a:endParaRPr lang="en-US" sz="2300" kern="1200"/>
        </a:p>
      </dsp:txBody>
      <dsp:txXfrm>
        <a:off x="6961660" y="287"/>
        <a:ext cx="2647205" cy="1588323"/>
      </dsp:txXfrm>
    </dsp:sp>
    <dsp:sp modelId="{1071210D-A1F3-49BF-A6B4-52403266E029}">
      <dsp:nvSpPr>
        <dsp:cNvPr id="0" name=""/>
        <dsp:cNvSpPr/>
      </dsp:nvSpPr>
      <dsp:spPr>
        <a:xfrm>
          <a:off x="3094939" y="2945910"/>
          <a:ext cx="57825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78257" y="45720"/>
              </a:lnTo>
            </a:path>
          </a:pathLst>
        </a:custGeom>
        <a:noFill/>
        <a:ln w="12700" cap="flat" cmpd="sng" algn="ctr">
          <a:solidFill>
            <a:schemeClr val="accent2">
              <a:hueOff val="1430842"/>
              <a:satOff val="-32646"/>
              <a:lumOff val="12059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368846" y="2988586"/>
        <a:ext cx="30442" cy="6088"/>
      </dsp:txXfrm>
    </dsp:sp>
    <dsp:sp modelId="{7FCB782D-710C-4372-94EA-5DC3CF9482F7}">
      <dsp:nvSpPr>
        <dsp:cNvPr id="0" name=""/>
        <dsp:cNvSpPr/>
      </dsp:nvSpPr>
      <dsp:spPr>
        <a:xfrm>
          <a:off x="449533" y="2197468"/>
          <a:ext cx="2647205" cy="1588323"/>
        </a:xfrm>
        <a:prstGeom prst="rect">
          <a:avLst/>
        </a:prstGeom>
        <a:solidFill>
          <a:schemeClr val="accent2">
            <a:hueOff val="1144674"/>
            <a:satOff val="-26117"/>
            <a:lumOff val="9647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715" tIns="136159" rIns="129715" bIns="136159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300" kern="1200"/>
            <a:t>Ve günün, üzeri türkülerle işli sırmalı örtüsünü</a:t>
          </a:r>
          <a:endParaRPr lang="en-US" sz="2300" kern="1200"/>
        </a:p>
      </dsp:txBody>
      <dsp:txXfrm>
        <a:off x="449533" y="2197468"/>
        <a:ext cx="2647205" cy="1588323"/>
      </dsp:txXfrm>
    </dsp:sp>
    <dsp:sp modelId="{DFA032F4-107F-450E-8360-592BCCCFCABD}">
      <dsp:nvSpPr>
        <dsp:cNvPr id="0" name=""/>
        <dsp:cNvSpPr/>
      </dsp:nvSpPr>
      <dsp:spPr>
        <a:xfrm>
          <a:off x="6351002" y="2945910"/>
          <a:ext cx="57825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78257" y="45720"/>
              </a:lnTo>
            </a:path>
          </a:pathLst>
        </a:custGeom>
        <a:noFill/>
        <a:ln w="12700" cap="flat" cmpd="sng" algn="ctr">
          <a:solidFill>
            <a:schemeClr val="accent2">
              <a:hueOff val="1907789"/>
              <a:satOff val="-43528"/>
              <a:lumOff val="16079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6624910" y="2988586"/>
        <a:ext cx="30442" cy="6088"/>
      </dsp:txXfrm>
    </dsp:sp>
    <dsp:sp modelId="{779FA2E6-987B-4800-BBE5-A9B4277E3D1A}">
      <dsp:nvSpPr>
        <dsp:cNvPr id="0" name=""/>
        <dsp:cNvSpPr/>
      </dsp:nvSpPr>
      <dsp:spPr>
        <a:xfrm>
          <a:off x="3705597" y="2197468"/>
          <a:ext cx="2647205" cy="1588323"/>
        </a:xfrm>
        <a:prstGeom prst="rect">
          <a:avLst/>
        </a:prstGeom>
        <a:solidFill>
          <a:schemeClr val="accent2">
            <a:hueOff val="1526231"/>
            <a:satOff val="-34822"/>
            <a:lumOff val="1286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715" tIns="136159" rIns="129715" bIns="136159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300" kern="1200"/>
            <a:t>Boydan boya yayan, söyleyin, o çılgın nar ağacı mı,</a:t>
          </a:r>
          <a:endParaRPr lang="en-US" sz="2300" kern="1200"/>
        </a:p>
      </dsp:txBody>
      <dsp:txXfrm>
        <a:off x="3705597" y="2197468"/>
        <a:ext cx="2647205" cy="1588323"/>
      </dsp:txXfrm>
    </dsp:sp>
    <dsp:sp modelId="{42148157-F4E5-4BA7-A402-0C845FED7AB2}">
      <dsp:nvSpPr>
        <dsp:cNvPr id="0" name=""/>
        <dsp:cNvSpPr/>
      </dsp:nvSpPr>
      <dsp:spPr>
        <a:xfrm>
          <a:off x="6961660" y="2197468"/>
          <a:ext cx="2647205" cy="1588323"/>
        </a:xfrm>
        <a:prstGeom prst="rect">
          <a:avLst/>
        </a:prstGeom>
        <a:solidFill>
          <a:schemeClr val="accent2">
            <a:hueOff val="1907789"/>
            <a:satOff val="-43528"/>
            <a:lumOff val="16079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715" tIns="136159" rIns="129715" bIns="136159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300" kern="1200"/>
            <a:t>Günün ipek giysilerinden bir anda soyunup kurtulan?</a:t>
          </a:r>
          <a:endParaRPr lang="en-US" sz="2300" kern="1200"/>
        </a:p>
      </dsp:txBody>
      <dsp:txXfrm>
        <a:off x="6961660" y="2197468"/>
        <a:ext cx="2647205" cy="158832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0AD723-0D75-4674-823C-63A70D82DB21}">
      <dsp:nvSpPr>
        <dsp:cNvPr id="0" name=""/>
        <dsp:cNvSpPr/>
      </dsp:nvSpPr>
      <dsp:spPr>
        <a:xfrm>
          <a:off x="0" y="366216"/>
          <a:ext cx="2159495" cy="129569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900" kern="1200"/>
            <a:t>Söyleyin, ilkin büzgülü etekleriyle Nisan'ın,</a:t>
          </a:r>
          <a:endParaRPr lang="en-US" sz="1900" kern="1200"/>
        </a:p>
      </dsp:txBody>
      <dsp:txXfrm>
        <a:off x="0" y="366216"/>
        <a:ext cx="2159495" cy="1295697"/>
      </dsp:txXfrm>
    </dsp:sp>
    <dsp:sp modelId="{593E4B61-D232-41F3-8685-CDE7491BE72C}">
      <dsp:nvSpPr>
        <dsp:cNvPr id="0" name=""/>
        <dsp:cNvSpPr/>
      </dsp:nvSpPr>
      <dsp:spPr>
        <a:xfrm>
          <a:off x="2375445" y="366216"/>
          <a:ext cx="2159495" cy="1295697"/>
        </a:xfrm>
        <a:prstGeom prst="rect">
          <a:avLst/>
        </a:prstGeom>
        <a:solidFill>
          <a:schemeClr val="accent5">
            <a:hueOff val="-3553854"/>
            <a:satOff val="2020"/>
            <a:lumOff val="-1667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900" kern="1200"/>
            <a:t>Sonra yaz şenliğinin ağustosböcekleriyle gülüp oynayan,</a:t>
          </a:r>
          <a:endParaRPr lang="en-US" sz="1900" kern="1200"/>
        </a:p>
      </dsp:txBody>
      <dsp:txXfrm>
        <a:off x="2375445" y="366216"/>
        <a:ext cx="2159495" cy="1295697"/>
      </dsp:txXfrm>
    </dsp:sp>
    <dsp:sp modelId="{601B082F-5C1A-4791-B394-76FC77EF8CF9}">
      <dsp:nvSpPr>
        <dsp:cNvPr id="0" name=""/>
        <dsp:cNvSpPr/>
      </dsp:nvSpPr>
      <dsp:spPr>
        <a:xfrm>
          <a:off x="4750891" y="366216"/>
          <a:ext cx="2159495" cy="1295697"/>
        </a:xfrm>
        <a:prstGeom prst="rect">
          <a:avLst/>
        </a:prstGeom>
        <a:solidFill>
          <a:schemeClr val="accent5">
            <a:hueOff val="-7107707"/>
            <a:satOff val="4040"/>
            <a:lumOff val="-333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900" kern="1200"/>
            <a:t>Öfkelenen, her türlü gözdağını kara kötülükten arıtıp</a:t>
          </a:r>
          <a:endParaRPr lang="en-US" sz="1900" kern="1200"/>
        </a:p>
      </dsp:txBody>
      <dsp:txXfrm>
        <a:off x="4750891" y="366216"/>
        <a:ext cx="2159495" cy="1295697"/>
      </dsp:txXfrm>
    </dsp:sp>
    <dsp:sp modelId="{A53224DB-074C-4645-BBD8-B094627CAB28}">
      <dsp:nvSpPr>
        <dsp:cNvPr id="0" name=""/>
        <dsp:cNvSpPr/>
      </dsp:nvSpPr>
      <dsp:spPr>
        <a:xfrm>
          <a:off x="0" y="1877863"/>
          <a:ext cx="2159495" cy="1295697"/>
        </a:xfrm>
        <a:prstGeom prst="rect">
          <a:avLst/>
        </a:prstGeom>
        <a:solidFill>
          <a:schemeClr val="accent5">
            <a:hueOff val="-10661560"/>
            <a:satOff val="6060"/>
            <a:lumOff val="-500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900" kern="1200"/>
            <a:t>Güneşin kucağına esrik kuşlarını serpen,</a:t>
          </a:r>
          <a:endParaRPr lang="en-US" sz="1900" kern="1200"/>
        </a:p>
      </dsp:txBody>
      <dsp:txXfrm>
        <a:off x="0" y="1877863"/>
        <a:ext cx="2159495" cy="1295697"/>
      </dsp:txXfrm>
    </dsp:sp>
    <dsp:sp modelId="{48BE2781-DA8B-427F-A548-82633A03EE4E}">
      <dsp:nvSpPr>
        <dsp:cNvPr id="0" name=""/>
        <dsp:cNvSpPr/>
      </dsp:nvSpPr>
      <dsp:spPr>
        <a:xfrm>
          <a:off x="2375445" y="1877863"/>
          <a:ext cx="2159495" cy="1295697"/>
        </a:xfrm>
        <a:prstGeom prst="rect">
          <a:avLst/>
        </a:prstGeom>
        <a:solidFill>
          <a:schemeClr val="accent5">
            <a:hueOff val="-14215414"/>
            <a:satOff val="8079"/>
            <a:lumOff val="-6667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900" kern="1200"/>
            <a:t>Söyleyin, o çılgın nar ağacı mı bu, her şeyin,</a:t>
          </a:r>
          <a:endParaRPr lang="en-US" sz="1900" kern="1200"/>
        </a:p>
      </dsp:txBody>
      <dsp:txXfrm>
        <a:off x="2375445" y="1877863"/>
        <a:ext cx="2159495" cy="1295697"/>
      </dsp:txXfrm>
    </dsp:sp>
    <dsp:sp modelId="{40681320-3B9C-491F-A8DD-23896595A3EE}">
      <dsp:nvSpPr>
        <dsp:cNvPr id="0" name=""/>
        <dsp:cNvSpPr/>
      </dsp:nvSpPr>
      <dsp:spPr>
        <a:xfrm>
          <a:off x="4750891" y="1877863"/>
          <a:ext cx="2159495" cy="1295697"/>
        </a:xfrm>
        <a:prstGeom prst="rect">
          <a:avLst/>
        </a:prstGeom>
        <a:solidFill>
          <a:schemeClr val="accent5">
            <a:hueOff val="-17769267"/>
            <a:satOff val="10099"/>
            <a:lumOff val="-833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900" kern="1200"/>
            <a:t>En gizli düşlerimizin bile üstüne kanat geren?</a:t>
          </a:r>
          <a:endParaRPr lang="en-US" sz="1900" kern="1200"/>
        </a:p>
      </dsp:txBody>
      <dsp:txXfrm>
        <a:off x="4750891" y="1877863"/>
        <a:ext cx="2159495" cy="1295697"/>
      </dsp:txXfrm>
    </dsp:sp>
    <dsp:sp modelId="{7BD06966-08F2-4EDE-9449-4F13D0B76400}">
      <dsp:nvSpPr>
        <dsp:cNvPr id="0" name=""/>
        <dsp:cNvSpPr/>
      </dsp:nvSpPr>
      <dsp:spPr>
        <a:xfrm>
          <a:off x="2375445" y="3389510"/>
          <a:ext cx="2159495" cy="1295697"/>
        </a:xfrm>
        <a:prstGeom prst="rect">
          <a:avLst/>
        </a:prstGeom>
        <a:solidFill>
          <a:schemeClr val="accent5">
            <a:hueOff val="-21323121"/>
            <a:satOff val="12119"/>
            <a:lumOff val="-1000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900" kern="1200"/>
            <a:t>Çeviren: Cevat ÇAPAN</a:t>
          </a:r>
          <a:endParaRPr lang="en-US" sz="1900" kern="1200"/>
        </a:p>
      </dsp:txBody>
      <dsp:txXfrm>
        <a:off x="2375445" y="3389510"/>
        <a:ext cx="2159495" cy="129569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09D4F-83D5-47B6-94E0-D801427EC4AF}" type="datetimeFigureOut">
              <a:rPr lang="en-GB" smtClean="0"/>
              <a:t>22/12/2023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60A81-2670-4049-9661-65948F9C223E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3111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09D4F-83D5-47B6-94E0-D801427EC4AF}" type="datetimeFigureOut">
              <a:rPr lang="en-GB" smtClean="0"/>
              <a:t>22/12/2023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60A81-2670-4049-9661-65948F9C2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2132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09D4F-83D5-47B6-94E0-D801427EC4AF}" type="datetimeFigureOut">
              <a:rPr lang="en-GB" smtClean="0"/>
              <a:t>22/12/2023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60A81-2670-4049-9661-65948F9C2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1421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09D4F-83D5-47B6-94E0-D801427EC4AF}" type="datetimeFigureOut">
              <a:rPr lang="en-GB" smtClean="0"/>
              <a:t>22/12/2023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60A81-2670-4049-9661-65948F9C2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3796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09D4F-83D5-47B6-94E0-D801427EC4AF}" type="datetimeFigureOut">
              <a:rPr lang="en-GB" smtClean="0"/>
              <a:t>22/12/2023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60A81-2670-4049-9661-65948F9C223E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2288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09D4F-83D5-47B6-94E0-D801427EC4AF}" type="datetimeFigureOut">
              <a:rPr lang="en-GB" smtClean="0"/>
              <a:t>22/12/2023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60A81-2670-4049-9661-65948F9C2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57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09D4F-83D5-47B6-94E0-D801427EC4AF}" type="datetimeFigureOut">
              <a:rPr lang="en-GB" smtClean="0"/>
              <a:t>22/12/2023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60A81-2670-4049-9661-65948F9C2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1573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09D4F-83D5-47B6-94E0-D801427EC4AF}" type="datetimeFigureOut">
              <a:rPr lang="en-GB" smtClean="0"/>
              <a:t>22/12/2023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60A81-2670-4049-9661-65948F9C2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439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09D4F-83D5-47B6-94E0-D801427EC4AF}" type="datetimeFigureOut">
              <a:rPr lang="en-GB" smtClean="0"/>
              <a:t>22/12/2023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60A81-2670-4049-9661-65948F9C2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79725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58E09D4F-83D5-47B6-94E0-D801427EC4AF}" type="datetimeFigureOut">
              <a:rPr lang="en-GB" smtClean="0"/>
              <a:t>22/12/2023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A560A81-2670-4049-9661-65948F9C2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8415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09D4F-83D5-47B6-94E0-D801427EC4AF}" type="datetimeFigureOut">
              <a:rPr lang="en-GB" smtClean="0"/>
              <a:t>22/12/2023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60A81-2670-4049-9661-65948F9C2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593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8E09D4F-83D5-47B6-94E0-D801427EC4AF}" type="datetimeFigureOut">
              <a:rPr lang="en-GB" smtClean="0"/>
              <a:t>22/12/2023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5A560A81-2670-4049-9661-65948F9C223E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5462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9286AD2-18A9-4868-A4E3-7A2097A208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1" cy="68579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4D5F08-6AA6-47C4-BDA8-6A8A32C71E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89754" y="639097"/>
            <a:ext cx="6253317" cy="3686015"/>
          </a:xfrm>
        </p:spPr>
        <p:txBody>
          <a:bodyPr>
            <a:normAutofit/>
          </a:bodyPr>
          <a:lstStyle/>
          <a:p>
            <a:r>
              <a:rPr lang="tr-TR" dirty="0"/>
              <a:t>1930 Kuşağı Şiiri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CAEC58-DFB6-4CD8-9C39-ADB87A892B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89753" y="4455621"/>
            <a:ext cx="6269347" cy="1238616"/>
          </a:xfrm>
        </p:spPr>
        <p:txBody>
          <a:bodyPr>
            <a:normAutofit/>
          </a:bodyPr>
          <a:lstStyle/>
          <a:p>
            <a:endParaRPr lang="en-GB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CCC7A01-6C51-D395-022B-9831B4A085E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2166" r="15990" b="2"/>
          <a:stretch/>
        </p:blipFill>
        <p:spPr>
          <a:xfrm>
            <a:off x="-1" y="10"/>
            <a:ext cx="4635315" cy="6857989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7A7CD63-7EC3-44F3-95D0-595C4019FF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447071" y="4343400"/>
            <a:ext cx="5636107" cy="0"/>
          </a:xfrm>
          <a:prstGeom prst="line">
            <a:avLst/>
          </a:prstGeom>
          <a:ln w="6350">
            <a:solidFill>
              <a:schemeClr val="tx2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01099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İçerik Yer Tutucusu 2">
            <a:extLst>
              <a:ext uri="{FF2B5EF4-FFF2-40B4-BE49-F238E27FC236}">
                <a16:creationId xmlns:a16="http://schemas.microsoft.com/office/drawing/2014/main" id="{00B75D7B-CE37-B050-3916-1E6DC0DD4B3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5539595"/>
              </p:ext>
            </p:extLst>
          </p:nvPr>
        </p:nvGraphicFramePr>
        <p:xfrm>
          <a:off x="1096963" y="2098515"/>
          <a:ext cx="10058400" cy="3786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737560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6B16355-27FB-445B-B646-02AB73637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6DA680F-F6AC-453E-A8BF-C5BDED2851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856978" y="1791298"/>
            <a:ext cx="0" cy="274320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6B3BF2E5-C3AB-441F-A430-491119C56D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r-TR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D07C90B-B81A-473B-8919-CA924E61FF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r-TR"/>
          </a:p>
        </p:txBody>
      </p:sp>
      <p:graphicFrame>
        <p:nvGraphicFramePr>
          <p:cNvPr id="5" name="İçerik Yer Tutucusu 2">
            <a:extLst>
              <a:ext uri="{FF2B5EF4-FFF2-40B4-BE49-F238E27FC236}">
                <a16:creationId xmlns:a16="http://schemas.microsoft.com/office/drawing/2014/main" id="{022483B9-252C-37A4-8177-C77008EDB40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967100"/>
              </p:ext>
            </p:extLst>
          </p:nvPr>
        </p:nvGraphicFramePr>
        <p:xfrm>
          <a:off x="633413" y="639763"/>
          <a:ext cx="6910387" cy="50514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215582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741B58E-3B65-4A01-A276-975AB2CF8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AAC67C3-831B-4AB1-A259-DFB839CAFA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r-TR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34AE7D-9714-4BA8-A599-178449DB1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70" y="605896"/>
            <a:ext cx="3084844" cy="5646208"/>
          </a:xfrm>
        </p:spPr>
        <p:txBody>
          <a:bodyPr anchor="ctr">
            <a:normAutofit/>
          </a:bodyPr>
          <a:lstStyle/>
          <a:p>
            <a:r>
              <a:rPr lang="tr-TR" sz="3600">
                <a:solidFill>
                  <a:srgbClr val="FFFFFF"/>
                </a:solidFill>
              </a:rPr>
              <a:t>Yannis Ritsos (1909 – 1990)</a:t>
            </a:r>
            <a:endParaRPr lang="en-GB" sz="3600">
              <a:solidFill>
                <a:srgbClr val="FFFFFF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54B3F04-9EAC-45C0-B3CE-0387EEA10A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BCE209-87B2-4FA4-9266-028C1F0132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42016" y="605896"/>
            <a:ext cx="6413663" cy="5646208"/>
          </a:xfrm>
        </p:spPr>
        <p:txBody>
          <a:bodyPr anchor="ctr">
            <a:normAutofit/>
          </a:bodyPr>
          <a:lstStyle/>
          <a:p>
            <a:endParaRPr lang="tr-TR" dirty="0"/>
          </a:p>
          <a:p>
            <a:pPr>
              <a:buFont typeface="Wingdings" panose="05000000000000000000" pitchFamily="2" charset="2"/>
              <a:buChar char="v"/>
            </a:pPr>
            <a:r>
              <a:rPr lang="tr-TR"/>
              <a:t>İlk şiirlerinde </a:t>
            </a:r>
            <a:r>
              <a:rPr lang="tr-TR" err="1"/>
              <a:t>Karyotakis</a:t>
            </a:r>
            <a:r>
              <a:rPr lang="tr-TR"/>
              <a:t> ve </a:t>
            </a:r>
            <a:r>
              <a:rPr lang="tr-TR" err="1"/>
              <a:t>Varnalis’ten</a:t>
            </a:r>
            <a:r>
              <a:rPr lang="tr-TR"/>
              <a:t> etkilenir.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/>
              <a:t>Yunanistan’ın Komünist Partisine katılıyor.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/>
              <a:t>Siyasi ve toplumsal konular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err="1"/>
              <a:t>Epitaphios</a:t>
            </a:r>
            <a:r>
              <a:rPr lang="tr-TR"/>
              <a:t> (1954), Rumluk (1954)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/>
              <a:t>1968’da Nobel Ödülü’ne aday  gösterildi  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98623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741B58E-3B65-4A01-A276-975AB2CF8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AAC67C3-831B-4AB1-A259-DFB839CAFA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r-TR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54B3F04-9EAC-45C0-B3CE-0387EEA10A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7E53C9B-26D4-4B4F-DF23-51931BD0E0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42016" y="605896"/>
            <a:ext cx="6413663" cy="5646208"/>
          </a:xfrm>
        </p:spPr>
        <p:txBody>
          <a:bodyPr anchor="ctr">
            <a:normAutofit/>
          </a:bodyPr>
          <a:lstStyle/>
          <a:p>
            <a:r>
              <a:rPr lang="tr-TR" dirty="0"/>
              <a:t>BARIŞ</a:t>
            </a:r>
          </a:p>
          <a:p>
            <a:endParaRPr lang="tr-TR" dirty="0"/>
          </a:p>
          <a:p>
            <a:r>
              <a:rPr lang="tr-TR" dirty="0"/>
              <a:t>Çocuğun gördüğü düştür barış.</a:t>
            </a:r>
          </a:p>
          <a:p>
            <a:r>
              <a:rPr lang="tr-TR" dirty="0"/>
              <a:t>Ananın gördüğü düştür barış.</a:t>
            </a:r>
          </a:p>
          <a:p>
            <a:r>
              <a:rPr lang="tr-TR" dirty="0"/>
              <a:t>Ağaçlar altında söylenen sevda sözleridir barış.</a:t>
            </a:r>
          </a:p>
          <a:p>
            <a:endParaRPr lang="tr-TR" dirty="0"/>
          </a:p>
          <a:p>
            <a:r>
              <a:rPr lang="tr-TR" dirty="0"/>
              <a:t>Akşam alacasında, gözlerinde ferah bir gülümseyişle döner ya baba</a:t>
            </a:r>
          </a:p>
          <a:p>
            <a:r>
              <a:rPr lang="tr-TR" dirty="0"/>
              <a:t>elinde yemiş dolu bir sepet;</a:t>
            </a:r>
          </a:p>
          <a:p>
            <a:r>
              <a:rPr lang="tr-TR" dirty="0"/>
              <a:t>ve serinlesin diye su, pencere önüne konmuş toprak testi gibi</a:t>
            </a:r>
          </a:p>
          <a:p>
            <a:r>
              <a:rPr lang="tr-TR" dirty="0"/>
              <a:t>ter damlalarıyla alnında...</a:t>
            </a:r>
          </a:p>
          <a:p>
            <a:r>
              <a:rPr lang="tr-TR" dirty="0"/>
              <a:t>barış budur işte.</a:t>
            </a:r>
          </a:p>
        </p:txBody>
      </p:sp>
    </p:spTree>
    <p:extLst>
      <p:ext uri="{BB962C8B-B14F-4D97-AF65-F5344CB8AC3E}">
        <p14:creationId xmlns:p14="http://schemas.microsoft.com/office/powerpoint/2010/main" val="36655905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3529AFD-5A84-4419-9390-0E9584F35D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1FFD9C4-5E6D-4E44-8CCD-24EF7B6FF1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r-TR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5104B4B-279F-4AF8-9038-CD0A75D0BB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70" y="516835"/>
            <a:ext cx="3084844" cy="5772840"/>
          </a:xfrm>
        </p:spPr>
        <p:txBody>
          <a:bodyPr anchor="ctr">
            <a:normAutofit/>
          </a:bodyPr>
          <a:lstStyle/>
          <a:p>
            <a:r>
              <a:rPr lang="tr-TR" sz="3600">
                <a:solidFill>
                  <a:srgbClr val="FFFFFF"/>
                </a:solidFill>
              </a:rPr>
              <a:t>1930 Kuşağı Şiiri</a:t>
            </a:r>
            <a:endParaRPr lang="en-GB" sz="3600">
              <a:solidFill>
                <a:srgbClr val="FFFFFF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B3B2DB5-1B01-4A7A-B79B-E180757E61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r-TR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B89C4C2-4991-399B-4365-86A43A01CB0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5126569"/>
              </p:ext>
            </p:extLst>
          </p:nvPr>
        </p:nvGraphicFramePr>
        <p:xfrm>
          <a:off x="4741863" y="639763"/>
          <a:ext cx="6797675" cy="5649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79539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3529AFD-5A84-4419-9390-0E9584F35D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1FFD9C4-5E6D-4E44-8CCD-24EF7B6FF1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r-TR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8B02E7-7F3C-4C85-9C63-659667816C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70" y="516835"/>
            <a:ext cx="3084844" cy="5772840"/>
          </a:xfrm>
        </p:spPr>
        <p:txBody>
          <a:bodyPr anchor="ctr">
            <a:normAutofit/>
          </a:bodyPr>
          <a:lstStyle/>
          <a:p>
            <a:r>
              <a:rPr lang="tr-TR" sz="3600">
                <a:solidFill>
                  <a:srgbClr val="FFFFFF"/>
                </a:solidFill>
              </a:rPr>
              <a:t>Yorgos Seferis (1900 - 1971)</a:t>
            </a:r>
            <a:endParaRPr lang="en-GB" sz="3600">
              <a:solidFill>
                <a:srgbClr val="FFFFFF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B3B2DB5-1B01-4A7A-B79B-E180757E61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r-TR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F7F8C5F-54B0-339A-B624-2CCAF60A706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2382463"/>
              </p:ext>
            </p:extLst>
          </p:nvPr>
        </p:nvGraphicFramePr>
        <p:xfrm>
          <a:off x="4741863" y="639763"/>
          <a:ext cx="6797675" cy="5649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765309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3529AFD-5A84-4419-9390-0E9584F35D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1FFD9C4-5E6D-4E44-8CCD-24EF7B6FF1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r-TR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16C0AB-21D0-4A0E-9E4A-7DD5C743A0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70" y="516835"/>
            <a:ext cx="3084844" cy="5772840"/>
          </a:xfrm>
        </p:spPr>
        <p:txBody>
          <a:bodyPr anchor="ctr">
            <a:normAutofit/>
          </a:bodyPr>
          <a:lstStyle/>
          <a:p>
            <a:r>
              <a:rPr lang="tr-TR" sz="3600">
                <a:solidFill>
                  <a:srgbClr val="FFFFFF"/>
                </a:solidFill>
              </a:rPr>
              <a:t>Andreas Empeirikos (1901 – 1975)</a:t>
            </a:r>
            <a:endParaRPr lang="en-GB" sz="3600">
              <a:solidFill>
                <a:srgbClr val="FFFFFF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B3B2DB5-1B01-4A7A-B79B-E180757E61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r-TR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F29FAE4-7730-8DCD-57AE-62B7EBC7E65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9259896"/>
              </p:ext>
            </p:extLst>
          </p:nvPr>
        </p:nvGraphicFramePr>
        <p:xfrm>
          <a:off x="4741863" y="639763"/>
          <a:ext cx="6797675" cy="5649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108223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741B58E-3B65-4A01-A276-975AB2CF8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AAC67C3-831B-4AB1-A259-DFB839CAFA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r-TR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A5B6072-B00C-43B1-8979-B5BBCE01D3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70" y="605896"/>
            <a:ext cx="3084844" cy="5646208"/>
          </a:xfrm>
        </p:spPr>
        <p:txBody>
          <a:bodyPr anchor="ctr">
            <a:normAutofit/>
          </a:bodyPr>
          <a:lstStyle/>
          <a:p>
            <a:r>
              <a:rPr lang="en-GB" sz="3600">
                <a:solidFill>
                  <a:srgbClr val="FFFFFF"/>
                </a:solidFill>
              </a:rPr>
              <a:t>Nikos Eggonopoulos (1907 – 1985)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54B3F04-9EAC-45C0-B3CE-0387EEA10A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FB3B6F-2151-4A1A-9F1B-BD85B79DE6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42016" y="605896"/>
            <a:ext cx="6413663" cy="5646208"/>
          </a:xfrm>
        </p:spPr>
        <p:txBody>
          <a:bodyPr anchor="ctr"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endParaRPr lang="en-GB"/>
          </a:p>
          <a:p>
            <a:pPr>
              <a:buFont typeface="Wingdings" panose="05000000000000000000" pitchFamily="2" charset="2"/>
              <a:buChar char="v"/>
            </a:pPr>
            <a:r>
              <a:rPr lang="en-GB"/>
              <a:t>S</a:t>
            </a:r>
            <a:r>
              <a:rPr lang="tr-TR" err="1"/>
              <a:t>ürrealist</a:t>
            </a:r>
            <a:r>
              <a:rPr lang="tr-TR"/>
              <a:t> şair ve ressam.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/>
              <a:t>Eserleri burjuva sınıfına eleştiri içeriyor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/>
              <a:t>Bol</a:t>
            </a:r>
            <a:r>
              <a:rPr lang="en-GB" err="1"/>
              <a:t>ivar</a:t>
            </a:r>
            <a:r>
              <a:rPr lang="en-GB"/>
              <a:t> (1944) – Alman </a:t>
            </a:r>
            <a:r>
              <a:rPr lang="tr-TR"/>
              <a:t>İşgal döneminde yazdığı şiir, o dönemde yaşanan trajik olayları, özgürlük. </a:t>
            </a:r>
          </a:p>
          <a:p>
            <a:pPr>
              <a:buFont typeface="Wingdings" panose="05000000000000000000" pitchFamily="2" charset="2"/>
              <a:buChar char="v"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65663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85DF49-3045-4372-BB65-6091319D72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Odisseas Elitıs (1911 – 1996)</a:t>
            </a:r>
            <a:endParaRPr lang="en-GB" dirty="0"/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B0998C6F-4AD0-C7B0-1764-69B2DF4D87E8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097280" y="1845734"/>
          <a:ext cx="10058400" cy="4023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281961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8">
            <a:extLst>
              <a:ext uri="{FF2B5EF4-FFF2-40B4-BE49-F238E27FC236}">
                <a16:creationId xmlns:a16="http://schemas.microsoft.com/office/drawing/2014/main" id="{990D0034-F768-41E7-85D4-F38C4DE857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0">
            <a:extLst>
              <a:ext uri="{FF2B5EF4-FFF2-40B4-BE49-F238E27FC236}">
                <a16:creationId xmlns:a16="http://schemas.microsoft.com/office/drawing/2014/main" id="{C4F7E42D-8B5A-4FC8-81CD-9E60171F7F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F4EDF98-21C1-999C-6FD5-D23F73C6A7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2371" y="2653800"/>
            <a:ext cx="3084844" cy="3335519"/>
          </a:xfrm>
        </p:spPr>
        <p:txBody>
          <a:bodyPr>
            <a:normAutofit/>
          </a:bodyPr>
          <a:lstStyle/>
          <a:p>
            <a:r>
              <a:rPr lang="tr-TR" sz="1200">
                <a:solidFill>
                  <a:srgbClr val="FFFFFF"/>
                </a:solidFill>
              </a:rPr>
              <a:t>ÇILGIN NAR AĞACI</a:t>
            </a:r>
          </a:p>
          <a:p>
            <a:endParaRPr lang="tr-TR" sz="1200">
              <a:solidFill>
                <a:srgbClr val="FFFFFF"/>
              </a:solidFill>
            </a:endParaRPr>
          </a:p>
          <a:p>
            <a:r>
              <a:rPr lang="tr-TR" sz="1200">
                <a:solidFill>
                  <a:srgbClr val="FFFFFF"/>
                </a:solidFill>
              </a:rPr>
              <a:t>Kıbleden esen yelin kemerler arasında ıslık çaldığı</a:t>
            </a:r>
          </a:p>
          <a:p>
            <a:r>
              <a:rPr lang="tr-TR" sz="1200">
                <a:solidFill>
                  <a:srgbClr val="FFFFFF"/>
                </a:solidFill>
              </a:rPr>
              <a:t>Bu beyaz avlularda, söyleyin, o çılgın nar ağacı mı</a:t>
            </a:r>
          </a:p>
          <a:p>
            <a:r>
              <a:rPr lang="tr-TR" sz="1200">
                <a:solidFill>
                  <a:srgbClr val="FFFFFF"/>
                </a:solidFill>
              </a:rPr>
              <a:t>Nar dolu kahkahalar atarak aydınlıkta sıçrayan</a:t>
            </a:r>
          </a:p>
          <a:p>
            <a:r>
              <a:rPr lang="tr-TR" sz="1200">
                <a:solidFill>
                  <a:srgbClr val="FFFFFF"/>
                </a:solidFill>
              </a:rPr>
              <a:t>Rüzgârın inadıyla, fısıltıyla; söyleyin, o çılgın nar ağacı mı,</a:t>
            </a:r>
          </a:p>
          <a:p>
            <a:r>
              <a:rPr lang="tr-TR" sz="1200">
                <a:solidFill>
                  <a:srgbClr val="FFFFFF"/>
                </a:solidFill>
              </a:rPr>
              <a:t>Şafakta yeşeren yapraklarının ışıltısıyla</a:t>
            </a:r>
          </a:p>
          <a:p>
            <a:r>
              <a:rPr lang="tr-TR" sz="1200">
                <a:solidFill>
                  <a:srgbClr val="FFFFFF"/>
                </a:solidFill>
              </a:rPr>
              <a:t>Bir zafer sevincinin renklerini coşturan?</a:t>
            </a:r>
          </a:p>
          <a:p>
            <a:endParaRPr lang="tr-TR" sz="1200">
              <a:solidFill>
                <a:srgbClr val="FFFFFF"/>
              </a:solidFill>
            </a:endParaRPr>
          </a:p>
        </p:txBody>
      </p:sp>
      <p:pic>
        <p:nvPicPr>
          <p:cNvPr id="16" name="Picture 4" descr="Sisle kaplı dağ">
            <a:extLst>
              <a:ext uri="{FF2B5EF4-FFF2-40B4-BE49-F238E27FC236}">
                <a16:creationId xmlns:a16="http://schemas.microsoft.com/office/drawing/2014/main" id="{58E7B9D1-787A-6A24-930F-800EA82B589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7211" r="3839" b="-1"/>
          <a:stretch/>
        </p:blipFill>
        <p:spPr>
          <a:xfrm>
            <a:off x="4075043" y="10"/>
            <a:ext cx="8111272" cy="685799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8C04651D-B9F4-4935-A02D-364153FBDF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75346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7">
            <a:extLst>
              <a:ext uri="{FF2B5EF4-FFF2-40B4-BE49-F238E27FC236}">
                <a16:creationId xmlns:a16="http://schemas.microsoft.com/office/drawing/2014/main" id="{35230A27-1553-42F8-99D7-829868E137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9">
            <a:extLst>
              <a:ext uri="{FF2B5EF4-FFF2-40B4-BE49-F238E27FC236}">
                <a16:creationId xmlns:a16="http://schemas.microsoft.com/office/drawing/2014/main" id="{A772232D-B4D6-429F-B3D1-2D9891B85E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bg2"/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1">
            <a:extLst>
              <a:ext uri="{FF2B5EF4-FFF2-40B4-BE49-F238E27FC236}">
                <a16:creationId xmlns:a16="http://schemas.microsoft.com/office/drawing/2014/main" id="{02CC3441-26B3-4381-B3DF-8AE3C288BC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0251" y="2057399"/>
            <a:ext cx="0" cy="274320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FDB0B25-6436-2305-AE08-FE087BB45F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4882" y="963507"/>
            <a:ext cx="6135097" cy="4938851"/>
          </a:xfrm>
        </p:spPr>
        <p:txBody>
          <a:bodyPr anchor="ctr">
            <a:normAutofit/>
          </a:bodyPr>
          <a:lstStyle/>
          <a:p>
            <a:r>
              <a:rPr lang="tr-TR" sz="1800"/>
              <a:t>Çayırda çıplak kızlar sarışın kollarıyla</a:t>
            </a:r>
          </a:p>
          <a:p>
            <a:r>
              <a:rPr lang="tr-TR" sz="1800"/>
              <a:t>Yeşil yoncaları biçmek için uyandıklarında - </a:t>
            </a:r>
          </a:p>
          <a:p>
            <a:r>
              <a:rPr lang="tr-TR" sz="1800"/>
              <a:t>Uykunun sınırlarında dolaşarak - söyleyin, o çılgın nar ağacı mı,</a:t>
            </a:r>
          </a:p>
          <a:p>
            <a:r>
              <a:rPr lang="tr-TR" sz="1800"/>
              <a:t>İçinin saflığıyla kızların yeşil sepetlerini ışığa</a:t>
            </a:r>
          </a:p>
          <a:p>
            <a:r>
              <a:rPr lang="tr-TR" sz="1800"/>
              <a:t>Ve adlarını kuş cıvıltılarına boğan, söyleyin,</a:t>
            </a:r>
          </a:p>
          <a:p>
            <a:r>
              <a:rPr lang="tr-TR" sz="1800"/>
              <a:t>O çılgın nar ağacı mı dünyanın bulutlu gökleriyle savaşan?</a:t>
            </a:r>
          </a:p>
        </p:txBody>
      </p:sp>
    </p:spTree>
    <p:extLst>
      <p:ext uri="{BB962C8B-B14F-4D97-AF65-F5344CB8AC3E}">
        <p14:creationId xmlns:p14="http://schemas.microsoft.com/office/powerpoint/2010/main" val="17818689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İçerik Yer Tutucusu 2">
            <a:extLst>
              <a:ext uri="{FF2B5EF4-FFF2-40B4-BE49-F238E27FC236}">
                <a16:creationId xmlns:a16="http://schemas.microsoft.com/office/drawing/2014/main" id="{CBB4EED2-61D6-83BD-FC30-9330A669557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1599410"/>
              </p:ext>
            </p:extLst>
          </p:nvPr>
        </p:nvGraphicFramePr>
        <p:xfrm>
          <a:off x="1096963" y="2098515"/>
          <a:ext cx="10058400" cy="3786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72756092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02006FA4-1611-4B07-AF7F-85CF6D20EB3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663</Words>
  <Application>Microsoft Office PowerPoint</Application>
  <PresentationFormat>Geniş ekran</PresentationFormat>
  <Paragraphs>89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7" baseType="lpstr">
      <vt:lpstr>Calibri</vt:lpstr>
      <vt:lpstr>Calibri Light</vt:lpstr>
      <vt:lpstr>Wingdings</vt:lpstr>
      <vt:lpstr>Retrospect</vt:lpstr>
      <vt:lpstr>1930 Kuşağı Şiiri</vt:lpstr>
      <vt:lpstr>1930 Kuşağı Şiiri</vt:lpstr>
      <vt:lpstr>Yorgos Seferis (1900 - 1971)</vt:lpstr>
      <vt:lpstr>Andreas Empeirikos (1901 – 1975)</vt:lpstr>
      <vt:lpstr>Nikos Eggonopoulos (1907 – 1985)</vt:lpstr>
      <vt:lpstr>Odisseas Elitıs (1911 – 1996)</vt:lpstr>
      <vt:lpstr>PowerPoint Sunusu</vt:lpstr>
      <vt:lpstr>PowerPoint Sunusu</vt:lpstr>
      <vt:lpstr>PowerPoint Sunusu</vt:lpstr>
      <vt:lpstr>PowerPoint Sunusu</vt:lpstr>
      <vt:lpstr>PowerPoint Sunusu</vt:lpstr>
      <vt:lpstr>Yannis Ritsos (1909 – 1990)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1930 Kuşağı Şiiri</dc:title>
  <dc:creator>Efpraxia Nerantzaki</dc:creator>
  <cp:lastModifiedBy>halil eser atay</cp:lastModifiedBy>
  <cp:revision>7</cp:revision>
  <dcterms:created xsi:type="dcterms:W3CDTF">2020-05-15T13:53:18Z</dcterms:created>
  <dcterms:modified xsi:type="dcterms:W3CDTF">2023-12-22T10:22:02Z</dcterms:modified>
</cp:coreProperties>
</file>