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9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4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4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8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3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8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7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8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0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59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1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6150F-C5C5-4F82-8E3A-1F1B27C2DC5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61A13-7B8A-44B7-B183-56EAD41AE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1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Sıçan (Rat)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Sıçan fareden sonra çalışmalarda sıklıkla kullanılan omurgalı hayvanlardır.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Adaptasyon kabiliyeti yüksek ve dayanıklıdırlar. Meraklı fakat çekingen hayvanlardır.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Anatomik yapı olarak fareye benzer.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Vücut sert kıllarla kaplıdır. Beden uzunluğu 20-25 cm’dir.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Pullarla örtülü kuyruğu hemen hemen beden uzunluğuna eşittir.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Kuyruk hem denge hem de homeotermiyi düzenleme görevine sahiptir.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Kuyruk uzunluğu yaş, çevre sıcaklığı gibi faktörlerden etkilenir.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Genelde yavrularda daha kısadır.</a:t>
            </a:r>
          </a:p>
          <a:p>
            <a:pPr algn="just" eaLnBrk="1" hangingPunct="1">
              <a:lnSpc>
                <a:spcPct val="80000"/>
              </a:lnSpc>
            </a:pPr>
            <a:endParaRPr lang="tr-TR" altLang="en-US" sz="2400"/>
          </a:p>
        </p:txBody>
      </p:sp>
    </p:spTree>
    <p:extLst>
      <p:ext uri="{BB962C8B-B14F-4D97-AF65-F5344CB8AC3E}">
        <p14:creationId xmlns:p14="http://schemas.microsoft.com/office/powerpoint/2010/main" val="344666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Sıçan için gerekli kafes koşulları</a:t>
            </a:r>
          </a:p>
        </p:txBody>
      </p:sp>
      <p:pic>
        <p:nvPicPr>
          <p:cNvPr id="124931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8213" y="1268414"/>
            <a:ext cx="7848600" cy="4897437"/>
          </a:xfrm>
          <a:noFill/>
        </p:spPr>
      </p:pic>
    </p:spTree>
    <p:extLst>
      <p:ext uri="{BB962C8B-B14F-4D97-AF65-F5344CB8AC3E}">
        <p14:creationId xmlns:p14="http://schemas.microsoft.com/office/powerpoint/2010/main" val="152484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Çevre koşulları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838200" lvl="1" indent="-381000" algn="just">
              <a:lnSpc>
                <a:spcPct val="80000"/>
              </a:lnSpc>
              <a:buNone/>
            </a:pPr>
            <a:r>
              <a:rPr lang="tr-TR" altLang="en-US" sz="1800"/>
              <a:t>Sıcaklık: En uygun çevre sıcaklığı 20-24 °C arasındadır. Çevre sıcaklığındaki değişimden farelere göre daha az etkilenirler.</a:t>
            </a:r>
          </a:p>
          <a:p>
            <a:pPr marL="838200" lvl="1" indent="-381000" algn="just">
              <a:lnSpc>
                <a:spcPct val="80000"/>
              </a:lnSpc>
              <a:buNone/>
            </a:pPr>
            <a:r>
              <a:rPr lang="tr-TR" altLang="en-US" sz="1800"/>
              <a:t>Nem: % 45-65 arasında olmalıdır. </a:t>
            </a:r>
            <a:r>
              <a:rPr lang="tr-TR" altLang="en-US" sz="1800" b="1"/>
              <a:t>Odada </a:t>
            </a:r>
            <a:r>
              <a:rPr lang="tr-TR" altLang="en-US" sz="1800" b="1">
                <a:solidFill>
                  <a:schemeClr val="accent2"/>
                </a:solidFill>
              </a:rPr>
              <a:t>nem oranının düşmesi ve sıcaklığın artması sıçanlarda ring tail</a:t>
            </a:r>
            <a:r>
              <a:rPr lang="tr-TR" altLang="en-US" sz="1800" b="1"/>
              <a:t> adı verilen bir hastalığa yol açar.</a:t>
            </a:r>
            <a:r>
              <a:rPr lang="tr-TR" altLang="en-US" sz="1800"/>
              <a:t> </a:t>
            </a:r>
          </a:p>
          <a:p>
            <a:pPr marL="838200" lvl="1" indent="-381000" algn="just">
              <a:lnSpc>
                <a:spcPct val="80000"/>
              </a:lnSpc>
              <a:buNone/>
            </a:pPr>
            <a:r>
              <a:rPr lang="tr-TR" altLang="en-US" sz="1800" b="1"/>
              <a:t>Genelde sütten kesilmiş genç hayvanlarda görülür.</a:t>
            </a:r>
          </a:p>
          <a:p>
            <a:pPr marL="838200" lvl="1" indent="-381000" algn="just">
              <a:lnSpc>
                <a:spcPct val="80000"/>
              </a:lnSpc>
              <a:buNone/>
            </a:pPr>
            <a:r>
              <a:rPr lang="tr-TR" altLang="en-US" sz="1800"/>
              <a:t>Havalandırma: </a:t>
            </a:r>
            <a:r>
              <a:rPr lang="tr-TR" altLang="en-US"/>
              <a:t>Hava değişim hızı sürü yoğunluğuna ve çevre sıcaklığına bağlı olarak değişmektedir. Sürü yoğunluğunun az olduğu odalarda saatte 8-10 kez hava değişimi yeterli olurken sürü yoğunluğu daha fazla olduğunda saatte 15-20 kez yapılmalıdır </a:t>
            </a:r>
            <a:endParaRPr lang="tr-TR" altLang="en-US" sz="1800"/>
          </a:p>
          <a:p>
            <a:pPr marL="838200" lvl="1" indent="-381000" algn="just">
              <a:lnSpc>
                <a:spcPct val="80000"/>
              </a:lnSpc>
              <a:buNone/>
            </a:pPr>
            <a:r>
              <a:rPr lang="tr-TR" altLang="en-US" sz="1800"/>
              <a:t>Karanlık/Aydınlık süre: Günde 12 saat karanlık/12 saat aydınlık şeklinde olmalıdır. </a:t>
            </a:r>
          </a:p>
          <a:p>
            <a:pPr marL="838200" lvl="1" indent="-381000" algn="just">
              <a:lnSpc>
                <a:spcPct val="80000"/>
              </a:lnSpc>
              <a:buNone/>
            </a:pPr>
            <a:r>
              <a:rPr lang="tr-TR" altLang="en-US" sz="1800"/>
              <a:t>Işık yoğunluğu yüksek olursa retina hasarları gözlenir. </a:t>
            </a:r>
          </a:p>
          <a:p>
            <a:pPr marL="838200" lvl="1" indent="-381000" algn="just">
              <a:lnSpc>
                <a:spcPct val="80000"/>
              </a:lnSpc>
              <a:buNone/>
            </a:pPr>
            <a:r>
              <a:rPr lang="tr-TR" altLang="en-US" sz="1800"/>
              <a:t>Oda içindeki gürültü düzeyi 85 dB’in altında olmalıdır. </a:t>
            </a:r>
          </a:p>
        </p:txBody>
      </p:sp>
    </p:spTree>
    <p:extLst>
      <p:ext uri="{BB962C8B-B14F-4D97-AF65-F5344CB8AC3E}">
        <p14:creationId xmlns:p14="http://schemas.microsoft.com/office/powerpoint/2010/main" val="3219195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Geniş ekran</PresentationFormat>
  <Paragraphs>18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Sıçan (Rat)</vt:lpstr>
      <vt:lpstr>Sıçan için gerekli kafes koşulları</vt:lpstr>
      <vt:lpstr>Çevre koşulları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Sıçan (Rat)</dc:title>
  <dc:creator>user</dc:creator>
  <cp:lastModifiedBy>user</cp:lastModifiedBy>
  <cp:revision>1</cp:revision>
  <dcterms:created xsi:type="dcterms:W3CDTF">2017-11-15T09:30:03Z</dcterms:created>
  <dcterms:modified xsi:type="dcterms:W3CDTF">2017-11-15T09:30:18Z</dcterms:modified>
</cp:coreProperties>
</file>