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Genel Sosyoloji </a:t>
            </a:r>
            <a:br>
              <a:rPr lang="tr-TR" dirty="0" smtClean="0"/>
            </a:br>
            <a:r>
              <a:rPr lang="tr-TR" dirty="0" smtClean="0"/>
              <a:t>Dönem Programı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İhsan Toker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7201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9.</a:t>
            </a:r>
            <a:r>
              <a:rPr lang="tr-TR" dirty="0"/>
              <a:t>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r>
              <a:rPr lang="tr-TR" dirty="0" smtClean="0"/>
              <a:t>Okuma/Tartışma</a:t>
            </a:r>
            <a:r>
              <a:rPr lang="tr-TR" dirty="0"/>
              <a:t>: </a:t>
            </a:r>
            <a:r>
              <a:rPr lang="tr-TR" i="1" dirty="0"/>
              <a:t>Sosyolojik Düşünmek</a:t>
            </a:r>
            <a:r>
              <a:rPr lang="tr-TR" dirty="0"/>
              <a:t> /</a:t>
            </a:r>
            <a:r>
              <a:rPr lang="tr-TR" dirty="0" err="1"/>
              <a:t>Zygmunt</a:t>
            </a:r>
            <a:r>
              <a:rPr lang="tr-TR" dirty="0"/>
              <a:t> </a:t>
            </a:r>
            <a:r>
              <a:rPr lang="tr-TR" dirty="0" err="1"/>
              <a:t>Bauman</a:t>
            </a:r>
            <a:r>
              <a:rPr lang="tr-TR" dirty="0"/>
              <a:t>, İstanbul: Ayrıntı, 1999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2333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10. </a:t>
            </a:r>
            <a:r>
              <a:rPr lang="tr-TR" dirty="0"/>
              <a:t>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b="1" i="1" dirty="0" smtClean="0"/>
          </a:p>
          <a:p>
            <a:pPr algn="ctr"/>
            <a:endParaRPr lang="tr-TR" b="1" i="1" dirty="0"/>
          </a:p>
          <a:p>
            <a:pPr algn="ctr"/>
            <a:r>
              <a:rPr lang="tr-TR" b="1" i="1" dirty="0" smtClean="0"/>
              <a:t>Küreselleşme </a:t>
            </a:r>
            <a:r>
              <a:rPr lang="tr-TR" b="1" i="1" dirty="0"/>
              <a:t>ve Değişen Dünya</a:t>
            </a:r>
            <a:r>
              <a:rPr lang="tr-TR" dirty="0"/>
              <a:t>, A. </a:t>
            </a:r>
            <a:r>
              <a:rPr lang="tr-TR" dirty="0" err="1"/>
              <a:t>Giddens</a:t>
            </a:r>
            <a:r>
              <a:rPr lang="tr-TR" dirty="0"/>
              <a:t>, Sosyoloji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3336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11</a:t>
            </a:r>
            <a:r>
              <a:rPr lang="tr-TR" dirty="0"/>
              <a:t>. 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r>
              <a:rPr lang="tr-TR" dirty="0" smtClean="0"/>
              <a:t>Okuma/Tartışma</a:t>
            </a:r>
            <a:r>
              <a:rPr lang="tr-TR" dirty="0"/>
              <a:t>: </a:t>
            </a:r>
            <a:r>
              <a:rPr lang="tr-TR" i="1" dirty="0" err="1"/>
              <a:t>Toplumbilimsel</a:t>
            </a:r>
            <a:r>
              <a:rPr lang="tr-TR" i="1" dirty="0"/>
              <a:t> Düşün</a:t>
            </a:r>
            <a:r>
              <a:rPr lang="tr-TR" dirty="0"/>
              <a:t>/</a:t>
            </a:r>
            <a:r>
              <a:rPr lang="tr-TR" dirty="0" err="1"/>
              <a:t>C.W.Mills</a:t>
            </a:r>
            <a:r>
              <a:rPr lang="tr-TR" dirty="0"/>
              <a:t>, İstanbul: Der, 2000.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169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12. </a:t>
            </a:r>
            <a:r>
              <a:rPr lang="tr-TR" dirty="0"/>
              <a:t>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b="1" i="1" dirty="0" smtClean="0"/>
          </a:p>
          <a:p>
            <a:pPr algn="ctr"/>
            <a:r>
              <a:rPr lang="tr-TR" b="1" i="1" dirty="0" smtClean="0"/>
              <a:t>Toplumsal </a:t>
            </a:r>
            <a:r>
              <a:rPr lang="tr-TR" b="1" i="1" dirty="0"/>
              <a:t>Etkileşim ve Gündelik Yaşam</a:t>
            </a:r>
            <a:r>
              <a:rPr lang="tr-TR" dirty="0"/>
              <a:t>, A. </a:t>
            </a:r>
            <a:r>
              <a:rPr lang="tr-TR" dirty="0" err="1"/>
              <a:t>Giddens</a:t>
            </a:r>
            <a:r>
              <a:rPr lang="tr-TR" dirty="0"/>
              <a:t>, Sosyoloji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2508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13. </a:t>
            </a:r>
            <a:r>
              <a:rPr lang="tr-TR" dirty="0"/>
              <a:t>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Okuma/Tartışma</a:t>
            </a:r>
            <a:r>
              <a:rPr lang="tr-TR" dirty="0"/>
              <a:t>: </a:t>
            </a:r>
            <a:r>
              <a:rPr lang="tr-TR" i="1" dirty="0"/>
              <a:t>Modernliğin Sonuçları/</a:t>
            </a:r>
            <a:r>
              <a:rPr lang="tr-TR" dirty="0"/>
              <a:t> </a:t>
            </a:r>
            <a:r>
              <a:rPr lang="tr-TR" dirty="0" err="1"/>
              <a:t>Anthony</a:t>
            </a:r>
            <a:r>
              <a:rPr lang="tr-TR" dirty="0"/>
              <a:t> </a:t>
            </a:r>
            <a:r>
              <a:rPr lang="tr-TR" dirty="0" err="1"/>
              <a:t>Giddens</a:t>
            </a:r>
            <a:r>
              <a:rPr lang="tr-TR" dirty="0"/>
              <a:t>, </a:t>
            </a:r>
            <a:r>
              <a:rPr lang="tr-TR" dirty="0" err="1"/>
              <a:t>İstanbul:Metis</a:t>
            </a:r>
            <a:r>
              <a:rPr lang="tr-TR" dirty="0"/>
              <a:t>, 2006.</a:t>
            </a:r>
          </a:p>
          <a:p>
            <a:pPr marL="0" indent="0" algn="ctr"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2856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14. </a:t>
            </a:r>
            <a:r>
              <a:rPr lang="tr-TR" dirty="0"/>
              <a:t>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b="1" i="1" dirty="0" smtClean="0"/>
          </a:p>
          <a:p>
            <a:pPr algn="ctr"/>
            <a:r>
              <a:rPr lang="tr-TR" b="1" i="1" dirty="0" smtClean="0"/>
              <a:t>Kültür</a:t>
            </a:r>
            <a:r>
              <a:rPr lang="tr-TR" b="1" dirty="0"/>
              <a:t>,</a:t>
            </a:r>
            <a:r>
              <a:rPr lang="tr-TR" dirty="0"/>
              <a:t> İ. Sezal, Sosyolojiye Giriş, Ankara, 2003;109-131.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6973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15. </a:t>
            </a:r>
            <a:r>
              <a:rPr lang="tr-TR" dirty="0"/>
              <a:t>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r>
              <a:rPr lang="tr-TR" dirty="0" smtClean="0"/>
              <a:t>Okuma/Tartışma</a:t>
            </a:r>
            <a:r>
              <a:rPr lang="tr-TR" dirty="0"/>
              <a:t>: </a:t>
            </a:r>
            <a:r>
              <a:rPr lang="tr-TR" dirty="0" err="1"/>
              <a:t>Anton</a:t>
            </a:r>
            <a:r>
              <a:rPr lang="tr-TR" dirty="0"/>
              <a:t> </a:t>
            </a:r>
            <a:r>
              <a:rPr lang="tr-TR" dirty="0" err="1"/>
              <a:t>Zijderveld</a:t>
            </a:r>
            <a:r>
              <a:rPr lang="tr-TR" dirty="0"/>
              <a:t>,/Soyut Toplum, İstanbul: Pınar, 1985.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3379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Hafta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 smtClean="0"/>
              <a:t>	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Kayıtlar/Danışma</a:t>
            </a:r>
          </a:p>
          <a:p>
            <a:pPr marL="0" indent="0">
              <a:buNone/>
            </a:pPr>
            <a:r>
              <a:rPr lang="tr-TR" dirty="0"/>
              <a:t>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5718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</a:t>
            </a:r>
            <a:r>
              <a:rPr lang="tr-TR" dirty="0"/>
              <a:t>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b="1" i="1" dirty="0" smtClean="0"/>
          </a:p>
          <a:p>
            <a:pPr marL="0" indent="0" algn="ctr">
              <a:buNone/>
            </a:pPr>
            <a:endParaRPr lang="tr-TR" b="1" i="1" dirty="0"/>
          </a:p>
          <a:p>
            <a:pPr marL="0" indent="0" algn="ctr">
              <a:buNone/>
            </a:pPr>
            <a:r>
              <a:rPr lang="tr-TR" b="1" i="1" dirty="0" smtClean="0"/>
              <a:t>Sosyoloji </a:t>
            </a:r>
            <a:r>
              <a:rPr lang="tr-TR" b="1" i="1" dirty="0"/>
              <a:t>Nedir? Sosyolojik Bakış Açısı</a:t>
            </a:r>
            <a:r>
              <a:rPr lang="tr-TR" dirty="0"/>
              <a:t>, A. </a:t>
            </a:r>
            <a:r>
              <a:rPr lang="tr-TR" dirty="0" err="1"/>
              <a:t>Giddens</a:t>
            </a:r>
            <a:r>
              <a:rPr lang="tr-TR" dirty="0"/>
              <a:t>, Sosyoloji, Ankara: Ayraç, 2000.                 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9484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</a:t>
            </a:r>
            <a:r>
              <a:rPr lang="tr-TR" dirty="0"/>
              <a:t>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b="1" i="1" dirty="0" smtClean="0"/>
          </a:p>
          <a:p>
            <a:pPr algn="ctr"/>
            <a:endParaRPr lang="tr-TR" b="1" i="1" dirty="0"/>
          </a:p>
          <a:p>
            <a:pPr algn="ctr"/>
            <a:r>
              <a:rPr lang="tr-TR" b="1" i="1" dirty="0" smtClean="0"/>
              <a:t>Sosyoloji </a:t>
            </a:r>
            <a:r>
              <a:rPr lang="tr-TR" b="1" i="1" dirty="0"/>
              <a:t>Nedir? Sosyolojik Bakış Açısı</a:t>
            </a:r>
            <a:r>
              <a:rPr lang="tr-TR" dirty="0"/>
              <a:t>, A. </a:t>
            </a:r>
            <a:r>
              <a:rPr lang="tr-TR" dirty="0" err="1"/>
              <a:t>Giddens</a:t>
            </a:r>
            <a:r>
              <a:rPr lang="tr-TR" dirty="0"/>
              <a:t>, Sosyoloji, Ankara: Ayraç, 2000.                 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2563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 </a:t>
            </a:r>
            <a:r>
              <a:rPr lang="tr-TR" dirty="0"/>
              <a:t>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r>
              <a:rPr lang="tr-TR" dirty="0" smtClean="0"/>
              <a:t>Okuma/Tartışma</a:t>
            </a:r>
            <a:r>
              <a:rPr lang="tr-TR" dirty="0"/>
              <a:t>: </a:t>
            </a:r>
            <a:r>
              <a:rPr lang="tr-TR" i="1" dirty="0"/>
              <a:t>Sosyoloji</a:t>
            </a:r>
            <a:r>
              <a:rPr lang="tr-TR" dirty="0"/>
              <a:t>/Steve Bruce,  </a:t>
            </a:r>
            <a:r>
              <a:rPr lang="tr-TR" dirty="0" err="1"/>
              <a:t>Ankara:Dost</a:t>
            </a:r>
            <a:r>
              <a:rPr lang="tr-TR" dirty="0"/>
              <a:t> Y., 2016  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2873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5. </a:t>
            </a:r>
            <a:r>
              <a:rPr lang="tr-TR" dirty="0"/>
              <a:t>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b="1" i="1" dirty="0" smtClean="0"/>
          </a:p>
          <a:p>
            <a:pPr algn="ctr"/>
            <a:endParaRPr lang="tr-TR" b="1" i="1" dirty="0"/>
          </a:p>
          <a:p>
            <a:pPr algn="ctr"/>
            <a:r>
              <a:rPr lang="tr-TR" b="1" i="1" dirty="0" smtClean="0"/>
              <a:t>Sosyolojide </a:t>
            </a:r>
            <a:r>
              <a:rPr lang="tr-TR" b="1" i="1" dirty="0"/>
              <a:t>Kuramsal Düşünce</a:t>
            </a:r>
            <a:r>
              <a:rPr lang="tr-TR" i="1" dirty="0"/>
              <a:t>,</a:t>
            </a:r>
            <a:r>
              <a:rPr lang="tr-TR" dirty="0"/>
              <a:t> A. </a:t>
            </a:r>
            <a:r>
              <a:rPr lang="tr-TR" dirty="0" err="1"/>
              <a:t>Giddens</a:t>
            </a:r>
            <a:r>
              <a:rPr lang="tr-TR" dirty="0"/>
              <a:t>, Sosyoloji.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7844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6. </a:t>
            </a:r>
            <a:r>
              <a:rPr lang="tr-TR" dirty="0"/>
              <a:t>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r>
              <a:rPr lang="tr-TR" dirty="0" smtClean="0"/>
              <a:t>Okuma/Tartışma</a:t>
            </a:r>
            <a:r>
              <a:rPr lang="tr-TR" dirty="0"/>
              <a:t>: </a:t>
            </a:r>
            <a:r>
              <a:rPr lang="tr-TR" i="1" dirty="0"/>
              <a:t>Sosyolojik Düşüncenin Kısa Tarihi</a:t>
            </a:r>
            <a:r>
              <a:rPr lang="tr-TR" dirty="0"/>
              <a:t> /Alan </a:t>
            </a:r>
            <a:r>
              <a:rPr lang="tr-TR" dirty="0" err="1"/>
              <a:t>Swingewood</a:t>
            </a:r>
            <a:r>
              <a:rPr lang="tr-TR" dirty="0"/>
              <a:t>. Ankara: Bilim ve Sanat, 1998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4023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7. </a:t>
            </a:r>
            <a:r>
              <a:rPr lang="tr-TR" dirty="0"/>
              <a:t>Hafta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b="1" dirty="0" smtClean="0"/>
          </a:p>
          <a:p>
            <a:pPr algn="ctr"/>
            <a:endParaRPr lang="tr-TR" b="1" dirty="0"/>
          </a:p>
          <a:p>
            <a:pPr algn="ctr"/>
            <a:r>
              <a:rPr lang="tr-TR" b="1" dirty="0" smtClean="0"/>
              <a:t>CUMHURİYET </a:t>
            </a:r>
            <a:r>
              <a:rPr lang="tr-TR" b="1" dirty="0"/>
              <a:t>BAYRAMI/RESMİ TATİL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8765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8.</a:t>
            </a:r>
            <a:r>
              <a:rPr lang="tr-TR" dirty="0"/>
              <a:t>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b="1" i="1" dirty="0" smtClean="0"/>
          </a:p>
          <a:p>
            <a:pPr algn="ctr"/>
            <a:endParaRPr lang="tr-TR" b="1" i="1" dirty="0"/>
          </a:p>
          <a:p>
            <a:pPr algn="ctr"/>
            <a:r>
              <a:rPr lang="tr-TR" b="1" i="1" dirty="0" smtClean="0"/>
              <a:t>Sosyolojik </a:t>
            </a:r>
            <a:r>
              <a:rPr lang="tr-TR" b="1" i="1" dirty="0"/>
              <a:t>Sorular Sorma ve Cevaplama</a:t>
            </a:r>
            <a:r>
              <a:rPr lang="tr-TR" dirty="0"/>
              <a:t>, A. </a:t>
            </a:r>
            <a:r>
              <a:rPr lang="tr-TR" dirty="0" err="1"/>
              <a:t>Giddens</a:t>
            </a:r>
            <a:r>
              <a:rPr lang="tr-TR" dirty="0"/>
              <a:t>, Sosyoloji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273698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201</Words>
  <Application>Microsoft Office PowerPoint</Application>
  <PresentationFormat>Ekran Gösterisi (4:3)</PresentationFormat>
  <Paragraphs>62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Genel Sosyoloji  Dönem Programı</vt:lpstr>
      <vt:lpstr>1. Hafta</vt:lpstr>
      <vt:lpstr>2. Hafta</vt:lpstr>
      <vt:lpstr>3. Hafta</vt:lpstr>
      <vt:lpstr>4. Hafta</vt:lpstr>
      <vt:lpstr>5. Hafta</vt:lpstr>
      <vt:lpstr>6. Hafta</vt:lpstr>
      <vt:lpstr>7. Hafta</vt:lpstr>
      <vt:lpstr>8. Hafta</vt:lpstr>
      <vt:lpstr>9. Hafta</vt:lpstr>
      <vt:lpstr>10. Hafta</vt:lpstr>
      <vt:lpstr>11. Hafta</vt:lpstr>
      <vt:lpstr>12. Hafta</vt:lpstr>
      <vt:lpstr>13. Hafta</vt:lpstr>
      <vt:lpstr>14. Hafta</vt:lpstr>
      <vt:lpstr>15. Hafta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Genel Sosyoloji  Dönem Programı</dc:title>
  <dc:creator>toker</dc:creator>
  <cp:lastModifiedBy>user</cp:lastModifiedBy>
  <cp:revision>2</cp:revision>
  <dcterms:created xsi:type="dcterms:W3CDTF">2019-10-12T12:51:55Z</dcterms:created>
  <dcterms:modified xsi:type="dcterms:W3CDTF">2019-10-12T13:02:00Z</dcterms:modified>
</cp:coreProperties>
</file>