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36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13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2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08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12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63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32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46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63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64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2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DEB2-12F9-42BE-B034-FFDADAD85481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36A5F-3EF9-4828-94AE-610BDDB2EC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42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Avrupa’da tekstil </a:t>
            </a:r>
            <a:r>
              <a:rPr lang="tr-TR" dirty="0" err="1" smtClean="0"/>
              <a:t>konservasyon</a:t>
            </a:r>
            <a:r>
              <a:rPr lang="tr-TR" dirty="0" smtClean="0"/>
              <a:t> geçmişi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, F. 2007. </a:t>
            </a:r>
            <a:r>
              <a:rPr lang="tr-TR" dirty="0" err="1" smtClean="0"/>
              <a:t>Unravelling</a:t>
            </a:r>
            <a:r>
              <a:rPr lang="tr-TR" dirty="0" smtClean="0"/>
              <a:t> </a:t>
            </a:r>
            <a:r>
              <a:rPr lang="tr-TR" dirty="0" err="1" smtClean="0"/>
              <a:t>textiles</a:t>
            </a:r>
            <a:r>
              <a:rPr lang="tr-TR" dirty="0" smtClean="0"/>
              <a:t>. </a:t>
            </a:r>
            <a:r>
              <a:rPr lang="tr-TR" dirty="0" err="1" smtClean="0"/>
              <a:t>Archetype</a:t>
            </a:r>
            <a:r>
              <a:rPr lang="tr-TR" dirty="0" smtClean="0"/>
              <a:t> </a:t>
            </a:r>
            <a:r>
              <a:rPr lang="tr-TR" dirty="0" err="1" smtClean="0"/>
              <a:t>publications</a:t>
            </a:r>
            <a:r>
              <a:rPr lang="tr-TR" dirty="0"/>
              <a:t> </a:t>
            </a:r>
            <a:r>
              <a:rPr lang="tr-TR" dirty="0" smtClean="0"/>
              <a:t>UK</a:t>
            </a:r>
            <a:r>
              <a:rPr lang="tr-TR" dirty="0" smtClean="0"/>
              <a:t>, </a:t>
            </a:r>
            <a:r>
              <a:rPr lang="tr-TR" dirty="0" smtClean="0"/>
              <a:t>p. </a:t>
            </a:r>
            <a:r>
              <a:rPr lang="tr-TR" dirty="0" smtClean="0"/>
              <a:t>174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842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Bakım, aktif </a:t>
            </a:r>
            <a:r>
              <a:rPr lang="tr-TR" dirty="0" err="1" smtClean="0"/>
              <a:t>konservasyon</a:t>
            </a:r>
            <a:r>
              <a:rPr lang="tr-TR" dirty="0" smtClean="0"/>
              <a:t>, pasif </a:t>
            </a:r>
            <a:r>
              <a:rPr lang="tr-TR" dirty="0" err="1" smtClean="0"/>
              <a:t>konservasyon</a:t>
            </a:r>
            <a:r>
              <a:rPr lang="tr-TR" dirty="0" smtClean="0"/>
              <a:t>, koruma, kültürel miras, önleyici koruma, onarım gibi terimler</a:t>
            </a:r>
          </a:p>
          <a:p>
            <a:r>
              <a:rPr lang="tr-TR" dirty="0" smtClean="0"/>
              <a:t>Nesilden </a:t>
            </a:r>
            <a:r>
              <a:rPr lang="tr-TR" dirty="0" err="1"/>
              <a:t>nesile</a:t>
            </a:r>
            <a:r>
              <a:rPr lang="tr-TR" dirty="0"/>
              <a:t> miras olarak geçmemekte, aynı zamanda savaş ganimeti </a:t>
            </a:r>
            <a:endParaRPr lang="tr-TR" dirty="0" smtClean="0"/>
          </a:p>
          <a:p>
            <a:r>
              <a:rPr lang="tr-TR" dirty="0" smtClean="0"/>
              <a:t>Goblenler, </a:t>
            </a:r>
            <a:r>
              <a:rPr lang="tr-TR" dirty="0" err="1" smtClean="0"/>
              <a:t>tapestriler</a:t>
            </a:r>
            <a:r>
              <a:rPr lang="tr-TR" dirty="0" smtClean="0"/>
              <a:t>, giyimler</a:t>
            </a:r>
          </a:p>
          <a:p>
            <a:r>
              <a:rPr lang="tr-TR" dirty="0" smtClean="0"/>
              <a:t>14. yy ve 15. yy tekstil atölyelerinde üretim, evlerde onarım</a:t>
            </a:r>
          </a:p>
          <a:p>
            <a:r>
              <a:rPr lang="tr-TR" dirty="0" err="1" smtClean="0"/>
              <a:t>Restoratörlük</a:t>
            </a:r>
            <a:r>
              <a:rPr lang="tr-TR" dirty="0" smtClean="0"/>
              <a:t>, zanaatkarlık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55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Zayıf ışık haslığına sahip sentetik boyalar ile boyama</a:t>
            </a:r>
          </a:p>
          <a:p>
            <a:r>
              <a:rPr lang="tr-TR" dirty="0" smtClean="0"/>
              <a:t>Bazı giyim elemanlarının kesilmesi</a:t>
            </a:r>
          </a:p>
          <a:p>
            <a:r>
              <a:rPr lang="tr-TR" dirty="0" smtClean="0"/>
              <a:t>İkinci dünya savaşında tekstillerin saklanması</a:t>
            </a:r>
          </a:p>
          <a:p>
            <a:r>
              <a:rPr lang="tr-TR" dirty="0" smtClean="0"/>
              <a:t>Restorasyon yerine koruma terimi</a:t>
            </a:r>
          </a:p>
          <a:p>
            <a:r>
              <a:rPr lang="tr-TR" dirty="0" smtClean="0"/>
              <a:t>1950’lerde tekstil korumada Hollanda’nın yeri, </a:t>
            </a:r>
            <a:r>
              <a:rPr lang="tr-TR" dirty="0" err="1" smtClean="0"/>
              <a:t>konservasyonda</a:t>
            </a:r>
            <a:r>
              <a:rPr lang="tr-TR" dirty="0" smtClean="0"/>
              <a:t> bilimsel yöntemler </a:t>
            </a:r>
          </a:p>
          <a:p>
            <a:r>
              <a:rPr lang="tr-TR" dirty="0" smtClean="0"/>
              <a:t>1980’lerde aktif </a:t>
            </a:r>
            <a:r>
              <a:rPr lang="tr-TR" dirty="0" err="1" smtClean="0"/>
              <a:t>konservasyon</a:t>
            </a:r>
            <a:r>
              <a:rPr lang="tr-TR" dirty="0" smtClean="0"/>
              <a:t> pasif </a:t>
            </a:r>
            <a:r>
              <a:rPr lang="tr-TR" dirty="0" err="1" smtClean="0"/>
              <a:t>konservasyon</a:t>
            </a:r>
            <a:endParaRPr lang="tr-TR" dirty="0" smtClean="0"/>
          </a:p>
          <a:p>
            <a:r>
              <a:rPr lang="tr-TR" dirty="0" smtClean="0"/>
              <a:t>1990’larda önleyici </a:t>
            </a:r>
            <a:r>
              <a:rPr lang="tr-TR" dirty="0" err="1" smtClean="0"/>
              <a:t>konservasyon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710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Restorasyon, nesneyi </a:t>
            </a:r>
            <a:r>
              <a:rPr lang="tr-TR" dirty="0"/>
              <a:t>orijinal işlevinin gerek sergileme gerekse araştırma amacıyla hem estetik hem de yapısal olarak eski haline getirileceği şekilde geri </a:t>
            </a:r>
            <a:r>
              <a:rPr lang="tr-TR" dirty="0" smtClean="0"/>
              <a:t>döndürme </a:t>
            </a:r>
          </a:p>
          <a:p>
            <a:r>
              <a:rPr lang="tr-TR" dirty="0" err="1" smtClean="0"/>
              <a:t>Konservasyon</a:t>
            </a:r>
            <a:r>
              <a:rPr lang="tr-TR" dirty="0" smtClean="0"/>
              <a:t>, </a:t>
            </a:r>
            <a:r>
              <a:rPr lang="tr-TR" dirty="0"/>
              <a:t>nesnenin durumunu takviye etmeyi ve yakın gelecekte oluşabilecek hasarlardan kaçınmayı amaçlayan tüm önlemler ve iyileştirme işlemleri </a:t>
            </a:r>
            <a:r>
              <a:rPr lang="tr-TR" dirty="0" smtClean="0"/>
              <a:t>dizisi</a:t>
            </a:r>
          </a:p>
          <a:p>
            <a:r>
              <a:rPr lang="tr-TR" dirty="0" smtClean="0"/>
              <a:t>Önleyici </a:t>
            </a:r>
            <a:r>
              <a:rPr lang="tr-TR" dirty="0" err="1" smtClean="0"/>
              <a:t>konservasyon</a:t>
            </a:r>
            <a:r>
              <a:rPr lang="tr-TR" dirty="0" smtClean="0"/>
              <a:t>, </a:t>
            </a:r>
            <a:r>
              <a:rPr lang="tr-TR" dirty="0"/>
              <a:t>nesneleri depolamak ve sergilemek için optimum bir ortam yaratmayı amaçlayan, nesnelerin doğal bozulmasını önlemeye veya geciktirmeye yönelik önlemleri ve iyileştirme </a:t>
            </a:r>
            <a:r>
              <a:rPr lang="tr-TR" dirty="0" smtClean="0"/>
              <a:t>işlemleri (</a:t>
            </a:r>
            <a:r>
              <a:rPr lang="tr-TR" smtClean="0"/>
              <a:t>Boersma 2007)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487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178</Words>
  <Application>Microsoft Office PowerPoint</Application>
  <PresentationFormat>Geniş ekran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Avrupa’da tekstil konservasyon geçmişi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Tekstil konservasyonunda Avrupa’nın geçmişi</dc:title>
  <dc:creator>gsf</dc:creator>
  <cp:lastModifiedBy>gsf</cp:lastModifiedBy>
  <cp:revision>7</cp:revision>
  <dcterms:created xsi:type="dcterms:W3CDTF">2020-05-11T17:15:34Z</dcterms:created>
  <dcterms:modified xsi:type="dcterms:W3CDTF">2020-05-14T07:03:09Z</dcterms:modified>
</cp:coreProperties>
</file>