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6" r:id="rId4"/>
    <p:sldId id="259" r:id="rId5"/>
    <p:sldId id="257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28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67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2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852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61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15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06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08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06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1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05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8409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İndirgeme Eleştirisi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ve Kapitalizm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Protestan Ahlakı ve Kapitalizmin Ruhu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Kalvinizm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0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5466" y="1254473"/>
            <a:ext cx="10515600" cy="3630678"/>
          </a:xfrm>
        </p:spPr>
        <p:txBody>
          <a:bodyPr>
            <a:normAutofit/>
          </a:bodyPr>
          <a:lstStyle/>
          <a:p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Sosyal Eylem: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aşka insanların varlıkları anlamlı biçimde gözetilerek yapılan eylem. 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İdeal Tip: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 gereken anlamında değil, gerçekliği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anlamak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için kendisine başvurulacak bir model anlamında yapılmış bir soyutlama. Örneğin, «duygusal eylem», «geleneksel otorite», «rasyonel hukuk». 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Anlamak: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Eylemin, gözlemcinin değil, failin zihin dünyasında taşıdığı anlamı, eyleme yol açan motivasyonu (saik) anlamak.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19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460564"/>
            <a:ext cx="9144000" cy="3324377"/>
          </a:xfrm>
        </p:spPr>
        <p:txBody>
          <a:bodyPr>
            <a:no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Sosyal Eylem İdeal Tipleri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Duygusal Eylem</a:t>
            </a:r>
            <a:b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Geleneksel Eylem</a:t>
            </a:r>
            <a:b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Amaç-Rasyonel Eylem</a:t>
            </a:r>
            <a:b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Rasyonel Eylem</a:t>
            </a:r>
            <a:b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Değer-Rasyonel Eylem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ağ Ayraç 2"/>
          <p:cNvSpPr/>
          <p:nvPr/>
        </p:nvSpPr>
        <p:spPr>
          <a:xfrm>
            <a:off x="5837129" y="3826701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57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56979"/>
          </a:xfrm>
        </p:spPr>
        <p:txBody>
          <a:bodyPr>
            <a:normAutofit/>
          </a:bodyPr>
          <a:lstStyle/>
          <a:p>
            <a:pPr algn="ctr"/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İktidar ve Otorite Arasındaki Fark</a:t>
            </a:r>
            <a:b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Takipçileri tarafından meşru sayıldığı için itaat edilmekte olan iktidar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otorite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diye adlandırılır. Aksi halde «de 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iktidar söz konusudur. </a:t>
            </a:r>
            <a:b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Weber’in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ilgilendiği, birincilerdir. </a:t>
            </a:r>
            <a:r>
              <a:rPr lang="tr-TR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97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8408" y="365124"/>
            <a:ext cx="10515600" cy="4908333"/>
          </a:xfrm>
        </p:spPr>
        <p:txBody>
          <a:bodyPr>
            <a:normAutofit/>
          </a:bodyPr>
          <a:lstStyle/>
          <a:p>
            <a:pPr algn="ctr"/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Takipçilerinin Meşru Bulma Gerekçelerine Göre Otorite İdeal Tipleri</a:t>
            </a:r>
            <a:b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Karizmatik Otorite</a:t>
            </a:r>
            <a:b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Geleneksel Otorite</a:t>
            </a:r>
            <a:b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Rasyonel/Hukuksal Otorite</a:t>
            </a:r>
            <a:endParaRPr 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9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7367" y="365125"/>
            <a:ext cx="10515600" cy="5158853"/>
          </a:xfrm>
        </p:spPr>
        <p:txBody>
          <a:bodyPr>
            <a:normAutofit/>
          </a:bodyPr>
          <a:lstStyle/>
          <a:p>
            <a:pPr algn="ctr"/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Bürokratik Örgütlenme</a:t>
            </a:r>
            <a:b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Görevler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Uzmanlar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 ötesi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Hiyerarşi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Standartlık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Rutinlik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KURALLAR</a:t>
            </a:r>
            <a:endParaRPr 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60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34</Words>
  <Application>Microsoft Office PowerPoint</Application>
  <PresentationFormat>Geniş ekran</PresentationFormat>
  <Paragraphs>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Teması</vt:lpstr>
      <vt:lpstr>Ekonomik İndirgeme Eleştirisi  Din ve Kapitalizm  Protestan Ahlakı ve Kapitalizmin Ruhu  Kalvinizm</vt:lpstr>
      <vt:lpstr>Sosyal Eylem: Başka insanların varlıkları anlamlı biçimde gözetilerek yapılan eylem.  İdeal Tip: Olması gereken anlamında değil, gerçekliği anlamak için kendisine başvurulacak bir model anlamında yapılmış bir soyutlama. Örneğin, «duygusal eylem», «geleneksel otorite», «rasyonel hukuk».  Anlamak: Eylemin, gözlemcinin değil, failin zihin dünyasında taşıdığı anlamı, eyleme yol açan motivasyonu (saik) anlamak. </vt:lpstr>
      <vt:lpstr>Sosyal Eylem İdeal Tipleri   Duygusal Eylem   Geleneksel Eylem                                                                                Amaç-Rasyonel Eylem Rasyonel Eylem                                                                                Değer-Rasyonel Eylem</vt:lpstr>
      <vt:lpstr>İktidar ve Otorite Arasındaki Fark  Takipçileri tarafından meşru sayıldığı için itaat edilmekte olan iktidar otorite diye adlandırılır. Aksi halde «de facto» iktidar söz konusudur.  Weber’in ilgilendiği, birincilerdir.  </vt:lpstr>
      <vt:lpstr>Takipçilerinin Meşru Bulma Gerekçelerine Göre Otorite İdeal Tipleri  Karizmatik Otorite  Geleneksel Otorite  Rasyonel/Hukuksal Otorite</vt:lpstr>
      <vt:lpstr>Bürokratik Örgütlenme  Görevler Uzmanlar Kişi ötesi Hiyerarşi Standartlık Rutinlik KURALLAR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Marx’ta üretim ilişkileri</dc:title>
  <dc:creator>Saim Üye</dc:creator>
  <cp:lastModifiedBy>Saim Üye</cp:lastModifiedBy>
  <cp:revision>18</cp:revision>
  <dcterms:created xsi:type="dcterms:W3CDTF">2018-03-15T14:59:02Z</dcterms:created>
  <dcterms:modified xsi:type="dcterms:W3CDTF">2018-12-05T08:59:23Z</dcterms:modified>
</cp:coreProperties>
</file>