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FC546-3516-4007-B452-570E3654189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CA566-FEB0-42F3-A4C6-7E3165AB56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2245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FC546-3516-4007-B452-570E3654189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CA566-FEB0-42F3-A4C6-7E3165AB56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9061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FC546-3516-4007-B452-570E3654189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CA566-FEB0-42F3-A4C6-7E3165AB56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007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FC546-3516-4007-B452-570E3654189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CA566-FEB0-42F3-A4C6-7E3165AB56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9123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FC546-3516-4007-B452-570E3654189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CA566-FEB0-42F3-A4C6-7E3165AB56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5823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FC546-3516-4007-B452-570E3654189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CA566-FEB0-42F3-A4C6-7E3165AB56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394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FC546-3516-4007-B452-570E3654189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CA566-FEB0-42F3-A4C6-7E3165AB56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0565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FC546-3516-4007-B452-570E3654189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CA566-FEB0-42F3-A4C6-7E3165AB56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8941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FC546-3516-4007-B452-570E3654189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CA566-FEB0-42F3-A4C6-7E3165AB56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256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FC546-3516-4007-B452-570E3654189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CA566-FEB0-42F3-A4C6-7E3165AB56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7685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FC546-3516-4007-B452-570E3654189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CA566-FEB0-42F3-A4C6-7E3165AB56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7881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7FC546-3516-4007-B452-570E36541894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CA566-FEB0-42F3-A4C6-7E3165AB56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7513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Tanışma, dersin içeriği ve kullanılacak kaynaklar hakkında öğrencileri bilgilendirme. </a:t>
            </a:r>
          </a:p>
          <a:p>
            <a:r>
              <a:rPr lang="tr-TR" dirty="0" smtClean="0"/>
              <a:t>Öğrencilerin daha önceki aldıkları derslere atıf yapılarak bazı lüzumlu hatırlatmaların yapılması.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71364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23</Words>
  <Application>Microsoft Office PowerPoint</Application>
  <PresentationFormat>Geniş ekran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MUSTAFA OZIS</dc:creator>
  <cp:lastModifiedBy>MUSTAFA OZIS</cp:lastModifiedBy>
  <cp:revision>2</cp:revision>
  <dcterms:created xsi:type="dcterms:W3CDTF">2020-02-05T15:28:44Z</dcterms:created>
  <dcterms:modified xsi:type="dcterms:W3CDTF">2020-02-05T15:32:32Z</dcterms:modified>
</cp:coreProperties>
</file>