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2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33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79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42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8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98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18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06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3641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34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16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103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0B18A-182C-430C-B6C5-732553C25FB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23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lamweb.net/ar/fatwa/404083/%D9%8A%D9%86%D8%A8%D8%BA%D9%8A-%D8%B9%D9%84%D9%89-%D8%A7%D9%84%D8%B7%D8%A7%D9%84%D8%A8-%D8%A7%D9%84%D8%A7%D8%AC%D8%AA%D9%87%D8%A7%D8%AF-%D9%81%D9%8A-%D8%A7%D9%84%D9%85%D8%B0%D8%A7%D9%83%D8%B1%D8%A9-%D9%84%D8%AA%D8%AD%D9%82%D9%8A%D9%82-%D9%85%D8%A7-%D9%8A%D8%AA%D9%85%D9%86%D8%A7%D9%87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" y="318125"/>
            <a:ext cx="10810875" cy="59720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884157" y="1867710"/>
            <a:ext cx="6318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ARP 221 Türkçeden Arapçaya Çeviri</a:t>
            </a:r>
            <a:endParaRPr lang="tr-TR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538919" y="2611892"/>
            <a:ext cx="73111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 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İsim ve sıfat tamlaması pekiştirilerek tekrar edilecektir</a:t>
            </a:r>
            <a:r>
              <a:rPr lang="tr-TR" dirty="0" smtClean="0"/>
              <a:t>. 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Muzari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fiilin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edilmesine örnek teşkil edecek cümle yapılarını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34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965998" y="880512"/>
            <a:ext cx="4677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 smtClean="0"/>
              <a:t>لا</a:t>
            </a:r>
            <a:r>
              <a:rPr lang="tr-TR" sz="2400" dirty="0" smtClean="0"/>
              <a:t> </a:t>
            </a:r>
            <a:r>
              <a:rPr lang="tr-TR" sz="2400" dirty="0" err="1" smtClean="0"/>
              <a:t>تقلق</a:t>
            </a:r>
            <a:r>
              <a:rPr lang="tr-TR" sz="2400" dirty="0" smtClean="0"/>
              <a:t>، </a:t>
            </a:r>
            <a:r>
              <a:rPr lang="tr-TR" sz="2400" dirty="0" err="1" smtClean="0"/>
              <a:t>لا</a:t>
            </a:r>
            <a:r>
              <a:rPr lang="tr-TR" sz="2400" dirty="0" smtClean="0"/>
              <a:t> </a:t>
            </a:r>
            <a:r>
              <a:rPr lang="tr-TR" sz="2400" dirty="0" err="1" smtClean="0"/>
              <a:t>أحد</a:t>
            </a:r>
            <a:r>
              <a:rPr lang="tr-TR" sz="2400" dirty="0" smtClean="0"/>
              <a:t> </a:t>
            </a:r>
            <a:r>
              <a:rPr lang="tr-TR" sz="2400" dirty="0" err="1" smtClean="0"/>
              <a:t>يستطيع</a:t>
            </a:r>
            <a:r>
              <a:rPr lang="tr-TR" sz="2400" dirty="0" smtClean="0"/>
              <a:t> </a:t>
            </a:r>
            <a:r>
              <a:rPr lang="tr-TR" sz="2400" dirty="0" err="1" smtClean="0"/>
              <a:t>أن</a:t>
            </a:r>
            <a:r>
              <a:rPr lang="tr-TR" sz="2400" dirty="0" smtClean="0"/>
              <a:t> </a:t>
            </a:r>
            <a:r>
              <a:rPr lang="tr-TR" sz="2400" dirty="0" err="1" smtClean="0"/>
              <a:t>يأخذ</a:t>
            </a:r>
            <a:r>
              <a:rPr lang="tr-TR" sz="2400" dirty="0" smtClean="0"/>
              <a:t> </a:t>
            </a:r>
            <a:r>
              <a:rPr lang="tr-TR" sz="2400" dirty="0" err="1" smtClean="0"/>
              <a:t>مكانك</a:t>
            </a:r>
            <a:r>
              <a:rPr lang="tr-TR" sz="2400" dirty="0" smtClean="0"/>
              <a:t> </a:t>
            </a:r>
            <a:r>
              <a:rPr lang="tr-TR" sz="2400" dirty="0" err="1" smtClean="0"/>
              <a:t>في</a:t>
            </a:r>
            <a:r>
              <a:rPr lang="tr-TR" sz="2400" dirty="0" smtClean="0"/>
              <a:t> </a:t>
            </a:r>
            <a:r>
              <a:rPr lang="tr-TR" sz="2400" dirty="0" err="1" smtClean="0"/>
              <a:t>قلبي</a:t>
            </a:r>
            <a:endParaRPr lang="tr-TR" sz="2400" dirty="0"/>
          </a:p>
        </p:txBody>
      </p:sp>
      <p:sp>
        <p:nvSpPr>
          <p:cNvPr id="3" name="Metin Kutusu 2"/>
          <p:cNvSpPr txBox="1">
            <a:spLocks noChangeArrowheads="1"/>
          </p:cNvSpPr>
          <p:nvPr/>
        </p:nvSpPr>
        <p:spPr bwMode="auto">
          <a:xfrm>
            <a:off x="1520646" y="1551866"/>
            <a:ext cx="4532963" cy="487506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solidFill>
                  <a:srgbClr val="141414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شرب سمير الشاي, </a:t>
            </a:r>
            <a:r>
              <a:rPr lang="ar-SA" sz="2400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أما</a:t>
            </a:r>
            <a:r>
              <a:rPr lang="ar-SA" sz="2400" dirty="0">
                <a:solidFill>
                  <a:srgbClr val="141414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فاطمة</a:t>
            </a:r>
            <a:r>
              <a:rPr lang="ar-SA" sz="2400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tr-T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</a:t>
            </a:r>
            <a:r>
              <a:rPr lang="ar-SA" sz="2400" dirty="0">
                <a:solidFill>
                  <a:srgbClr val="141414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شربت النبيذ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787128" y="739620"/>
            <a:ext cx="22557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dirty="0">
                <a:solidFill>
                  <a:srgbClr val="141414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المسافر الأول قصير،</a:t>
            </a:r>
            <a:endParaRPr lang="tr-TR" sz="2400" dirty="0"/>
          </a:p>
        </p:txBody>
      </p:sp>
      <p:sp>
        <p:nvSpPr>
          <p:cNvPr id="5" name="Dikdörtgen 4"/>
          <p:cNvSpPr/>
          <p:nvPr/>
        </p:nvSpPr>
        <p:spPr>
          <a:xfrm>
            <a:off x="173638" y="802691"/>
            <a:ext cx="36134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dirty="0">
                <a:solidFill>
                  <a:srgbClr val="C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أمّا</a:t>
            </a:r>
            <a:r>
              <a:rPr lang="ar-SA" sz="2400" dirty="0">
                <a:solidFill>
                  <a:srgbClr val="141414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المسافر الثاني، </a:t>
            </a:r>
            <a:r>
              <a:rPr lang="ar-SA" sz="2400" dirty="0">
                <a:solidFill>
                  <a:srgbClr val="C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ف</a:t>
            </a:r>
            <a:r>
              <a:rPr lang="ar-SA" sz="2400" dirty="0">
                <a:solidFill>
                  <a:srgbClr val="141414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هو شاب طويل</a:t>
            </a:r>
            <a:r>
              <a:rPr lang="tr-TR" sz="2400" dirty="0"/>
              <a:t>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908956" y="2326882"/>
            <a:ext cx="2133918" cy="4676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solidFill>
                  <a:srgbClr val="C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أما</a:t>
            </a:r>
            <a:r>
              <a:rPr lang="ar-SA" sz="2400" dirty="0">
                <a:solidFill>
                  <a:srgbClr val="141414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فاطمة </a:t>
            </a:r>
            <a:r>
              <a:rPr lang="ar-SA" sz="2400" dirty="0">
                <a:solidFill>
                  <a:srgbClr val="C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ف</a:t>
            </a:r>
            <a:r>
              <a:rPr lang="ar-SA" sz="2400" dirty="0">
                <a:solidFill>
                  <a:srgbClr val="141414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هي أختي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146478" y="1547473"/>
            <a:ext cx="33073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/>
              <a:t>ي</a:t>
            </a:r>
            <a:r>
              <a:rPr lang="tr-TR" sz="2400" dirty="0" err="1" smtClean="0"/>
              <a:t>ريد</a:t>
            </a:r>
            <a:r>
              <a:rPr lang="tr-TR" sz="2400" dirty="0" smtClean="0"/>
              <a:t> </a:t>
            </a:r>
            <a:r>
              <a:rPr lang="tr-TR" sz="2400" dirty="0" err="1"/>
              <a:t>أن</a:t>
            </a:r>
            <a:r>
              <a:rPr lang="tr-TR" sz="2400" dirty="0"/>
              <a:t> </a:t>
            </a:r>
            <a:r>
              <a:rPr lang="tr-TR" sz="2400" dirty="0" err="1"/>
              <a:t>ي</a:t>
            </a:r>
            <a:r>
              <a:rPr lang="tr-TR" sz="2400" dirty="0" err="1" smtClean="0"/>
              <a:t>دخرنقود</a:t>
            </a:r>
            <a:r>
              <a:rPr lang="tr-TR" sz="2400" dirty="0" smtClean="0"/>
              <a:t> </a:t>
            </a:r>
            <a:r>
              <a:rPr lang="tr-TR" sz="2400" dirty="0" err="1" smtClean="0"/>
              <a:t>ل</a:t>
            </a:r>
            <a:r>
              <a:rPr lang="tr-TR" sz="2400" dirty="0" err="1"/>
              <a:t>ي</a:t>
            </a:r>
            <a:r>
              <a:rPr lang="tr-TR" sz="2400" dirty="0" err="1" smtClean="0"/>
              <a:t>شتري</a:t>
            </a:r>
            <a:r>
              <a:rPr lang="tr-TR" sz="2400" dirty="0" smtClean="0"/>
              <a:t> </a:t>
            </a:r>
            <a:r>
              <a:rPr lang="tr-TR" sz="2400" dirty="0" err="1"/>
              <a:t>دراجة</a:t>
            </a:r>
            <a:endParaRPr lang="tr-TR" sz="2400" dirty="0"/>
          </a:p>
        </p:txBody>
      </p:sp>
      <p:sp>
        <p:nvSpPr>
          <p:cNvPr id="8" name="Dikdörtgen 7"/>
          <p:cNvSpPr/>
          <p:nvPr/>
        </p:nvSpPr>
        <p:spPr>
          <a:xfrm>
            <a:off x="9626356" y="224347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/>
              <a:t>لن</a:t>
            </a:r>
            <a:r>
              <a:rPr lang="tr-TR" sz="2400" dirty="0"/>
              <a:t> </a:t>
            </a:r>
            <a:r>
              <a:rPr lang="tr-TR" sz="2400" dirty="0" err="1"/>
              <a:t>أعفو</a:t>
            </a:r>
            <a:r>
              <a:rPr lang="tr-TR" sz="2400" dirty="0"/>
              <a:t> </a:t>
            </a:r>
            <a:r>
              <a:rPr lang="tr-TR" sz="2400" dirty="0" err="1"/>
              <a:t>عنك</a:t>
            </a:r>
            <a:r>
              <a:rPr lang="tr-TR" sz="2400" dirty="0"/>
              <a:t> </a:t>
            </a:r>
            <a:r>
              <a:rPr lang="tr-TR" sz="2400" dirty="0" err="1"/>
              <a:t>أبدا</a:t>
            </a:r>
            <a:endParaRPr lang="tr-TR" sz="2400" dirty="0"/>
          </a:p>
        </p:txBody>
      </p:sp>
      <p:sp>
        <p:nvSpPr>
          <p:cNvPr id="9" name="Dikdörtgen 8"/>
          <p:cNvSpPr/>
          <p:nvPr/>
        </p:nvSpPr>
        <p:spPr>
          <a:xfrm>
            <a:off x="8820953" y="2989215"/>
            <a:ext cx="26965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/>
              <a:t>لم</a:t>
            </a:r>
            <a:r>
              <a:rPr lang="tr-TR" sz="2400" dirty="0"/>
              <a:t> </a:t>
            </a:r>
            <a:r>
              <a:rPr lang="tr-TR" sz="2400" dirty="0" err="1"/>
              <a:t>أتصل</a:t>
            </a:r>
            <a:r>
              <a:rPr lang="tr-TR" sz="2400" dirty="0"/>
              <a:t> </a:t>
            </a:r>
            <a:r>
              <a:rPr lang="tr-TR" sz="2400" dirty="0" err="1"/>
              <a:t>بك</a:t>
            </a:r>
            <a:r>
              <a:rPr lang="tr-TR" sz="2400" dirty="0"/>
              <a:t> </a:t>
            </a:r>
            <a:r>
              <a:rPr lang="tr-TR" sz="2400" dirty="0" err="1"/>
              <a:t>حتى</a:t>
            </a:r>
            <a:r>
              <a:rPr lang="tr-TR" sz="2400" dirty="0"/>
              <a:t> </a:t>
            </a:r>
            <a:r>
              <a:rPr lang="tr-TR" sz="2400" dirty="0" err="1"/>
              <a:t>لا</a:t>
            </a:r>
            <a:r>
              <a:rPr lang="tr-TR" sz="2400" dirty="0"/>
              <a:t> </a:t>
            </a:r>
            <a:r>
              <a:rPr lang="tr-TR" sz="2400" dirty="0" err="1"/>
              <a:t>أشغلك</a:t>
            </a:r>
            <a:endParaRPr lang="tr-TR" sz="2400" dirty="0"/>
          </a:p>
        </p:txBody>
      </p:sp>
      <p:sp>
        <p:nvSpPr>
          <p:cNvPr id="10" name="Dikdörtgen 9"/>
          <p:cNvSpPr/>
          <p:nvPr/>
        </p:nvSpPr>
        <p:spPr>
          <a:xfrm>
            <a:off x="9208880" y="3656176"/>
            <a:ext cx="23086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/>
              <a:t>هل</a:t>
            </a:r>
            <a:r>
              <a:rPr lang="tr-TR" sz="2400" dirty="0"/>
              <a:t> </a:t>
            </a:r>
            <a:r>
              <a:rPr lang="tr-TR" sz="2400" dirty="0" err="1"/>
              <a:t>تجيد</a:t>
            </a:r>
            <a:r>
              <a:rPr lang="tr-TR" sz="2400" dirty="0"/>
              <a:t> </a:t>
            </a:r>
            <a:r>
              <a:rPr lang="tr-TR" sz="2400" dirty="0" err="1"/>
              <a:t>اللغة</a:t>
            </a:r>
            <a:r>
              <a:rPr lang="tr-TR" sz="2400" dirty="0"/>
              <a:t> </a:t>
            </a:r>
            <a:r>
              <a:rPr lang="tr-TR" sz="2400" dirty="0" err="1"/>
              <a:t>العربية</a:t>
            </a:r>
            <a:r>
              <a:rPr lang="tr-TR" sz="2400" dirty="0"/>
              <a:t>؟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9591998" y="4352853"/>
            <a:ext cx="19255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/>
              <a:t>هل</a:t>
            </a:r>
            <a:r>
              <a:rPr lang="tr-TR" sz="2400" dirty="0"/>
              <a:t> </a:t>
            </a:r>
            <a:r>
              <a:rPr lang="tr-TR" sz="2400" dirty="0" err="1"/>
              <a:t>تجيدين</a:t>
            </a:r>
            <a:r>
              <a:rPr lang="tr-TR" sz="2400" dirty="0"/>
              <a:t> </a:t>
            </a:r>
            <a:r>
              <a:rPr lang="tr-TR" sz="2400" dirty="0" err="1"/>
              <a:t>الطبخ</a:t>
            </a:r>
            <a:r>
              <a:rPr lang="tr-TR" sz="2400" dirty="0"/>
              <a:t>؟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614581" y="3914399"/>
            <a:ext cx="6053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/>
              <a:t>ينبغي</a:t>
            </a:r>
            <a:r>
              <a:rPr lang="tr-TR" sz="2400" dirty="0"/>
              <a:t> </a:t>
            </a:r>
            <a:r>
              <a:rPr lang="tr-TR" sz="2400" dirty="0" err="1"/>
              <a:t>أن</a:t>
            </a:r>
            <a:r>
              <a:rPr lang="tr-TR" sz="2400" dirty="0"/>
              <a:t> </a:t>
            </a:r>
            <a:r>
              <a:rPr lang="tr-TR" sz="2400" dirty="0" err="1"/>
              <a:t>تتعاون</a:t>
            </a:r>
            <a:r>
              <a:rPr lang="tr-TR" sz="2400" dirty="0"/>
              <a:t> </a:t>
            </a:r>
            <a:r>
              <a:rPr lang="tr-TR" sz="2400" dirty="0" err="1"/>
              <a:t>الأسرة</a:t>
            </a:r>
            <a:r>
              <a:rPr lang="tr-TR" sz="2400" dirty="0"/>
              <a:t> </a:t>
            </a:r>
            <a:r>
              <a:rPr lang="tr-TR" sz="2400" dirty="0" err="1"/>
              <a:t>والمدرسة</a:t>
            </a:r>
            <a:r>
              <a:rPr lang="tr-TR" sz="2400" dirty="0"/>
              <a:t> </a:t>
            </a:r>
            <a:r>
              <a:rPr lang="tr-TR" sz="2400" dirty="0" err="1"/>
              <a:t>والحكومات</a:t>
            </a:r>
            <a:r>
              <a:rPr lang="tr-TR" sz="2400" dirty="0"/>
              <a:t> </a:t>
            </a:r>
            <a:r>
              <a:rPr lang="tr-TR" sz="2400" dirty="0" err="1"/>
              <a:t>لإصلاح</a:t>
            </a:r>
            <a:r>
              <a:rPr lang="tr-TR" sz="2400" dirty="0"/>
              <a:t> </a:t>
            </a:r>
            <a:r>
              <a:rPr lang="tr-TR" sz="2400" dirty="0" err="1"/>
              <a:t>التعليم</a:t>
            </a:r>
            <a:endParaRPr lang="tr-TR" sz="2400" dirty="0"/>
          </a:p>
        </p:txBody>
      </p:sp>
      <p:sp>
        <p:nvSpPr>
          <p:cNvPr id="14" name="Dikdörtgen 13"/>
          <p:cNvSpPr/>
          <p:nvPr/>
        </p:nvSpPr>
        <p:spPr>
          <a:xfrm>
            <a:off x="839002" y="3141318"/>
            <a:ext cx="56044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u="sng" dirty="0">
                <a:latin typeface="arial" panose="020B0604020202020204" pitchFamily="34" charset="0"/>
                <a:hlinkClick r:id="rId2"/>
              </a:rPr>
              <a:t>ينبغي على الطالب الاجتهاد في المذاكرة لتحقيق ما يتمناه</a:t>
            </a:r>
            <a:endParaRPr lang="ar-SA" sz="2400" b="0" i="0" u="sng" dirty="0">
              <a:effectLst/>
              <a:latin typeface="arial" panose="020B0604020202020204" pitchFamily="34" charset="0"/>
              <a:hlinkClick r:id="rId2"/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7305261" y="5097918"/>
            <a:ext cx="47774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latin typeface="arial" panose="020B0604020202020204" pitchFamily="34" charset="0"/>
              </a:rPr>
              <a:t>لا</a:t>
            </a:r>
            <a:r>
              <a:rPr lang="ar-SA" sz="2400" dirty="0">
                <a:latin typeface="arial" panose="020B0604020202020204" pitchFamily="34" charset="0"/>
              </a:rPr>
              <a:t> شكّ </a:t>
            </a:r>
            <a:r>
              <a:rPr lang="ar-SA" sz="2400" b="1" dirty="0">
                <a:latin typeface="arial" panose="020B0604020202020204" pitchFamily="34" charset="0"/>
              </a:rPr>
              <a:t>أن</a:t>
            </a:r>
            <a:r>
              <a:rPr lang="ar-SA" sz="2400" dirty="0">
                <a:latin typeface="arial" panose="020B0604020202020204" pitchFamily="34" charset="0"/>
              </a:rPr>
              <a:t> التعليم الجامعي ضروري </a:t>
            </a:r>
            <a:r>
              <a:rPr lang="ar-SA" sz="2400" dirty="0" smtClean="0">
                <a:latin typeface="arial" panose="020B0604020202020204" pitchFamily="34" charset="0"/>
              </a:rPr>
              <a:t>جدّا</a:t>
            </a:r>
            <a:r>
              <a:rPr lang="tr-TR" sz="2400" dirty="0" smtClean="0">
                <a:latin typeface="arial" panose="020B0604020202020204" pitchFamily="34" charset="0"/>
              </a:rPr>
              <a:t>  </a:t>
            </a:r>
          </a:p>
          <a:p>
            <a:r>
              <a:rPr lang="ar-SA" sz="2400" dirty="0" smtClean="0">
                <a:latin typeface="arial" panose="020B0604020202020204" pitchFamily="34" charset="0"/>
              </a:rPr>
              <a:t> </a:t>
            </a:r>
            <a:endParaRPr lang="tr-TR" sz="2400" dirty="0" smtClean="0">
              <a:latin typeface="arial" panose="020B0604020202020204" pitchFamily="34" charset="0"/>
            </a:endParaRPr>
          </a:p>
          <a:p>
            <a:r>
              <a:rPr lang="ar-SA" sz="2400" dirty="0" smtClean="0">
                <a:latin typeface="arial" panose="020B0604020202020204" pitchFamily="34" charset="0"/>
              </a:rPr>
              <a:t>لينهل</a:t>
            </a:r>
            <a:r>
              <a:rPr lang="ar-SA" sz="2400" dirty="0">
                <a:latin typeface="arial" panose="020B0604020202020204" pitchFamily="34" charset="0"/>
              </a:rPr>
              <a:t> </a:t>
            </a:r>
            <a:r>
              <a:rPr lang="ar-SA" sz="2400" b="1" dirty="0">
                <a:latin typeface="arial" panose="020B0604020202020204" pitchFamily="34" charset="0"/>
              </a:rPr>
              <a:t>الطالب</a:t>
            </a:r>
            <a:r>
              <a:rPr lang="ar-SA" sz="2400" dirty="0">
                <a:latin typeface="arial" panose="020B0604020202020204" pitchFamily="34" charset="0"/>
              </a:rPr>
              <a:t> من العلوم وليكتسب </a:t>
            </a:r>
            <a:r>
              <a:rPr lang="ar-SA" sz="2400" dirty="0" smtClean="0">
                <a:latin typeface="arial" panose="020B0604020202020204" pitchFamily="34" charset="0"/>
              </a:rPr>
              <a:t>حِرفة </a:t>
            </a:r>
            <a:r>
              <a:rPr lang="ar-SA" sz="2400" dirty="0">
                <a:latin typeface="arial" panose="020B0604020202020204" pitchFamily="34" charset="0"/>
              </a:rPr>
              <a:t>علمية</a:t>
            </a:r>
            <a:endParaRPr lang="tr-TR" sz="2400" dirty="0"/>
          </a:p>
        </p:txBody>
      </p:sp>
      <p:sp>
        <p:nvSpPr>
          <p:cNvPr id="16" name="Dikdörtgen 15"/>
          <p:cNvSpPr/>
          <p:nvPr/>
        </p:nvSpPr>
        <p:spPr>
          <a:xfrm>
            <a:off x="1428958" y="4867085"/>
            <a:ext cx="67175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dirty="0" smtClean="0"/>
              <a:t>لا ينبغي </a:t>
            </a:r>
            <a:r>
              <a:rPr lang="ar-SA" sz="2400" dirty="0"/>
              <a:t>لمؤمن أن يذل نفسه قالوا وكيف يذل نفسه</a:t>
            </a:r>
            <a:endParaRPr lang="tr-TR" sz="2400" dirty="0" smtClean="0">
              <a:latin typeface="arial" panose="020B0604020202020204" pitchFamily="34" charset="0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2922135" y="5591190"/>
            <a:ext cx="34131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dirty="0">
                <a:latin typeface="arial" panose="020B0604020202020204" pitchFamily="34" charset="0"/>
              </a:rPr>
              <a:t>قال يتعرض من البلاء ما لا يطيق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17575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12843" y="739302"/>
            <a:ext cx="5202578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Basit İsim tamlamalarının Arapçaya çevirisi çalışmaları</a:t>
            </a:r>
          </a:p>
          <a:p>
            <a:endParaRPr lang="tr-TR" dirty="0"/>
          </a:p>
          <a:p>
            <a:r>
              <a:rPr lang="tr-TR" dirty="0" smtClean="0"/>
              <a:t>1. </a:t>
            </a:r>
            <a:r>
              <a:rPr lang="tr-TR" dirty="0" err="1" smtClean="0"/>
              <a:t>Obezite</a:t>
            </a:r>
            <a:r>
              <a:rPr lang="tr-TR" dirty="0" smtClean="0"/>
              <a:t> dünyada önemli bir sorundur.</a:t>
            </a:r>
          </a:p>
          <a:p>
            <a:endParaRPr lang="tr-TR" dirty="0" smtClean="0"/>
          </a:p>
          <a:p>
            <a:r>
              <a:rPr lang="tr-TR" dirty="0" smtClean="0"/>
              <a:t>2. Bu adamlar köyümüzün çiftçileridir.</a:t>
            </a:r>
          </a:p>
          <a:p>
            <a:endParaRPr lang="tr-TR" dirty="0"/>
          </a:p>
          <a:p>
            <a:r>
              <a:rPr lang="tr-TR" dirty="0" smtClean="0"/>
              <a:t>3. Açlık ve fakirlik Afrika’da en </a:t>
            </a:r>
            <a:r>
              <a:rPr lang="tr-TR" smtClean="0"/>
              <a:t>büyük sorunlardır.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4. Okulun kapısı niçin kapalıdır</a:t>
            </a:r>
            <a:r>
              <a:rPr lang="tr-TR" dirty="0"/>
              <a:t>?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5. İsim listesi öğretmenin masasının üzerindedir.</a:t>
            </a:r>
          </a:p>
          <a:p>
            <a:endParaRPr lang="tr-TR" dirty="0" smtClean="0"/>
          </a:p>
          <a:p>
            <a:r>
              <a:rPr lang="tr-TR" dirty="0" smtClean="0"/>
              <a:t>6. Okulumuzun kadın öğretmenleri kütüphanedeler.</a:t>
            </a:r>
          </a:p>
          <a:p>
            <a:endParaRPr lang="tr-TR" dirty="0"/>
          </a:p>
          <a:p>
            <a:r>
              <a:rPr lang="tr-TR" dirty="0" smtClean="0"/>
              <a:t>7. Halamın iki oğlu ünlü iki doktordur.</a:t>
            </a:r>
          </a:p>
          <a:p>
            <a:endParaRPr lang="tr-TR" dirty="0"/>
          </a:p>
          <a:p>
            <a:r>
              <a:rPr lang="tr-TR" dirty="0" smtClean="0"/>
              <a:t>8. Okulun müdürü anlayışlı bir insandır.</a:t>
            </a:r>
          </a:p>
          <a:p>
            <a:endParaRPr lang="tr-TR" dirty="0" smtClean="0"/>
          </a:p>
          <a:p>
            <a:r>
              <a:rPr lang="tr-TR" dirty="0" smtClean="0"/>
              <a:t>9. Müdürün yeni kırmızı arabası okulun önündedir.</a:t>
            </a:r>
          </a:p>
          <a:p>
            <a:endParaRPr lang="tr-TR" dirty="0"/>
          </a:p>
          <a:p>
            <a:r>
              <a:rPr lang="tr-TR" dirty="0" smtClean="0"/>
              <a:t>11. İran’ın başkenti  Tahran kalabalık bir şehirdir.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6186791" y="933855"/>
            <a:ext cx="5571141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11. Babamın gözleri yeşildir.</a:t>
            </a:r>
          </a:p>
          <a:p>
            <a:endParaRPr lang="tr-TR" dirty="0"/>
          </a:p>
          <a:p>
            <a:r>
              <a:rPr lang="tr-TR" dirty="0" smtClean="0"/>
              <a:t>12. Müdürün arabasının markası nedir?</a:t>
            </a:r>
          </a:p>
          <a:p>
            <a:endParaRPr lang="tr-TR" dirty="0"/>
          </a:p>
          <a:p>
            <a:r>
              <a:rPr lang="tr-TR" dirty="0" smtClean="0"/>
              <a:t>12. Bu yalan haberlerin yayılma </a:t>
            </a:r>
            <a:r>
              <a:rPr lang="tr-TR" dirty="0" err="1" smtClean="0"/>
              <a:t>sebebleri</a:t>
            </a:r>
            <a:r>
              <a:rPr lang="tr-TR" dirty="0" smtClean="0"/>
              <a:t>  nelerdir?</a:t>
            </a:r>
          </a:p>
          <a:p>
            <a:endParaRPr lang="tr-TR" dirty="0"/>
          </a:p>
          <a:p>
            <a:r>
              <a:rPr lang="tr-TR" dirty="0" smtClean="0"/>
              <a:t>13. Okulumuzun öğrencileri mutludurlar.</a:t>
            </a:r>
          </a:p>
          <a:p>
            <a:endParaRPr lang="tr-TR" dirty="0"/>
          </a:p>
          <a:p>
            <a:r>
              <a:rPr lang="tr-TR" dirty="0" smtClean="0"/>
              <a:t>14. Okul bahçesinin ağaçları yeşildir.</a:t>
            </a:r>
          </a:p>
          <a:p>
            <a:endParaRPr lang="tr-TR" dirty="0"/>
          </a:p>
          <a:p>
            <a:r>
              <a:rPr lang="tr-TR" dirty="0" smtClean="0"/>
              <a:t>15. Şu büyük evler </a:t>
            </a:r>
            <a:r>
              <a:rPr lang="tr-TR" dirty="0" err="1" smtClean="0"/>
              <a:t>Ahmed’in</a:t>
            </a:r>
            <a:r>
              <a:rPr lang="tr-TR" dirty="0" smtClean="0"/>
              <a:t> babasınındır,</a:t>
            </a:r>
          </a:p>
          <a:p>
            <a:endParaRPr lang="tr-TR" dirty="0" smtClean="0"/>
          </a:p>
          <a:p>
            <a:r>
              <a:rPr lang="tr-TR" dirty="0" smtClean="0"/>
              <a:t>16. Annemin yeşil gözleri çok güzeldir.</a:t>
            </a:r>
          </a:p>
          <a:p>
            <a:endParaRPr lang="tr-TR" dirty="0"/>
          </a:p>
          <a:p>
            <a:r>
              <a:rPr lang="tr-TR" dirty="0" smtClean="0"/>
              <a:t>17. Paris Fransa’nın başkentidir.</a:t>
            </a:r>
          </a:p>
          <a:p>
            <a:endParaRPr lang="tr-TR" dirty="0"/>
          </a:p>
          <a:p>
            <a:r>
              <a:rPr lang="tr-TR" dirty="0" smtClean="0"/>
              <a:t>18. Babamın fabrikasının müdürünün oğlu bir futbolcudur.</a:t>
            </a:r>
          </a:p>
          <a:p>
            <a:endParaRPr lang="tr-TR" dirty="0"/>
          </a:p>
          <a:p>
            <a:r>
              <a:rPr lang="tr-TR" dirty="0" smtClean="0"/>
              <a:t>19. Kanada başbakanının adı nedir.</a:t>
            </a:r>
          </a:p>
          <a:p>
            <a:endParaRPr lang="tr-TR" dirty="0" smtClean="0"/>
          </a:p>
          <a:p>
            <a:r>
              <a:rPr lang="tr-TR" dirty="0" smtClean="0"/>
              <a:t>20.  </a:t>
            </a:r>
            <a:r>
              <a:rPr lang="tr-TR" dirty="0" err="1" smtClean="0"/>
              <a:t>Ahmed’in</a:t>
            </a:r>
            <a:r>
              <a:rPr lang="tr-TR" dirty="0" smtClean="0"/>
              <a:t> babası babamın en iyi arkadaşıdır?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6861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07396" y="680936"/>
            <a:ext cx="5868786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tr-TR" dirty="0" smtClean="0"/>
              <a:t>Spor sağlık için faydalıdır.</a:t>
            </a:r>
          </a:p>
          <a:p>
            <a:pPr marL="342900" indent="-342900">
              <a:buAutoNum type="arabicPeriod"/>
            </a:pPr>
            <a:endParaRPr lang="tr-TR" dirty="0"/>
          </a:p>
          <a:p>
            <a:r>
              <a:rPr lang="tr-TR" dirty="0" smtClean="0"/>
              <a:t>2. Güneşin doğuşunu izlemek zevklidir.</a:t>
            </a:r>
          </a:p>
          <a:p>
            <a:endParaRPr lang="tr-TR" dirty="0" smtClean="0"/>
          </a:p>
          <a:p>
            <a:r>
              <a:rPr lang="tr-TR" dirty="0" smtClean="0"/>
              <a:t>3. Kitaplar </a:t>
            </a:r>
            <a:r>
              <a:rPr lang="tr-TR" dirty="0"/>
              <a:t>en iyi arkadaşlarımızdır.</a:t>
            </a:r>
          </a:p>
          <a:p>
            <a:endParaRPr lang="tr-TR" dirty="0" smtClean="0"/>
          </a:p>
          <a:p>
            <a:r>
              <a:rPr lang="tr-TR" dirty="0" smtClean="0"/>
              <a:t>4. Arap Birliği önemli bir kuruluştur.</a:t>
            </a:r>
          </a:p>
          <a:p>
            <a:endParaRPr lang="tr-TR" dirty="0"/>
          </a:p>
          <a:p>
            <a:r>
              <a:rPr lang="tr-TR" dirty="0" smtClean="0"/>
              <a:t>5. Birleşmiş Milletler in </a:t>
            </a:r>
            <a:r>
              <a:rPr lang="tr-TR" dirty="0" err="1" smtClean="0"/>
              <a:t>mekezi</a:t>
            </a:r>
            <a:r>
              <a:rPr lang="tr-TR" dirty="0" smtClean="0"/>
              <a:t> nerededir?</a:t>
            </a:r>
          </a:p>
          <a:p>
            <a:endParaRPr lang="tr-TR" dirty="0"/>
          </a:p>
          <a:p>
            <a:r>
              <a:rPr lang="tr-TR" dirty="0" smtClean="0"/>
              <a:t>6. Sosyal mesafe, maske takmak ve karantina korona </a:t>
            </a:r>
            <a:r>
              <a:rPr lang="tr-TR" dirty="0" err="1" smtClean="0"/>
              <a:t>viristen</a:t>
            </a:r>
            <a:r>
              <a:rPr lang="tr-TR" dirty="0" smtClean="0"/>
              <a:t> </a:t>
            </a:r>
          </a:p>
          <a:p>
            <a:r>
              <a:rPr lang="tr-TR" dirty="0"/>
              <a:t> </a:t>
            </a:r>
            <a:r>
              <a:rPr lang="tr-TR" dirty="0" smtClean="0"/>
              <a:t>korunmak için çok önemlidir.</a:t>
            </a:r>
          </a:p>
          <a:p>
            <a:endParaRPr lang="tr-TR" dirty="0"/>
          </a:p>
          <a:p>
            <a:r>
              <a:rPr lang="tr-TR" dirty="0" smtClean="0"/>
              <a:t>7. Uluslar arası ilişkiler ile ilgili kitapları </a:t>
            </a:r>
            <a:r>
              <a:rPr lang="tr-TR" dirty="0" err="1" smtClean="0"/>
              <a:t>okuyı</a:t>
            </a:r>
            <a:r>
              <a:rPr lang="tr-TR" dirty="0" smtClean="0"/>
              <a:t> çok severim.</a:t>
            </a:r>
          </a:p>
          <a:p>
            <a:endParaRPr lang="tr-TR" dirty="0"/>
          </a:p>
          <a:p>
            <a:r>
              <a:rPr lang="tr-TR" dirty="0"/>
              <a:t>8</a:t>
            </a:r>
            <a:r>
              <a:rPr lang="tr-TR" dirty="0" smtClean="0"/>
              <a:t>. Abim evlidir ve kız kardeşim nişanlıdır.</a:t>
            </a:r>
          </a:p>
          <a:p>
            <a:endParaRPr lang="tr-TR" dirty="0"/>
          </a:p>
          <a:p>
            <a:r>
              <a:rPr lang="tr-TR" dirty="0" smtClean="0"/>
              <a:t>9. Amcama gelince o güvenilir bir adamdır.</a:t>
            </a:r>
          </a:p>
          <a:p>
            <a:endParaRPr lang="tr-TR" dirty="0"/>
          </a:p>
          <a:p>
            <a:r>
              <a:rPr lang="tr-TR" dirty="0" smtClean="0"/>
              <a:t>10. Bana gelince ben hep doğruyu söylerim.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7149830" y="778213"/>
            <a:ext cx="439857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11. Saat yediye çeyrek var </a:t>
            </a:r>
          </a:p>
          <a:p>
            <a:endParaRPr lang="tr-TR" dirty="0"/>
          </a:p>
          <a:p>
            <a:r>
              <a:rPr lang="tr-TR" dirty="0" smtClean="0"/>
              <a:t>12. Saat </a:t>
            </a:r>
            <a:r>
              <a:rPr lang="tr-TR" dirty="0" err="1" smtClean="0"/>
              <a:t>onbiri</a:t>
            </a:r>
            <a:r>
              <a:rPr lang="tr-TR" dirty="0" smtClean="0"/>
              <a:t> 20 geçiyor.</a:t>
            </a:r>
          </a:p>
          <a:p>
            <a:endParaRPr lang="tr-TR" dirty="0"/>
          </a:p>
          <a:p>
            <a:r>
              <a:rPr lang="tr-TR" dirty="0" smtClean="0"/>
              <a:t>13. Saat beşe on var.</a:t>
            </a:r>
          </a:p>
          <a:p>
            <a:endParaRPr lang="tr-TR" dirty="0"/>
          </a:p>
          <a:p>
            <a:r>
              <a:rPr lang="tr-TR" dirty="0" smtClean="0"/>
              <a:t>14. Sabahları altıyı beş geçe uyanırım</a:t>
            </a:r>
          </a:p>
          <a:p>
            <a:endParaRPr lang="tr-TR" dirty="0"/>
          </a:p>
          <a:p>
            <a:r>
              <a:rPr lang="tr-TR" dirty="0" smtClean="0"/>
              <a:t>15. Bir günde 24 saat vardır.</a:t>
            </a:r>
          </a:p>
          <a:p>
            <a:endParaRPr lang="tr-TR" dirty="0"/>
          </a:p>
          <a:p>
            <a:r>
              <a:rPr lang="tr-TR" dirty="0" smtClean="0"/>
              <a:t>16. Arapça sahili olmayan bir denizdir.</a:t>
            </a:r>
          </a:p>
          <a:p>
            <a:endParaRPr lang="tr-TR" dirty="0"/>
          </a:p>
          <a:p>
            <a:r>
              <a:rPr lang="tr-TR" dirty="0" smtClean="0"/>
              <a:t>17. Kitap bize her zaman bize öğreten faydalı</a:t>
            </a:r>
          </a:p>
          <a:p>
            <a:r>
              <a:rPr lang="tr-TR" dirty="0"/>
              <a:t> </a:t>
            </a:r>
            <a:r>
              <a:rPr lang="tr-TR" dirty="0" smtClean="0"/>
              <a:t>       şeyler öğreten bir arkadaştır.</a:t>
            </a:r>
          </a:p>
          <a:p>
            <a:endParaRPr lang="tr-TR" dirty="0"/>
          </a:p>
          <a:p>
            <a:r>
              <a:rPr lang="tr-TR" dirty="0" smtClean="0"/>
              <a:t>18. Bu fakülteyi seçmenin sebepleri nelerdir?</a:t>
            </a:r>
          </a:p>
          <a:p>
            <a:endParaRPr lang="tr-TR" dirty="0"/>
          </a:p>
          <a:p>
            <a:r>
              <a:rPr lang="tr-TR" dirty="0" smtClean="0"/>
              <a:t>19. İnsan haklarına çok önem veririz.</a:t>
            </a:r>
          </a:p>
          <a:p>
            <a:endParaRPr lang="tr-TR" dirty="0"/>
          </a:p>
          <a:p>
            <a:r>
              <a:rPr lang="tr-TR" dirty="0" smtClean="0"/>
              <a:t>20. Yazın televizyon </a:t>
            </a:r>
            <a:r>
              <a:rPr lang="tr-TR" smtClean="0"/>
              <a:t>seyretmek sıkıcıdır.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5388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455</Words>
  <Application>Microsoft Office PowerPoint</Application>
  <PresentationFormat>Geniş ekran</PresentationFormat>
  <Paragraphs>104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Arial</vt:lpstr>
      <vt:lpstr>Calibri</vt:lpstr>
      <vt:lpstr>Calibri Light</vt:lpstr>
      <vt:lpstr>Times New Roman</vt:lpstr>
      <vt:lpstr>Verdana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26</cp:revision>
  <dcterms:created xsi:type="dcterms:W3CDTF">2020-05-11T19:31:48Z</dcterms:created>
  <dcterms:modified xsi:type="dcterms:W3CDTF">2020-05-12T00:31:04Z</dcterms:modified>
</cp:coreProperties>
</file>