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98" r:id="rId6"/>
    <p:sldId id="1099" r:id="rId7"/>
    <p:sldId id="1100" r:id="rId8"/>
    <p:sldId id="1101" r:id="rId9"/>
    <p:sldId id="1102" r:id="rId10"/>
    <p:sldId id="1103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smtClean="0"/>
              <a:t>12. </a:t>
            </a:r>
            <a:r>
              <a:rPr lang="tr-TR" sz="2400" b="1" dirty="0" smtClean="0"/>
              <a:t>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Hacim </a:t>
            </a:r>
            <a:r>
              <a:rPr lang="tr-TR" sz="2400" b="1" dirty="0" smtClean="0"/>
              <a:t>Hesabı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Yüzey </a:t>
            </a:r>
            <a:r>
              <a:rPr lang="tr-TR" dirty="0" err="1"/>
              <a:t>nivelmanında</a:t>
            </a:r>
            <a:r>
              <a:rPr lang="tr-TR" dirty="0"/>
              <a:t> genellikle arazi dörtgenlerden </a:t>
            </a:r>
            <a:r>
              <a:rPr lang="tr-TR" dirty="0" smtClean="0"/>
              <a:t>oluşan </a:t>
            </a:r>
            <a:r>
              <a:rPr lang="tr-TR" dirty="0"/>
              <a:t>kafeslere ayrılır. Kafeslerin </a:t>
            </a:r>
            <a:r>
              <a:rPr lang="tr-TR" dirty="0" smtClean="0"/>
              <a:t>köşe </a:t>
            </a:r>
            <a:r>
              <a:rPr lang="tr-TR" dirty="0"/>
              <a:t>noktalarını yükseklikleri ve konumları belli olduğu için verilen taban kotuna göre dörtgen prizmalardan yaralanarak hacimleri hesap edilebilir. </a:t>
            </a:r>
          </a:p>
        </p:txBody>
      </p:sp>
    </p:spTree>
    <p:extLst>
      <p:ext uri="{BB962C8B-B14F-4D97-AF65-F5344CB8AC3E}">
        <p14:creationId xmlns:p14="http://schemas.microsoft.com/office/powerpoint/2010/main" val="19847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Hesaplama yöntemi iki </a:t>
            </a:r>
            <a:r>
              <a:rPr lang="tr-TR" dirty="0" smtClean="0"/>
              <a:t>şekilde </a:t>
            </a:r>
            <a:r>
              <a:rPr lang="tr-TR" dirty="0"/>
              <a:t>yapılmaktadır.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a</a:t>
            </a:r>
            <a:r>
              <a:rPr lang="tr-TR" dirty="0"/>
              <a:t>) Kare prizmalar yardımıyla </a:t>
            </a:r>
            <a:endParaRPr lang="tr-TR" dirty="0" smtClean="0"/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b</a:t>
            </a:r>
            <a:r>
              <a:rPr lang="tr-TR" dirty="0"/>
              <a:t>) Ortalama arazi kotu yardımıyla </a:t>
            </a:r>
          </a:p>
        </p:txBody>
      </p:sp>
    </p:spTree>
    <p:extLst>
      <p:ext uri="{BB962C8B-B14F-4D97-AF65-F5344CB8AC3E}">
        <p14:creationId xmlns:p14="http://schemas.microsoft.com/office/powerpoint/2010/main" val="29047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Kare prizmalar yardımıyla hacim </a:t>
            </a:r>
            <a:r>
              <a:rPr lang="tr-TR" dirty="0" smtClean="0"/>
              <a:t>hesabı: </a:t>
            </a:r>
            <a:r>
              <a:rPr lang="tr-TR" dirty="0"/>
              <a:t>Bu yöntem daha çok noktalı kareler ağında kullanılır. Burada kenarlar </a:t>
            </a:r>
            <a:r>
              <a:rPr lang="tr-TR" dirty="0" smtClean="0"/>
              <a:t>eşit </a:t>
            </a:r>
            <a:r>
              <a:rPr lang="tr-TR" dirty="0"/>
              <a:t>olmalıdır.</a:t>
            </a:r>
          </a:p>
        </p:txBody>
      </p:sp>
    </p:spTree>
    <p:extLst>
      <p:ext uri="{BB962C8B-B14F-4D97-AF65-F5344CB8AC3E}">
        <p14:creationId xmlns:p14="http://schemas.microsoft.com/office/powerpoint/2010/main" val="5422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37" y="2052637"/>
            <a:ext cx="6181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Ortalama arazi kotu yardımıyla hacim </a:t>
            </a:r>
            <a:r>
              <a:rPr lang="tr-TR" dirty="0" smtClean="0"/>
              <a:t>hesabı: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Bu yöntem genellikle az noktalı </a:t>
            </a:r>
            <a:r>
              <a:rPr lang="tr-TR" dirty="0" err="1"/>
              <a:t>iĢlerde</a:t>
            </a:r>
            <a:r>
              <a:rPr lang="tr-TR" dirty="0"/>
              <a:t> kullanılır. Yani bir binanın yapılacağı </a:t>
            </a:r>
            <a:r>
              <a:rPr lang="tr-TR" dirty="0" err="1"/>
              <a:t>inĢaat</a:t>
            </a:r>
            <a:r>
              <a:rPr lang="tr-TR" dirty="0"/>
              <a:t> sahasından çıkacak kazı miktarının hacminin hesabı, artık parçaların hesabından kullanılır. F=(kare sayısı).</a:t>
            </a:r>
            <a:r>
              <a:rPr lang="tr-TR" dirty="0" smtClean="0"/>
              <a:t>a² 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16" y="3382209"/>
            <a:ext cx="2282763" cy="20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Hacim Hesabı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37" y="2152650"/>
            <a:ext cx="61817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Ulsoy</a:t>
            </a:r>
            <a:r>
              <a:rPr lang="tr-TR" dirty="0"/>
              <a:t>, E., Matematiksel </a:t>
            </a:r>
            <a:r>
              <a:rPr lang="tr-TR" dirty="0" err="1"/>
              <a:t>Geodezi</a:t>
            </a:r>
            <a:r>
              <a:rPr lang="tr-TR" dirty="0"/>
              <a:t>, İDMMA Yayınları Sayı:144, İstanbul 1977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12842</TotalTime>
  <Words>211</Words>
  <Application>Microsoft Office PowerPoint</Application>
  <PresentationFormat>Ekran Gösterisi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850</cp:revision>
  <cp:lastPrinted>2016-10-24T07:53:35Z</cp:lastPrinted>
  <dcterms:created xsi:type="dcterms:W3CDTF">2016-09-18T09:35:24Z</dcterms:created>
  <dcterms:modified xsi:type="dcterms:W3CDTF">2020-03-06T13:17:31Z</dcterms:modified>
</cp:coreProperties>
</file>