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98" r:id="rId6"/>
    <p:sldId id="1099" r:id="rId7"/>
    <p:sldId id="1100" r:id="rId8"/>
    <p:sldId id="1101" r:id="rId9"/>
    <p:sldId id="1102" r:id="rId10"/>
    <p:sldId id="1103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9" autoAdjust="0"/>
    <p:restoredTop sz="91471" autoAdjust="0"/>
  </p:normalViewPr>
  <p:slideViewPr>
    <p:cSldViewPr snapToGrid="0">
      <p:cViewPr varScale="1">
        <p:scale>
          <a:sx n="37" d="100"/>
          <a:sy n="37" d="100"/>
        </p:scale>
        <p:origin x="608" y="4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GGY206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Ölçme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Bilgisi </a:t>
            </a: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smtClean="0"/>
              <a:t>12. </a:t>
            </a:r>
            <a:r>
              <a:rPr lang="tr-TR" sz="2400" b="1" dirty="0" smtClean="0"/>
              <a:t>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Hacim </a:t>
            </a:r>
            <a:r>
              <a:rPr lang="tr-TR" sz="2400" b="1" dirty="0" smtClean="0"/>
              <a:t>Hesabı</a:t>
            </a: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11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Yüzey </a:t>
            </a:r>
            <a:r>
              <a:rPr lang="tr-TR" dirty="0" err="1"/>
              <a:t>nivelmanında</a:t>
            </a:r>
            <a:r>
              <a:rPr lang="tr-TR" dirty="0"/>
              <a:t> genellikle arazi dörtgenlerden </a:t>
            </a:r>
            <a:r>
              <a:rPr lang="tr-TR" dirty="0" smtClean="0"/>
              <a:t>oluşan </a:t>
            </a:r>
            <a:r>
              <a:rPr lang="tr-TR" dirty="0"/>
              <a:t>kafeslere ayrılır. Kafeslerin </a:t>
            </a:r>
            <a:r>
              <a:rPr lang="tr-TR" dirty="0" smtClean="0"/>
              <a:t>köşe </a:t>
            </a:r>
            <a:r>
              <a:rPr lang="tr-TR" dirty="0"/>
              <a:t>noktalarını yükseklikleri ve konumları belli olduğu için verilen taban kotuna göre dörtgen prizmalardan yaralanarak hacimleri hesap edilebilir. </a:t>
            </a:r>
          </a:p>
        </p:txBody>
      </p:sp>
    </p:spTree>
    <p:extLst>
      <p:ext uri="{BB962C8B-B14F-4D97-AF65-F5344CB8AC3E}">
        <p14:creationId xmlns:p14="http://schemas.microsoft.com/office/powerpoint/2010/main" val="198474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Hesaplama yöntemi iki </a:t>
            </a:r>
            <a:r>
              <a:rPr lang="tr-TR" dirty="0" smtClean="0"/>
              <a:t>şekilde </a:t>
            </a:r>
            <a:r>
              <a:rPr lang="tr-TR" dirty="0"/>
              <a:t>yapılmaktadır.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a</a:t>
            </a:r>
            <a:r>
              <a:rPr lang="tr-TR" dirty="0"/>
              <a:t>) Kare prizmalar yardımıyla </a:t>
            </a:r>
            <a:endParaRPr lang="tr-TR" dirty="0" smtClean="0"/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b</a:t>
            </a:r>
            <a:r>
              <a:rPr lang="tr-TR" dirty="0"/>
              <a:t>) Ortalama arazi kotu yardımıyla </a:t>
            </a:r>
          </a:p>
        </p:txBody>
      </p:sp>
    </p:spTree>
    <p:extLst>
      <p:ext uri="{BB962C8B-B14F-4D97-AF65-F5344CB8AC3E}">
        <p14:creationId xmlns:p14="http://schemas.microsoft.com/office/powerpoint/2010/main" val="290476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880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Kare prizmalar yardımıyla hacim </a:t>
            </a:r>
            <a:r>
              <a:rPr lang="tr-TR" dirty="0" smtClean="0"/>
              <a:t>hesabı: </a:t>
            </a:r>
            <a:r>
              <a:rPr lang="tr-TR" dirty="0"/>
              <a:t>Bu yöntem daha çok noktalı kareler ağında kullanılır. Burada kenarlar </a:t>
            </a:r>
            <a:r>
              <a:rPr lang="tr-TR" dirty="0" smtClean="0"/>
              <a:t>eşit </a:t>
            </a:r>
            <a:r>
              <a:rPr lang="tr-TR" dirty="0"/>
              <a:t>olmalıdır.</a:t>
            </a:r>
          </a:p>
        </p:txBody>
      </p:sp>
    </p:spTree>
    <p:extLst>
      <p:ext uri="{BB962C8B-B14F-4D97-AF65-F5344CB8AC3E}">
        <p14:creationId xmlns:p14="http://schemas.microsoft.com/office/powerpoint/2010/main" val="5422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052637"/>
            <a:ext cx="6181725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5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sp>
        <p:nvSpPr>
          <p:cNvPr id="4" name="Dikdörtgen 3"/>
          <p:cNvSpPr/>
          <p:nvPr/>
        </p:nvSpPr>
        <p:spPr>
          <a:xfrm>
            <a:off x="773430" y="1514565"/>
            <a:ext cx="755747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Ortalama arazi kotu yardımıyla hacim </a:t>
            </a:r>
            <a:r>
              <a:rPr lang="tr-TR" dirty="0" smtClean="0"/>
              <a:t>hesabı:</a:t>
            </a:r>
          </a:p>
          <a:p>
            <a:pPr marL="285750" indent="-285750" algn="just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/>
              <a:t>Bu yöntem genellikle az noktalı </a:t>
            </a:r>
            <a:r>
              <a:rPr lang="tr-TR" dirty="0" err="1"/>
              <a:t>iĢlerde</a:t>
            </a:r>
            <a:r>
              <a:rPr lang="tr-TR" dirty="0"/>
              <a:t> kullanılır. Yani bir binanın yapılacağı </a:t>
            </a:r>
            <a:r>
              <a:rPr lang="tr-TR" dirty="0" err="1"/>
              <a:t>inĢaat</a:t>
            </a:r>
            <a:r>
              <a:rPr lang="tr-TR" dirty="0"/>
              <a:t> sahasından çıkacak kazı miktarının hacminin hesabı, artık parçaların hesabından kullanılır. F=(kare sayısı).</a:t>
            </a:r>
            <a:r>
              <a:rPr lang="tr-TR" dirty="0" smtClean="0"/>
              <a:t>a² 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816" y="3382209"/>
            <a:ext cx="2282763" cy="207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9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Hacim Hesabı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1137" y="2152650"/>
            <a:ext cx="618172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42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3312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Trabzon, 2001.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Ölçme Bilgisi, Doç. Dr. İbrahim Koç, İstanbul, 1998.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, Ankara, 2019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dirty="0" err="1"/>
              <a:t>Ulsoy</a:t>
            </a:r>
            <a:r>
              <a:rPr lang="tr-TR" dirty="0"/>
              <a:t>, E., Matematiksel </a:t>
            </a:r>
            <a:r>
              <a:rPr lang="tr-TR" dirty="0" err="1"/>
              <a:t>Geodezi</a:t>
            </a:r>
            <a:r>
              <a:rPr lang="tr-TR" dirty="0"/>
              <a:t>, İDMMA Yayınları Sayı:144, İstanbul 1977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14313" indent="-214313" algn="just">
              <a:lnSpc>
                <a:spcPct val="150000"/>
              </a:lnSpc>
              <a:buClr>
                <a:srgbClr val="C00000"/>
              </a:buClr>
              <a:buFont typeface="Arial" panose="020B0604020202020204" pitchFamily="34" charset="0"/>
              <a:buChar char="•"/>
            </a:pPr>
            <a:endParaRPr lang="tr-TR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12842</TotalTime>
  <Words>211</Words>
  <Application>Microsoft Office PowerPoint</Application>
  <PresentationFormat>Ekran Gösterisi (4:3)</PresentationFormat>
  <Paragraphs>26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Yeşim Aliefendioğlu</cp:lastModifiedBy>
  <cp:revision>850</cp:revision>
  <cp:lastPrinted>2016-10-24T07:53:35Z</cp:lastPrinted>
  <dcterms:created xsi:type="dcterms:W3CDTF">2016-09-18T09:35:24Z</dcterms:created>
  <dcterms:modified xsi:type="dcterms:W3CDTF">2020-03-06T13:17:31Z</dcterms:modified>
</cp:coreProperties>
</file>