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011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3177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5747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8399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54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3583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707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2453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18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6695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742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AFA90-071E-4B8D-A51A-8432B7B9FB3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832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8</a:t>
            </a:r>
            <a:r>
              <a:rPr lang="tr-TR" smtClean="0"/>
              <a:t>. 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Ahmed</a:t>
            </a:r>
            <a:r>
              <a:rPr lang="tr-TR" dirty="0" smtClean="0"/>
              <a:t> Nedim </a:t>
            </a:r>
            <a:r>
              <a:rPr lang="tr-TR" dirty="0" err="1" smtClean="0"/>
              <a:t>Kasımi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697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Ahmed</a:t>
            </a:r>
            <a:r>
              <a:rPr lang="tr-TR" dirty="0" smtClean="0"/>
              <a:t> Nedim </a:t>
            </a:r>
            <a:r>
              <a:rPr lang="tr-TR" dirty="0" err="1" smtClean="0"/>
              <a:t>Kasımi</a:t>
            </a:r>
            <a:r>
              <a:rPr lang="tr-TR" dirty="0" smtClean="0"/>
              <a:t> 1916 yılında </a:t>
            </a:r>
            <a:r>
              <a:rPr lang="tr-TR" dirty="0" err="1" smtClean="0"/>
              <a:t>Huşab</a:t>
            </a:r>
            <a:r>
              <a:rPr lang="tr-TR" dirty="0" smtClean="0"/>
              <a:t> bölgesinde doğmuştur.</a:t>
            </a:r>
          </a:p>
          <a:p>
            <a:r>
              <a:rPr lang="tr-TR" dirty="0" smtClean="0"/>
              <a:t>Asıl adının </a:t>
            </a:r>
            <a:r>
              <a:rPr lang="tr-TR" dirty="0" err="1" smtClean="0"/>
              <a:t>Ahmed</a:t>
            </a:r>
            <a:r>
              <a:rPr lang="tr-TR" dirty="0" smtClean="0"/>
              <a:t> Şah olduğu bilinir.</a:t>
            </a:r>
          </a:p>
          <a:p>
            <a:r>
              <a:rPr lang="tr-TR" dirty="0" smtClean="0"/>
              <a:t>Avan kabilesine mensuptur.</a:t>
            </a:r>
          </a:p>
          <a:p>
            <a:r>
              <a:rPr lang="tr-TR" dirty="0" smtClean="0"/>
              <a:t>Babası Pir </a:t>
            </a:r>
            <a:r>
              <a:rPr lang="tr-TR" dirty="0" err="1" smtClean="0"/>
              <a:t>Gulam</a:t>
            </a:r>
            <a:r>
              <a:rPr lang="tr-TR" dirty="0" smtClean="0"/>
              <a:t> Nebi Arif bir din alimidir.</a:t>
            </a:r>
          </a:p>
          <a:p>
            <a:r>
              <a:rPr lang="tr-TR" dirty="0" smtClean="0"/>
              <a:t>Yazar 2006 yılında Pakistan’ın Lahor şehrinde vefat etmiştir.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0803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Yazarın şiir kitapları:</a:t>
            </a:r>
          </a:p>
          <a:p>
            <a:r>
              <a:rPr lang="tr-TR" dirty="0" err="1" smtClean="0"/>
              <a:t>Dhrakniyn</a:t>
            </a:r>
            <a:endParaRPr lang="tr-TR" dirty="0" smtClean="0"/>
          </a:p>
          <a:p>
            <a:r>
              <a:rPr lang="tr-TR" dirty="0" err="1" smtClean="0"/>
              <a:t>Rimchim</a:t>
            </a:r>
            <a:endParaRPr lang="tr-TR" dirty="0" smtClean="0"/>
          </a:p>
          <a:p>
            <a:r>
              <a:rPr lang="tr-TR" dirty="0" smtClean="0"/>
              <a:t>Celal u Cemal</a:t>
            </a:r>
          </a:p>
          <a:p>
            <a:r>
              <a:rPr lang="tr-TR" dirty="0" err="1" smtClean="0"/>
              <a:t>Şula-yı</a:t>
            </a:r>
            <a:r>
              <a:rPr lang="tr-TR" dirty="0" smtClean="0"/>
              <a:t> </a:t>
            </a:r>
            <a:r>
              <a:rPr lang="tr-TR" dirty="0" err="1" smtClean="0"/>
              <a:t>Gul</a:t>
            </a:r>
            <a:endParaRPr lang="tr-TR" dirty="0" smtClean="0"/>
          </a:p>
          <a:p>
            <a:r>
              <a:rPr lang="tr-TR" dirty="0" err="1" smtClean="0"/>
              <a:t>Deşt</a:t>
            </a:r>
            <a:r>
              <a:rPr lang="tr-TR" dirty="0" smtClean="0"/>
              <a:t>-i Vefa</a:t>
            </a:r>
          </a:p>
          <a:p>
            <a:r>
              <a:rPr lang="tr-TR" dirty="0" err="1" smtClean="0"/>
              <a:t>Muhid</a:t>
            </a:r>
            <a:endParaRPr lang="tr-TR" dirty="0" smtClean="0"/>
          </a:p>
          <a:p>
            <a:r>
              <a:rPr lang="tr-TR" dirty="0" smtClean="0"/>
              <a:t>Arz u Sema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0825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Hikâye Kitapları:</a:t>
            </a:r>
          </a:p>
          <a:p>
            <a:r>
              <a:rPr lang="tr-TR" dirty="0" err="1" smtClean="0"/>
              <a:t>Çopal</a:t>
            </a:r>
            <a:endParaRPr lang="tr-TR" dirty="0" smtClean="0"/>
          </a:p>
          <a:p>
            <a:r>
              <a:rPr lang="tr-TR" dirty="0" err="1" smtClean="0"/>
              <a:t>Begule</a:t>
            </a:r>
            <a:endParaRPr lang="tr-TR" dirty="0" smtClean="0"/>
          </a:p>
          <a:p>
            <a:r>
              <a:rPr lang="tr-TR" dirty="0" smtClean="0"/>
              <a:t>Tulu’-u </a:t>
            </a:r>
            <a:r>
              <a:rPr lang="tr-TR" dirty="0" err="1" smtClean="0"/>
              <a:t>gurub</a:t>
            </a:r>
            <a:endParaRPr lang="tr-TR" dirty="0" smtClean="0"/>
          </a:p>
          <a:p>
            <a:r>
              <a:rPr lang="tr-TR" dirty="0" err="1" smtClean="0"/>
              <a:t>Girdab</a:t>
            </a:r>
            <a:endParaRPr lang="tr-TR" dirty="0" smtClean="0"/>
          </a:p>
          <a:p>
            <a:r>
              <a:rPr lang="tr-TR" dirty="0" err="1" smtClean="0"/>
              <a:t>Ançal</a:t>
            </a:r>
            <a:endParaRPr lang="tr-TR" dirty="0" smtClean="0"/>
          </a:p>
          <a:p>
            <a:r>
              <a:rPr lang="tr-TR" dirty="0" err="1" smtClean="0"/>
              <a:t>Able</a:t>
            </a:r>
            <a:endParaRPr lang="tr-TR" dirty="0" smtClean="0"/>
          </a:p>
          <a:p>
            <a:r>
              <a:rPr lang="tr-TR" dirty="0" smtClean="0"/>
              <a:t>Der o </a:t>
            </a:r>
            <a:r>
              <a:rPr lang="tr-TR" dirty="0" err="1" smtClean="0"/>
              <a:t>Divar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2430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Ahmed</a:t>
            </a:r>
            <a:r>
              <a:rPr lang="tr-TR" dirty="0"/>
              <a:t> </a:t>
            </a:r>
            <a:r>
              <a:rPr lang="tr-TR" dirty="0" smtClean="0"/>
              <a:t>Nedim </a:t>
            </a:r>
            <a:r>
              <a:rPr lang="tr-TR" dirty="0" err="1" smtClean="0"/>
              <a:t>Kasımi</a:t>
            </a:r>
            <a:r>
              <a:rPr lang="tr-TR" dirty="0" smtClean="0"/>
              <a:t> toplumcu gerçekçi bir edebi üsluba sahiptir.</a:t>
            </a:r>
          </a:p>
          <a:p>
            <a:r>
              <a:rPr lang="tr-TR" dirty="0" smtClean="0"/>
              <a:t>Eserlerinde Pakistan toplumsal hayatının bir yansıması belirir.</a:t>
            </a:r>
          </a:p>
          <a:p>
            <a:r>
              <a:rPr lang="tr-TR" dirty="0" smtClean="0"/>
              <a:t>Yazar ülkesini ve içinde bulunduğu toplumu gözlemleyerek, olduğu gibi müthiş bir edebi tarzla eserlerini oluşturmuştur.</a:t>
            </a:r>
          </a:p>
          <a:p>
            <a:r>
              <a:rPr lang="tr-TR" dirty="0" smtClean="0"/>
              <a:t>Eserlerinde köy hayatını olabildiğince etkili şekilde işler.</a:t>
            </a:r>
          </a:p>
          <a:p>
            <a:r>
              <a:rPr lang="tr-TR" dirty="0" err="1" smtClean="0"/>
              <a:t>Ahmed</a:t>
            </a:r>
            <a:r>
              <a:rPr lang="tr-TR" dirty="0" smtClean="0"/>
              <a:t> Nedim </a:t>
            </a:r>
            <a:r>
              <a:rPr lang="tr-TR" dirty="0" err="1" smtClean="0"/>
              <a:t>Kasımi</a:t>
            </a:r>
            <a:r>
              <a:rPr lang="tr-TR" dirty="0" smtClean="0"/>
              <a:t> 1934 yılında başladığı varsayılan İlerici Harekete mensup bir yazardır.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7789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Ahmed</a:t>
            </a:r>
            <a:r>
              <a:rPr lang="tr-TR" dirty="0" smtClean="0"/>
              <a:t> Nedim </a:t>
            </a:r>
            <a:r>
              <a:rPr lang="tr-TR" dirty="0" err="1" smtClean="0"/>
              <a:t>Kasımi’nin</a:t>
            </a:r>
            <a:r>
              <a:rPr lang="tr-TR" dirty="0" smtClean="0"/>
              <a:t> eserlerinde kırsal yaşam ve sosyal sorunlar kendine yer bulur.</a:t>
            </a:r>
          </a:p>
          <a:p>
            <a:r>
              <a:rPr lang="tr-TR" dirty="0" smtClean="0"/>
              <a:t>Yazar bunları gerçekçi bir anlatım tarzıyla işler ancak bazen yazarın eserlerinde romantizm akımının temel tematik özelliklerinden de olduğu </a:t>
            </a:r>
            <a:r>
              <a:rPr lang="tr-TR" smtClean="0"/>
              <a:t>göze çarpar.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089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166</Words>
  <Application>Microsoft Office PowerPoint</Application>
  <PresentationFormat>Geniş ekran</PresentationFormat>
  <Paragraphs>30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8. Hafta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Hafta</dc:title>
  <dc:creator>USER</dc:creator>
  <cp:lastModifiedBy>USER</cp:lastModifiedBy>
  <cp:revision>3</cp:revision>
  <dcterms:created xsi:type="dcterms:W3CDTF">2020-03-29T11:07:48Z</dcterms:created>
  <dcterms:modified xsi:type="dcterms:W3CDTF">2020-03-30T20:40:23Z</dcterms:modified>
</cp:coreProperties>
</file>