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AFA90-071E-4B8D-A51A-8432B7B9FB36}" type="datetimeFigureOut">
              <a:rPr lang="tr-TR" smtClean="0"/>
              <a:t>30.03.2020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E8592-6DF4-46E9-8589-6FC970C1E1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0115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AFA90-071E-4B8D-A51A-8432B7B9FB36}" type="datetimeFigureOut">
              <a:rPr lang="tr-TR" smtClean="0"/>
              <a:t>30.03.2020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E8592-6DF4-46E9-8589-6FC970C1E1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31771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AFA90-071E-4B8D-A51A-8432B7B9FB36}" type="datetimeFigureOut">
              <a:rPr lang="tr-TR" smtClean="0"/>
              <a:t>30.03.2020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E8592-6DF4-46E9-8589-6FC970C1E1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957478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AFA90-071E-4B8D-A51A-8432B7B9FB36}" type="datetimeFigureOut">
              <a:rPr lang="tr-TR" smtClean="0"/>
              <a:t>30.03.2020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E8592-6DF4-46E9-8589-6FC970C1E1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83999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AFA90-071E-4B8D-A51A-8432B7B9FB36}" type="datetimeFigureOut">
              <a:rPr lang="tr-TR" smtClean="0"/>
              <a:t>30.03.2020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E8592-6DF4-46E9-8589-6FC970C1E1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354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AFA90-071E-4B8D-A51A-8432B7B9FB36}" type="datetimeFigureOut">
              <a:rPr lang="tr-TR" smtClean="0"/>
              <a:t>30.03.2020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E8592-6DF4-46E9-8589-6FC970C1E1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3583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AFA90-071E-4B8D-A51A-8432B7B9FB36}" type="datetimeFigureOut">
              <a:rPr lang="tr-TR" smtClean="0"/>
              <a:t>30.03.2020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E8592-6DF4-46E9-8589-6FC970C1E1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7070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AFA90-071E-4B8D-A51A-8432B7B9FB36}" type="datetimeFigureOut">
              <a:rPr lang="tr-TR" smtClean="0"/>
              <a:t>30.03.2020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E8592-6DF4-46E9-8589-6FC970C1E1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24534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AFA90-071E-4B8D-A51A-8432B7B9FB36}" type="datetimeFigureOut">
              <a:rPr lang="tr-TR" smtClean="0"/>
              <a:t>30.03.2020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E8592-6DF4-46E9-8589-6FC970C1E1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118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AFA90-071E-4B8D-A51A-8432B7B9FB36}" type="datetimeFigureOut">
              <a:rPr lang="tr-TR" smtClean="0"/>
              <a:t>30.03.2020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E8592-6DF4-46E9-8589-6FC970C1E1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6695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AFA90-071E-4B8D-A51A-8432B7B9FB36}" type="datetimeFigureOut">
              <a:rPr lang="tr-TR" smtClean="0"/>
              <a:t>30.03.2020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E8592-6DF4-46E9-8589-6FC970C1E1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74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FAFA90-071E-4B8D-A51A-8432B7B9FB36}" type="datetimeFigureOut">
              <a:rPr lang="tr-TR" smtClean="0"/>
              <a:t>30.03.2020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7E8592-6DF4-46E9-8589-6FC970C1E1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832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8</a:t>
            </a:r>
            <a:r>
              <a:rPr lang="tr-TR" smtClean="0"/>
              <a:t>. </a:t>
            </a:r>
            <a:r>
              <a:rPr lang="tr-TR" dirty="0" smtClean="0"/>
              <a:t>Hafta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Ahmed</a:t>
            </a:r>
            <a:r>
              <a:rPr lang="tr-TR" dirty="0" smtClean="0"/>
              <a:t> Nedim </a:t>
            </a:r>
            <a:r>
              <a:rPr lang="tr-TR" dirty="0" err="1" smtClean="0"/>
              <a:t>Kasımi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069743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Ahmed</a:t>
            </a:r>
            <a:r>
              <a:rPr lang="tr-TR" dirty="0" smtClean="0"/>
              <a:t> Nedim </a:t>
            </a:r>
            <a:r>
              <a:rPr lang="tr-TR" dirty="0" err="1" smtClean="0"/>
              <a:t>Kasımi</a:t>
            </a:r>
            <a:r>
              <a:rPr lang="tr-TR" dirty="0" smtClean="0"/>
              <a:t> 1916 yılında </a:t>
            </a:r>
            <a:r>
              <a:rPr lang="tr-TR" dirty="0" err="1" smtClean="0"/>
              <a:t>Huşab</a:t>
            </a:r>
            <a:r>
              <a:rPr lang="tr-TR" dirty="0" smtClean="0"/>
              <a:t> bölgesinde doğmuştur.</a:t>
            </a:r>
          </a:p>
          <a:p>
            <a:r>
              <a:rPr lang="tr-TR" dirty="0" smtClean="0"/>
              <a:t>Asıl adının </a:t>
            </a:r>
            <a:r>
              <a:rPr lang="tr-TR" dirty="0" err="1" smtClean="0"/>
              <a:t>Ahmed</a:t>
            </a:r>
            <a:r>
              <a:rPr lang="tr-TR" dirty="0" smtClean="0"/>
              <a:t> Şah olduğu bilinir.</a:t>
            </a:r>
          </a:p>
          <a:p>
            <a:r>
              <a:rPr lang="tr-TR" dirty="0" smtClean="0"/>
              <a:t>Avan kabilesine mensuptur.</a:t>
            </a:r>
          </a:p>
          <a:p>
            <a:r>
              <a:rPr lang="tr-TR" dirty="0" smtClean="0"/>
              <a:t>Babası Pir </a:t>
            </a:r>
            <a:r>
              <a:rPr lang="tr-TR" dirty="0" err="1" smtClean="0"/>
              <a:t>Gulam</a:t>
            </a:r>
            <a:r>
              <a:rPr lang="tr-TR" dirty="0" smtClean="0"/>
              <a:t> Nebi Arif bir din alimidir.</a:t>
            </a:r>
          </a:p>
          <a:p>
            <a:r>
              <a:rPr lang="tr-TR" dirty="0" smtClean="0"/>
              <a:t>Yazar 2006 yılında Pakistan’ın Lahor şehrinde vefat etmiştir.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108036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Yazarın şiir kitapları:</a:t>
            </a:r>
          </a:p>
          <a:p>
            <a:r>
              <a:rPr lang="tr-TR" dirty="0" err="1" smtClean="0"/>
              <a:t>Dhrakniyn</a:t>
            </a:r>
            <a:endParaRPr lang="tr-TR" dirty="0" smtClean="0"/>
          </a:p>
          <a:p>
            <a:r>
              <a:rPr lang="tr-TR" dirty="0" err="1" smtClean="0"/>
              <a:t>Rimchim</a:t>
            </a:r>
            <a:endParaRPr lang="tr-TR" dirty="0" smtClean="0"/>
          </a:p>
          <a:p>
            <a:r>
              <a:rPr lang="tr-TR" dirty="0" smtClean="0"/>
              <a:t>Celal u Cemal</a:t>
            </a:r>
          </a:p>
          <a:p>
            <a:r>
              <a:rPr lang="tr-TR" dirty="0" err="1" smtClean="0"/>
              <a:t>Şula-yı</a:t>
            </a:r>
            <a:r>
              <a:rPr lang="tr-TR" dirty="0" smtClean="0"/>
              <a:t> </a:t>
            </a:r>
            <a:r>
              <a:rPr lang="tr-TR" dirty="0" err="1" smtClean="0"/>
              <a:t>Gul</a:t>
            </a:r>
            <a:endParaRPr lang="tr-TR" dirty="0" smtClean="0"/>
          </a:p>
          <a:p>
            <a:r>
              <a:rPr lang="tr-TR" dirty="0" err="1" smtClean="0"/>
              <a:t>Deşt</a:t>
            </a:r>
            <a:r>
              <a:rPr lang="tr-TR" dirty="0" smtClean="0"/>
              <a:t>-i Vefa</a:t>
            </a:r>
          </a:p>
          <a:p>
            <a:r>
              <a:rPr lang="tr-TR" dirty="0" err="1" smtClean="0"/>
              <a:t>Muhid</a:t>
            </a:r>
            <a:endParaRPr lang="tr-TR" dirty="0" smtClean="0"/>
          </a:p>
          <a:p>
            <a:r>
              <a:rPr lang="tr-TR" dirty="0" smtClean="0"/>
              <a:t>Arz u Sema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708258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Hikâye Kitapları:</a:t>
            </a:r>
          </a:p>
          <a:p>
            <a:r>
              <a:rPr lang="tr-TR" dirty="0" err="1" smtClean="0"/>
              <a:t>Çopal</a:t>
            </a:r>
            <a:endParaRPr lang="tr-TR" dirty="0" smtClean="0"/>
          </a:p>
          <a:p>
            <a:r>
              <a:rPr lang="tr-TR" dirty="0" err="1" smtClean="0"/>
              <a:t>Begule</a:t>
            </a:r>
            <a:endParaRPr lang="tr-TR" dirty="0" smtClean="0"/>
          </a:p>
          <a:p>
            <a:r>
              <a:rPr lang="tr-TR" dirty="0" smtClean="0"/>
              <a:t>Tulu’-u </a:t>
            </a:r>
            <a:r>
              <a:rPr lang="tr-TR" dirty="0" err="1" smtClean="0"/>
              <a:t>gurub</a:t>
            </a:r>
            <a:endParaRPr lang="tr-TR" dirty="0" smtClean="0"/>
          </a:p>
          <a:p>
            <a:r>
              <a:rPr lang="tr-TR" dirty="0" err="1" smtClean="0"/>
              <a:t>Girdab</a:t>
            </a:r>
            <a:endParaRPr lang="tr-TR" dirty="0" smtClean="0"/>
          </a:p>
          <a:p>
            <a:r>
              <a:rPr lang="tr-TR" dirty="0" err="1" smtClean="0"/>
              <a:t>Ançal</a:t>
            </a:r>
            <a:endParaRPr lang="tr-TR" dirty="0" smtClean="0"/>
          </a:p>
          <a:p>
            <a:r>
              <a:rPr lang="tr-TR" dirty="0" err="1" smtClean="0"/>
              <a:t>Able</a:t>
            </a:r>
            <a:endParaRPr lang="tr-TR" dirty="0" smtClean="0"/>
          </a:p>
          <a:p>
            <a:r>
              <a:rPr lang="tr-TR" dirty="0" smtClean="0"/>
              <a:t>Der o </a:t>
            </a:r>
            <a:r>
              <a:rPr lang="tr-TR" dirty="0" err="1" smtClean="0"/>
              <a:t>Divar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724302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Ahmed</a:t>
            </a:r>
            <a:r>
              <a:rPr lang="tr-TR" dirty="0"/>
              <a:t> </a:t>
            </a:r>
            <a:r>
              <a:rPr lang="tr-TR" dirty="0" smtClean="0"/>
              <a:t>Nedim </a:t>
            </a:r>
            <a:r>
              <a:rPr lang="tr-TR" dirty="0" err="1" smtClean="0"/>
              <a:t>Kasımi</a:t>
            </a:r>
            <a:r>
              <a:rPr lang="tr-TR" dirty="0" smtClean="0"/>
              <a:t> toplumcu gerçekçi bir edebi üsluba sahiptir.</a:t>
            </a:r>
          </a:p>
          <a:p>
            <a:r>
              <a:rPr lang="tr-TR" dirty="0" smtClean="0"/>
              <a:t>Eserlerinde Pakistan toplumsal hayatının bir yansıması belirir.</a:t>
            </a:r>
          </a:p>
          <a:p>
            <a:r>
              <a:rPr lang="tr-TR" dirty="0" smtClean="0"/>
              <a:t>Yazar ülkesini ve içinde bulunduğu toplumu gözlemleyerek, olduğu gibi müthiş bir edebi tarzla eserlerini oluşturmuştur.</a:t>
            </a:r>
          </a:p>
          <a:p>
            <a:r>
              <a:rPr lang="tr-TR" dirty="0" smtClean="0"/>
              <a:t>Eserlerinde köy hayatını olabildiğince etkili şekilde işler.</a:t>
            </a:r>
          </a:p>
          <a:p>
            <a:r>
              <a:rPr lang="tr-TR" dirty="0" err="1" smtClean="0"/>
              <a:t>Ahmed</a:t>
            </a:r>
            <a:r>
              <a:rPr lang="tr-TR" dirty="0" smtClean="0"/>
              <a:t> Nedim </a:t>
            </a:r>
            <a:r>
              <a:rPr lang="tr-TR" dirty="0" err="1" smtClean="0"/>
              <a:t>Kasımi</a:t>
            </a:r>
            <a:r>
              <a:rPr lang="tr-TR" dirty="0" smtClean="0"/>
              <a:t> 1934 yılında başladığı varsayılan İlerici Harekete mensup bir yazardır.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877895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Ahmed</a:t>
            </a:r>
            <a:r>
              <a:rPr lang="tr-TR" dirty="0" smtClean="0"/>
              <a:t> Nedim </a:t>
            </a:r>
            <a:r>
              <a:rPr lang="tr-TR" dirty="0" err="1" smtClean="0"/>
              <a:t>Kasımi’nin</a:t>
            </a:r>
            <a:r>
              <a:rPr lang="tr-TR" dirty="0" smtClean="0"/>
              <a:t> eserlerinde kırsal yaşam ve sosyal sorunlar kendine yer bulur.</a:t>
            </a:r>
          </a:p>
          <a:p>
            <a:r>
              <a:rPr lang="tr-TR" dirty="0" smtClean="0"/>
              <a:t>Yazar bunları gerçekçi bir anlatım tarzıyla işler ancak bazen yazarın eserlerinde romantizm akımının temel tematik özelliklerinden de olduğu </a:t>
            </a:r>
            <a:r>
              <a:rPr lang="tr-TR" smtClean="0"/>
              <a:t>göze çarpar.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60898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166</Words>
  <Application>Microsoft Office PowerPoint</Application>
  <PresentationFormat>Geniş ekran</PresentationFormat>
  <Paragraphs>30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Teması</vt:lpstr>
      <vt:lpstr>8. Hafta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9. Hafta</dc:title>
  <dc:creator>USER</dc:creator>
  <cp:lastModifiedBy>USER</cp:lastModifiedBy>
  <cp:revision>3</cp:revision>
  <dcterms:created xsi:type="dcterms:W3CDTF">2020-03-29T11:07:48Z</dcterms:created>
  <dcterms:modified xsi:type="dcterms:W3CDTF">2020-03-30T20:40:23Z</dcterms:modified>
</cp:coreProperties>
</file>