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C5EB4-D601-4AA9-B339-7C7C6789D1A5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737AB-5C24-4579-98B4-85931AFB6B9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2016223"/>
          </a:xfrm>
        </p:spPr>
        <p:txBody>
          <a:bodyPr/>
          <a:lstStyle/>
          <a:p>
            <a:r>
              <a:rPr lang="tr-TR" dirty="0" smtClean="0"/>
              <a:t>2. Ders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KAYNAKLAR DEVAMI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NİĞDELİ KADI AHMET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Türkistan kökenli olduğu bilinen ve 1203-1204 senesinde </a:t>
            </a:r>
            <a:r>
              <a:rPr lang="tr-TR" dirty="0" err="1" smtClean="0"/>
              <a:t>Niğdeye</a:t>
            </a:r>
            <a:r>
              <a:rPr lang="tr-TR" dirty="0" smtClean="0"/>
              <a:t> yerleşen bir aileye mensuptur.   </a:t>
            </a:r>
          </a:p>
          <a:p>
            <a:r>
              <a:rPr lang="tr-TR" dirty="0" smtClean="0"/>
              <a:t>13. yüzyıl </a:t>
            </a:r>
            <a:r>
              <a:rPr lang="tr-TR" dirty="0" err="1" smtClean="0"/>
              <a:t>Anadolusu’nun</a:t>
            </a:r>
            <a:r>
              <a:rPr lang="tr-TR" dirty="0" smtClean="0"/>
              <a:t> yüksek ilmi seviyesinden aldığı eğitimle istifade etmiştir.</a:t>
            </a:r>
          </a:p>
          <a:p>
            <a:pPr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320479"/>
          </a:xfrm>
        </p:spPr>
        <p:txBody>
          <a:bodyPr>
            <a:normAutofit/>
          </a:bodyPr>
          <a:lstStyle/>
          <a:p>
            <a:r>
              <a:rPr lang="tr-TR" sz="4400" dirty="0" smtClean="0"/>
              <a:t>Tarih ilmine çok değer verdiği için bu alanda çalışma yapmaya ayrıca ehemmiyet vermiştir. </a:t>
            </a:r>
          </a:p>
          <a:p>
            <a:r>
              <a:rPr lang="tr-TR" sz="4400" dirty="0" smtClean="0"/>
              <a:t>Yegane eserinin başlığı, “</a:t>
            </a:r>
            <a:r>
              <a:rPr lang="tr-TR" sz="4400" i="1" dirty="0" smtClean="0"/>
              <a:t>el-</a:t>
            </a:r>
            <a:r>
              <a:rPr lang="tr-TR" sz="4400" i="1" dirty="0" err="1" smtClean="0"/>
              <a:t>Veledü’ş</a:t>
            </a:r>
            <a:r>
              <a:rPr lang="tr-TR" sz="4400" i="1" dirty="0" smtClean="0"/>
              <a:t>-</a:t>
            </a:r>
            <a:r>
              <a:rPr lang="tr-TR" sz="4400" i="1" dirty="0" err="1" smtClean="0"/>
              <a:t>şefîk</a:t>
            </a:r>
            <a:r>
              <a:rPr lang="tr-TR" sz="4400" i="1" dirty="0" smtClean="0"/>
              <a:t> </a:t>
            </a:r>
            <a:r>
              <a:rPr lang="tr-TR" sz="4400" i="1" dirty="0" err="1" smtClean="0"/>
              <a:t>ve’l</a:t>
            </a:r>
            <a:r>
              <a:rPr lang="tr-TR" sz="4400" i="1" dirty="0" smtClean="0"/>
              <a:t>-</a:t>
            </a:r>
            <a:r>
              <a:rPr lang="tr-TR" sz="4400" i="1" dirty="0" err="1" smtClean="0"/>
              <a:t>hâfidü’l</a:t>
            </a:r>
            <a:r>
              <a:rPr lang="tr-TR" sz="4400" i="1" dirty="0" smtClean="0"/>
              <a:t>-</a:t>
            </a:r>
            <a:r>
              <a:rPr lang="tr-TR" sz="4400" i="1" dirty="0" err="1" smtClean="0"/>
              <a:t>halîk”tir</a:t>
            </a:r>
            <a:r>
              <a:rPr lang="tr-TR" sz="4400" i="1" dirty="0" smtClean="0"/>
              <a:t>.</a:t>
            </a:r>
            <a:endParaRPr lang="tr-TR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tr-TR" i="1" dirty="0"/>
          </a:p>
          <a:p>
            <a:pPr>
              <a:buNone/>
            </a:pPr>
            <a:r>
              <a:rPr lang="tr-TR" sz="3600" i="1" dirty="0" smtClean="0"/>
              <a:t> el-</a:t>
            </a:r>
            <a:r>
              <a:rPr lang="tr-TR" sz="3600" i="1" dirty="0" err="1" smtClean="0"/>
              <a:t>Veledü’ş</a:t>
            </a:r>
            <a:r>
              <a:rPr lang="tr-TR" sz="3600" i="1" dirty="0" smtClean="0"/>
              <a:t>-</a:t>
            </a:r>
            <a:r>
              <a:rPr lang="tr-TR" sz="3600" i="1" dirty="0" err="1" smtClean="0"/>
              <a:t>şefîk</a:t>
            </a:r>
            <a:r>
              <a:rPr lang="tr-TR" sz="3600" i="1" dirty="0" smtClean="0"/>
              <a:t> </a:t>
            </a:r>
            <a:r>
              <a:rPr lang="tr-TR" sz="3600" i="1" dirty="0" err="1" smtClean="0"/>
              <a:t>ve’l</a:t>
            </a:r>
            <a:r>
              <a:rPr lang="tr-TR" sz="3600" i="1" dirty="0" smtClean="0"/>
              <a:t>-</a:t>
            </a:r>
            <a:r>
              <a:rPr lang="tr-TR" sz="3600" i="1" dirty="0" err="1" smtClean="0"/>
              <a:t>hâfidü’l</a:t>
            </a:r>
            <a:r>
              <a:rPr lang="tr-TR" sz="3600" i="1" dirty="0" smtClean="0"/>
              <a:t>-</a:t>
            </a:r>
            <a:r>
              <a:rPr lang="tr-TR" sz="3600" i="1" dirty="0" err="1" smtClean="0"/>
              <a:t>halîk</a:t>
            </a:r>
            <a:r>
              <a:rPr lang="tr-TR" sz="3600" i="1" dirty="0" smtClean="0"/>
              <a:t> başlıklı eser, 1333 senesinde tamamlanmıştır.</a:t>
            </a:r>
          </a:p>
          <a:p>
            <a:pPr>
              <a:buNone/>
            </a:pPr>
            <a:r>
              <a:rPr lang="tr-TR" sz="3600" i="1" dirty="0" smtClean="0"/>
              <a:t>İki bölüme </a:t>
            </a:r>
            <a:r>
              <a:rPr lang="tr-TR" sz="3600" i="1" dirty="0" err="1" smtClean="0"/>
              <a:t>ayrlan</a:t>
            </a:r>
            <a:r>
              <a:rPr lang="tr-TR" sz="3600" i="1" dirty="0" smtClean="0"/>
              <a:t> eserin ilk bölümü, peygamberlerin, filozofların ve İran hükümdarının hayat hikayelerini konu edinir.</a:t>
            </a:r>
          </a:p>
          <a:p>
            <a:pPr>
              <a:buNone/>
            </a:pPr>
            <a:r>
              <a:rPr lang="tr-TR" sz="3600" i="1" dirty="0" smtClean="0"/>
              <a:t>İkinci bölüm, Hicret’ten Niğdeli Kadı Ahmet’in çağdaşı olduğu meselelere kadar uzanır. </a:t>
            </a:r>
          </a:p>
          <a:p>
            <a:pPr>
              <a:buNone/>
            </a:pPr>
            <a:endParaRPr lang="tr-TR" i="1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4. </a:t>
            </a:r>
            <a:r>
              <a:rPr lang="tr-TR" dirty="0"/>
              <a:t>SIBT </a:t>
            </a:r>
            <a:r>
              <a:rPr lang="tr-TR" dirty="0" err="1"/>
              <a:t>İBNÜ’l</a:t>
            </a:r>
            <a:r>
              <a:rPr lang="tr-TR" dirty="0"/>
              <a:t>-CEVZÎ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tr-TR" dirty="0" smtClean="0"/>
              <a:t>Memluk Türkü bir babanın ve alim </a:t>
            </a:r>
            <a:r>
              <a:rPr lang="tr-TR" dirty="0" err="1" smtClean="0"/>
              <a:t>İbnü’l</a:t>
            </a:r>
            <a:r>
              <a:rPr lang="tr-TR" dirty="0" smtClean="0"/>
              <a:t> </a:t>
            </a:r>
            <a:r>
              <a:rPr lang="tr-TR" dirty="0" err="1" smtClean="0"/>
              <a:t>Cevzi’nin</a:t>
            </a:r>
            <a:r>
              <a:rPr lang="tr-TR" dirty="0" smtClean="0"/>
              <a:t> kızı olan bir annenin çocuğu olarak Bağdat şehrinde 1186 senesinde dünyaya geldi.</a:t>
            </a:r>
          </a:p>
          <a:p>
            <a:r>
              <a:rPr lang="tr-TR" dirty="0" smtClean="0"/>
              <a:t>Dedesinin himayesinde çok iyi bir eğitim aldı ve Haçlılarla mücadelenin ağır bastığı Suriye-Irak coğrafyasındaki mühim siyasi hadiselere bizzat şahit oldu.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1256 senesinde ölene kadar, pek çok büyük şehre giderek gözlemlerde bulundu ve halka hitap etme fırsatı ele geçirdi.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tr-TR" sz="4000" dirty="0" smtClean="0"/>
              <a:t>“</a:t>
            </a:r>
            <a:r>
              <a:rPr lang="tr-TR" sz="4000" dirty="0" err="1" smtClean="0"/>
              <a:t>Mirʾâtü’z</a:t>
            </a:r>
            <a:r>
              <a:rPr lang="tr-TR" sz="4000" dirty="0" smtClean="0"/>
              <a:t>-</a:t>
            </a:r>
            <a:r>
              <a:rPr lang="tr-TR" sz="4000" dirty="0" err="1" smtClean="0"/>
              <a:t>zamân</a:t>
            </a:r>
            <a:r>
              <a:rPr lang="tr-TR" sz="4000" dirty="0" smtClean="0"/>
              <a:t> </a:t>
            </a:r>
            <a:r>
              <a:rPr lang="tr-TR" sz="4000" dirty="0" err="1" smtClean="0"/>
              <a:t>fî</a:t>
            </a:r>
            <a:r>
              <a:rPr lang="tr-TR" sz="4000" dirty="0" smtClean="0"/>
              <a:t> </a:t>
            </a:r>
            <a:r>
              <a:rPr lang="tr-TR" sz="4000" dirty="0" err="1" smtClean="0"/>
              <a:t>târîhi’l</a:t>
            </a:r>
            <a:r>
              <a:rPr lang="tr-TR" sz="4000" dirty="0" smtClean="0"/>
              <a:t>-</a:t>
            </a:r>
            <a:r>
              <a:rPr lang="tr-TR" sz="4000" dirty="0" err="1" smtClean="0"/>
              <a:t>aʿyân</a:t>
            </a:r>
            <a:r>
              <a:rPr lang="tr-TR" sz="4000" dirty="0" smtClean="0"/>
              <a:t>” adlı eseri Selçuklu tarihi için ziyadesiyle önemlidir. Genel tarih türüne dahil olan bu eser, bilhassa 11. yüzyıl Türk tarihi için başvurulması elzem kaynaklar arasında yer almaktadır.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200</Words>
  <Application>Microsoft Office PowerPoint</Application>
  <PresentationFormat>Ekran Gösterisi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2. Ders</vt:lpstr>
      <vt:lpstr>3. NİĞDELİ KADI AHMET</vt:lpstr>
      <vt:lpstr>Slayt 3</vt:lpstr>
      <vt:lpstr>Slayt 4</vt:lpstr>
      <vt:lpstr>4. SIBT İBNÜ’l-CEVZÎ 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Ders</dc:title>
  <dc:creator>admin</dc:creator>
  <cp:lastModifiedBy>admin</cp:lastModifiedBy>
  <cp:revision>3</cp:revision>
  <dcterms:created xsi:type="dcterms:W3CDTF">2020-05-06T21:12:25Z</dcterms:created>
  <dcterms:modified xsi:type="dcterms:W3CDTF">2020-05-06T21:41:55Z</dcterms:modified>
</cp:coreProperties>
</file>