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3" r:id="rId5"/>
    <p:sldId id="274" r:id="rId6"/>
    <p:sldId id="259" r:id="rId7"/>
    <p:sldId id="262" r:id="rId8"/>
    <p:sldId id="260" r:id="rId9"/>
    <p:sldId id="264" r:id="rId10"/>
    <p:sldId id="263" r:id="rId11"/>
    <p:sldId id="267" r:id="rId12"/>
    <p:sldId id="285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36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00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97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590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140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52736"/>
          </a:xfrm>
          <a:prstGeom prst="rect">
            <a:avLst/>
          </a:prstGeo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87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3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78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E587EC-4A3E-4030-BABC-5E0C0236501C}" type="datetimeFigureOut">
              <a:rPr lang="ko-KR" altLang="en-US" smtClean="0"/>
              <a:t>2021-03-12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4B9519-C8B1-4E82-966F-744A36AA8BB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880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bilimmerkezleri.tubitak.gov.tr/" TargetMode="External"/><Relationship Id="rId2" Type="http://schemas.openxmlformats.org/officeDocument/2006/relationships/hyperlink" Target="https://eucu.net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73532" y="3572927"/>
            <a:ext cx="3960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r-TR" altLang="ko-KR" sz="11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Bilim Merkezleri ve Çocuk Üniversiteleri</a:t>
            </a:r>
            <a:endParaRPr kumimoji="0" lang="en-US" altLang="ko-KR" sz="11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573532" y="2611561"/>
            <a:ext cx="39604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tr-TR" altLang="ko-KR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OKUL DIŞI ÖĞRENME ORTAMLARI</a:t>
            </a:r>
            <a:endParaRPr lang="en-US" altLang="ko-KR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25344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573532" y="3933056"/>
            <a:ext cx="39604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tr-TR" altLang="ko-KR" sz="11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Prof. Dr. Aysel KÖKSAL AKYOL</a:t>
            </a:r>
            <a:endParaRPr kumimoji="0" lang="en-US" altLang="ko-KR" sz="11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Bilim Merkezleri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r>
              <a:rPr lang="tr-TR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 Merkezleri Neye Hizmet Eder?</a:t>
            </a:r>
          </a:p>
          <a:p>
            <a:pPr lvl="1"/>
            <a:r>
              <a:rPr lang="tr-TR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Eğitim amacıyla kurulmuştur ancak okul vazifesi </a:t>
            </a:r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görmemektedir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Esnek, yaratıcı ve ideal ortam sağlar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Somut deneyimler sunar</a:t>
            </a:r>
          </a:p>
          <a:p>
            <a:pPr lvl="1"/>
            <a:endParaRPr lang="tr-TR" altLang="ko-K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tr-TR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tr-TR" altLang="ko-K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844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Bilim Merkezleri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r>
              <a:rPr lang="tr-TR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 Merkezinin </a:t>
            </a:r>
            <a:r>
              <a:rPr lang="tr-TR" altLang="ko-KR" sz="2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Sağlayacağı Kazanımlar</a:t>
            </a:r>
          </a:p>
          <a:p>
            <a:pPr marL="0" indent="0">
              <a:buNone/>
            </a:pPr>
            <a:endParaRPr lang="tr-TR" altLang="ko-K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Farkındalık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Bağlılık ve İlgi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Tutum 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Davranış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Yetenek</a:t>
            </a:r>
          </a:p>
          <a:p>
            <a:pPr lvl="1"/>
            <a:endParaRPr lang="tr-TR" altLang="ko-K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tr-TR" altLang="ko-K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9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547664" y="1600200"/>
            <a:ext cx="7139136" cy="4525963"/>
          </a:xfrm>
        </p:spPr>
        <p:txBody>
          <a:bodyPr/>
          <a:lstStyle/>
          <a:p>
            <a:r>
              <a:rPr lang="tr-T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Kaynakça:</a:t>
            </a:r>
          </a:p>
          <a:p>
            <a:endParaRPr lang="tr-T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sz="1800" dirty="0" smtClean="0"/>
              <a:t>cocukuniversitesi.ankara.edu.tr</a:t>
            </a:r>
          </a:p>
          <a:p>
            <a:pPr lvl="1"/>
            <a:r>
              <a:rPr lang="tr-TR" sz="1800" dirty="0">
                <a:hlinkClick r:id="rId2"/>
              </a:rPr>
              <a:t>https://eucu.net</a:t>
            </a:r>
            <a:r>
              <a:rPr lang="tr-TR" sz="1800" dirty="0" smtClean="0">
                <a:hlinkClick r:id="rId2"/>
              </a:rPr>
              <a:t>/</a:t>
            </a:r>
            <a:endParaRPr lang="tr-TR" sz="1800" dirty="0" smtClean="0"/>
          </a:p>
          <a:p>
            <a:pPr lvl="1"/>
            <a:r>
              <a:rPr lang="tr-TR" sz="1800" dirty="0" smtClean="0"/>
              <a:t>Kaplan Sayı,  A., </a:t>
            </a:r>
            <a:r>
              <a:rPr lang="tr-TR" sz="1800" dirty="0" err="1" smtClean="0"/>
              <a:t>Topcu</a:t>
            </a:r>
            <a:r>
              <a:rPr lang="tr-TR" sz="1800" dirty="0" smtClean="0"/>
              <a:t>, Z., Medet, T.G., Özdemir, Ç. (2015). </a:t>
            </a:r>
            <a:r>
              <a:rPr lang="tr-TR" sz="1800" i="1" dirty="0" smtClean="0"/>
              <a:t>Avrupa ve Türkiye’de Çocuk </a:t>
            </a:r>
            <a:r>
              <a:rPr lang="tr-TR" sz="1800" i="1" dirty="0"/>
              <a:t>Üniversiteleri Raporu, </a:t>
            </a:r>
            <a:r>
              <a:rPr lang="tr-TR" sz="1800" dirty="0" smtClean="0"/>
              <a:t>İstanbul Aydın Üniversitesi Çocuk Eğitimi Uygulama ve Araştırma Merkezi</a:t>
            </a:r>
          </a:p>
          <a:p>
            <a:pPr lvl="1"/>
            <a:r>
              <a:rPr lang="tr-TR" sz="1800" dirty="0" smtClean="0">
                <a:hlinkClick r:id="rId3"/>
              </a:rPr>
              <a:t>https</a:t>
            </a:r>
            <a:r>
              <a:rPr lang="tr-TR" sz="1800" dirty="0">
                <a:hlinkClick r:id="rId3"/>
              </a:rPr>
              <a:t>://</a:t>
            </a:r>
            <a:r>
              <a:rPr lang="tr-TR" sz="1800" dirty="0" smtClean="0">
                <a:hlinkClick r:id="rId3"/>
              </a:rPr>
              <a:t>bilimmerkezleri.tubitak.gov.tr/</a:t>
            </a:r>
            <a:endParaRPr lang="tr-TR" sz="1800" dirty="0" smtClean="0"/>
          </a:p>
          <a:p>
            <a:pPr lvl="1"/>
            <a:r>
              <a:rPr lang="tr-TR" sz="1800" dirty="0" smtClean="0"/>
              <a:t>https</a:t>
            </a:r>
            <a:r>
              <a:rPr lang="tr-TR" sz="1800" dirty="0"/>
              <a:t>://bilimmerkezleri.tubitak.gov.tr/Icerik/diger-bilim-merkezleri-165</a:t>
            </a:r>
          </a:p>
          <a:p>
            <a:pPr lvl="1"/>
            <a:endParaRPr lang="tr-TR" sz="1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2146727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Bilim Merkezleri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r>
              <a:rPr lang="tr-TR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 Merkezi Nedir?</a:t>
            </a:r>
          </a:p>
          <a:p>
            <a:pPr marL="0" indent="0">
              <a:buNone/>
            </a:pPr>
            <a:endParaRPr lang="tr-TR" altLang="ko-K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 </a:t>
            </a:r>
            <a:r>
              <a:rPr lang="tr-TR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ile teknolojinin bir araya geldiği, </a:t>
            </a:r>
            <a:endParaRPr lang="tr-TR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İnsanların </a:t>
            </a:r>
            <a:r>
              <a:rPr lang="tr-TR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nesnelerle etkileşim kurarak yeni bilgiler edindiği, </a:t>
            </a:r>
            <a:endParaRPr lang="tr-TR" altLang="ko-K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Yaşadıkları </a:t>
            </a:r>
            <a:r>
              <a:rPr lang="tr-TR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çevreyi tanımalarına ve anlamalarına yardımcı olan </a:t>
            </a:r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mekanlar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Bilim Merkezleri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r>
              <a:rPr lang="tr-TR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Dünyadaki İlk Bilim Merkezi</a:t>
            </a:r>
          </a:p>
          <a:p>
            <a:pPr lvl="1"/>
            <a:r>
              <a:rPr lang="en-US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1903</a:t>
            </a:r>
            <a:r>
              <a:rPr lang="tr-TR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Oscar </a:t>
            </a:r>
            <a:r>
              <a:rPr lang="tr-TR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Von</a:t>
            </a:r>
            <a:r>
              <a:rPr lang="tr-TR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Müller’in</a:t>
            </a:r>
            <a:r>
              <a:rPr lang="tr-TR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girişimiyle Münih'te kurulan </a:t>
            </a:r>
            <a:r>
              <a:rPr lang="tr-TR" altLang="ko-KR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Deutsches</a:t>
            </a:r>
            <a:r>
              <a:rPr lang="tr-TR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Müzesi</a:t>
            </a:r>
          </a:p>
          <a:p>
            <a:pPr lvl="1"/>
            <a:endParaRPr lang="tr-TR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ko-KR" alt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tr-TR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Türkiye’deki İlk Bilim Merkezi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1993-Ankara Büyükşehir Belediyesi Feza </a:t>
            </a:r>
            <a:r>
              <a:rPr lang="tr-TR" altLang="ko-KR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Gürsey</a:t>
            </a:r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Bilim Merkezi</a:t>
            </a:r>
          </a:p>
        </p:txBody>
      </p:sp>
    </p:spTree>
    <p:extLst>
      <p:ext uri="{BB962C8B-B14F-4D97-AF65-F5344CB8AC3E}">
        <p14:creationId xmlns:p14="http://schemas.microsoft.com/office/powerpoint/2010/main" val="267035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Bilim Merkezleri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 fontScale="92500" lnSpcReduction="20000"/>
          </a:bodyPr>
          <a:lstStyle/>
          <a:p>
            <a:r>
              <a:rPr lang="tr-TR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 Merkezlerinin Çıkış Noktaları</a:t>
            </a:r>
          </a:p>
          <a:p>
            <a:pPr marL="0" indent="0">
              <a:buNone/>
            </a:pPr>
            <a:endParaRPr lang="tr-TR" altLang="ko-K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 Müzesi tabanlı</a:t>
            </a:r>
          </a:p>
          <a:p>
            <a:pPr lvl="2"/>
            <a:r>
              <a:rPr lang="tr-TR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Sessiz Ortam</a:t>
            </a:r>
          </a:p>
          <a:p>
            <a:pPr lvl="2"/>
            <a:r>
              <a:rPr lang="tr-TR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Cam Vitrinler</a:t>
            </a:r>
          </a:p>
          <a:p>
            <a:pPr lvl="2"/>
            <a:r>
              <a:rPr lang="tr-TR" altLang="ko-K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Yasaklar</a:t>
            </a:r>
          </a:p>
          <a:p>
            <a:pPr lvl="1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 Merkezleri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Aktif ziyaretçi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Dinamik Mekan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Etkileşim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Donanımlı Personel</a:t>
            </a:r>
          </a:p>
          <a:p>
            <a:pPr lvl="2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Uygulama</a:t>
            </a:r>
          </a:p>
        </p:txBody>
      </p:sp>
    </p:spTree>
    <p:extLst>
      <p:ext uri="{BB962C8B-B14F-4D97-AF65-F5344CB8AC3E}">
        <p14:creationId xmlns:p14="http://schemas.microsoft.com/office/powerpoint/2010/main" val="235493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Bilim Merkezleri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r>
              <a:rPr lang="tr-TR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 Merkezi Özellikleri?</a:t>
            </a:r>
          </a:p>
          <a:p>
            <a:pPr marL="0" indent="0">
              <a:buNone/>
            </a:pPr>
            <a:endParaRPr lang="tr-TR" altLang="ko-K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Farklı birikimlere sahip bireyleri tanıştırır</a:t>
            </a:r>
          </a:p>
          <a:p>
            <a:pPr lvl="1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Bilimi toplum için anlaşılır ve ulaşılır hale getirir</a:t>
            </a:r>
          </a:p>
          <a:p>
            <a:pPr lvl="1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Etkileşimi önemser</a:t>
            </a:r>
          </a:p>
          <a:p>
            <a:pPr lvl="1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Deneysel süreci içerisinde barındırır</a:t>
            </a:r>
          </a:p>
          <a:p>
            <a:pPr lvl="1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Kar amacı gütmez</a:t>
            </a:r>
          </a:p>
          <a:p>
            <a:pPr lvl="1"/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801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Bilim Merkezleri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r>
              <a:rPr lang="tr-TR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 Merkezi Hangi Grubu Kapsar?</a:t>
            </a:r>
          </a:p>
          <a:p>
            <a:endParaRPr lang="tr-TR" altLang="ko-K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tr-TR" altLang="ko-K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tr-TR" altLang="ko-K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Okul Öncesinden Üniversiteye</a:t>
            </a:r>
          </a:p>
          <a:p>
            <a:pPr lvl="1"/>
            <a:r>
              <a:rPr lang="tr-TR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Çocuktan Ebeveyne</a:t>
            </a:r>
          </a:p>
          <a:p>
            <a:pPr marL="0" indent="0">
              <a:buNone/>
            </a:pPr>
            <a:endParaRPr lang="tr-TR" altLang="ko-KR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86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Bilim Merkezleri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r>
              <a:rPr lang="tr-TR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 Merkezlerinin İçerikleri Nelerdir?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 Merkezi Sergileri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Planetaryum</a:t>
            </a:r>
          </a:p>
          <a:p>
            <a:pPr lvl="1"/>
            <a:r>
              <a:rPr lang="tr-TR" altLang="ko-KR" sz="2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 Gösterileri</a:t>
            </a:r>
            <a:endParaRPr lang="tr-TR" altLang="ko-K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Eğitim Atölyeleri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Ayaküstü Atölyeler</a:t>
            </a:r>
          </a:p>
          <a:p>
            <a:pPr lvl="1"/>
            <a:endParaRPr lang="tr-TR" altLang="ko-K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86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Bilim Merkezleri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r>
              <a:rPr lang="tr-TR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 Merkezi Nerelerde Olur?</a:t>
            </a:r>
          </a:p>
          <a:p>
            <a:endParaRPr lang="tr-TR" altLang="ko-KR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Her yerde her şekilde kurulabilir,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Kamu, Özel Sektör ayrımı yok</a:t>
            </a:r>
          </a:p>
          <a:p>
            <a:pPr lvl="1"/>
            <a:r>
              <a:rPr lang="tr-TR" altLang="ko-K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TÜBİTAK 4003 Bilim Merkezi Kurulması Destek Programı</a:t>
            </a:r>
            <a:endParaRPr lang="tr-TR" altLang="ko-K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31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0"/>
            <a:ext cx="8316416" cy="1069514"/>
          </a:xfrm>
        </p:spPr>
        <p:txBody>
          <a:bodyPr/>
          <a:lstStyle/>
          <a:p>
            <a:r>
              <a:rPr lang="en-US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 </a:t>
            </a:r>
            <a:r>
              <a:rPr lang="tr-TR" altLang="ko-KR" sz="4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Arial Unicode MS" pitchFamily="50" charset="-127"/>
              </a:rPr>
              <a:t>Bilim Merkezleri</a:t>
            </a:r>
            <a:endParaRPr lang="ko-KR" altLang="en-US" sz="4400" dirty="0">
              <a:solidFill>
                <a:schemeClr val="tx1">
                  <a:lumMod val="75000"/>
                  <a:lumOff val="25000"/>
                </a:schemeClr>
              </a:solidFill>
              <a:ea typeface="Arial Unicode MS" pitchFamily="50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7704" y="1484784"/>
            <a:ext cx="6779096" cy="4525963"/>
          </a:xfrm>
        </p:spPr>
        <p:txBody>
          <a:bodyPr>
            <a:normAutofit/>
          </a:bodyPr>
          <a:lstStyle/>
          <a:p>
            <a:r>
              <a:rPr lang="tr-TR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 Merkezlerinin Amacı Nedir?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Bilimsel olayların deneyimlenmesi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Bilime yönelik ilginin artırılması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Bilimsel süreç becerilerinin geliştirilmesi</a:t>
            </a:r>
          </a:p>
          <a:p>
            <a:pPr lvl="1"/>
            <a:r>
              <a:rPr lang="tr-TR" altLang="ko-K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Çocuklara özgür öğrenme olanakları sunulması</a:t>
            </a:r>
          </a:p>
          <a:p>
            <a:pPr lvl="1"/>
            <a:endParaRPr lang="tr-TR" altLang="ko-K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endParaRPr lang="tr-TR" altLang="ko-K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80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309</Words>
  <Application>Microsoft Office PowerPoint</Application>
  <PresentationFormat>Ekran Gösterisi (4:3)</PresentationFormat>
  <Paragraphs>85</Paragraphs>
  <Slides>12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12</vt:i4>
      </vt:variant>
    </vt:vector>
  </HeadingPairs>
  <TitlesOfParts>
    <vt:vector size="16" baseType="lpstr">
      <vt:lpstr>맑은 고딕</vt:lpstr>
      <vt:lpstr>Arial</vt:lpstr>
      <vt:lpstr>Arial Unicode MS</vt:lpstr>
      <vt:lpstr>Office Theme</vt:lpstr>
      <vt:lpstr>PowerPoint Sunusu</vt:lpstr>
      <vt:lpstr> Bilim Merkezleri</vt:lpstr>
      <vt:lpstr> Bilim Merkezleri</vt:lpstr>
      <vt:lpstr> Bilim Merkezleri</vt:lpstr>
      <vt:lpstr> Bilim Merkezleri</vt:lpstr>
      <vt:lpstr> Bilim Merkezleri</vt:lpstr>
      <vt:lpstr> Bilim Merkezleri</vt:lpstr>
      <vt:lpstr> Bilim Merkezleri</vt:lpstr>
      <vt:lpstr> Bilim Merkezleri</vt:lpstr>
      <vt:lpstr> Bilim Merkezleri</vt:lpstr>
      <vt:lpstr> Bilim Merkezleri</vt:lpstr>
      <vt:lpstr>PowerPoint Sunusu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sebahat</cp:lastModifiedBy>
  <cp:revision>42</cp:revision>
  <dcterms:created xsi:type="dcterms:W3CDTF">2014-04-01T16:35:38Z</dcterms:created>
  <dcterms:modified xsi:type="dcterms:W3CDTF">2021-03-12T12:24:49Z</dcterms:modified>
</cp:coreProperties>
</file>