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5" r:id="rId4"/>
    <p:sldId id="273" r:id="rId5"/>
    <p:sldId id="274" r:id="rId6"/>
    <p:sldId id="259" r:id="rId7"/>
    <p:sldId id="262" r:id="rId8"/>
    <p:sldId id="260" r:id="rId9"/>
    <p:sldId id="264" r:id="rId10"/>
    <p:sldId id="263" r:id="rId11"/>
    <p:sldId id="267" r:id="rId12"/>
    <p:sldId id="285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bilimmerkezleri.tubitak.gov.tr/" TargetMode="External"/><Relationship Id="rId2" Type="http://schemas.openxmlformats.org/officeDocument/2006/relationships/hyperlink" Target="https://eucu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73532" y="3572927"/>
            <a:ext cx="39604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tr-TR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Bilim Merkezleri ve Çocuk Üniversiteleri</a:t>
            </a:r>
            <a:endParaRPr kumimoji="0" lang="en-US" altLang="ko-KR" sz="11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73532" y="2611561"/>
            <a:ext cx="39604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OKUL DIŞI ÖĞRENME ORTAMLARI</a:t>
            </a:r>
            <a:endParaRPr lang="en-US" altLang="ko-KR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2573532" y="3933056"/>
            <a:ext cx="39604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tr-TR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1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Bilim Merkezleri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Merkezleri Neye Hizmet Eder?</a:t>
            </a:r>
          </a:p>
          <a:p>
            <a:pPr lvl="1"/>
            <a:r>
              <a:rPr lang="tr-TR" altLang="ko-K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Eğitim amacıyla kurulmuştur ancak okul vazifesi </a:t>
            </a:r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görmemektedir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Esnek, yaratıcı ve ideal ortam sağlar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Somut deneyimler sunar</a:t>
            </a:r>
          </a:p>
          <a:p>
            <a:pPr lvl="1"/>
            <a:endParaRPr lang="tr-TR" altLang="ko-K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endParaRPr lang="tr-TR" altLang="ko-K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endParaRPr lang="tr-TR" altLang="ko-K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844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Bilim Merkezleri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Merkezinin </a:t>
            </a:r>
            <a:r>
              <a:rPr lang="tr-TR" altLang="ko-KR" sz="28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Sağlayacağı Kazanımlar</a:t>
            </a:r>
          </a:p>
          <a:p>
            <a:pPr marL="0" indent="0">
              <a:buNone/>
            </a:pPr>
            <a:endParaRPr lang="tr-TR" altLang="ko-K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Farkındalık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Bağlılık ve İlgi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Tutum 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Davranış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Yetenek</a:t>
            </a:r>
          </a:p>
          <a:p>
            <a:pPr lvl="1"/>
            <a:endParaRPr lang="tr-TR" altLang="ko-K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tr-TR" altLang="ko-K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929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r>
              <a:rPr lang="tr-T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Kaynakça:</a:t>
            </a:r>
          </a:p>
          <a:p>
            <a:endParaRPr lang="tr-T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sz="1800" dirty="0" smtClean="0"/>
              <a:t>cocukuniversitesi.ankara.edu.tr</a:t>
            </a:r>
          </a:p>
          <a:p>
            <a:pPr lvl="1"/>
            <a:r>
              <a:rPr lang="tr-TR" sz="1800" dirty="0">
                <a:hlinkClick r:id="rId2"/>
              </a:rPr>
              <a:t>https://eucu.net</a:t>
            </a:r>
            <a:r>
              <a:rPr lang="tr-TR" sz="1800" dirty="0" smtClean="0">
                <a:hlinkClick r:id="rId2"/>
              </a:rPr>
              <a:t>/</a:t>
            </a:r>
            <a:endParaRPr lang="tr-TR" sz="1800" dirty="0" smtClean="0"/>
          </a:p>
          <a:p>
            <a:pPr lvl="1"/>
            <a:r>
              <a:rPr lang="tr-TR" sz="1800" dirty="0" smtClean="0"/>
              <a:t>Kaplan Sayı,  A., </a:t>
            </a:r>
            <a:r>
              <a:rPr lang="tr-TR" sz="1800" dirty="0" err="1" smtClean="0"/>
              <a:t>Topcu</a:t>
            </a:r>
            <a:r>
              <a:rPr lang="tr-TR" sz="1800" dirty="0" smtClean="0"/>
              <a:t>, Z., Medet, T.G., Özdemir, Ç. (2015). </a:t>
            </a:r>
            <a:r>
              <a:rPr lang="tr-TR" sz="1800" i="1" dirty="0" smtClean="0"/>
              <a:t>Avrupa ve Türkiye’de Çocuk </a:t>
            </a:r>
            <a:r>
              <a:rPr lang="tr-TR" sz="1800" i="1" dirty="0"/>
              <a:t>Üniversiteleri Raporu, </a:t>
            </a:r>
            <a:r>
              <a:rPr lang="tr-TR" sz="1800" dirty="0" smtClean="0"/>
              <a:t>İstanbul Aydın Üniversitesi Çocuk Eğitimi Uygulama ve Araştırma Merkezi</a:t>
            </a:r>
          </a:p>
          <a:p>
            <a:pPr lvl="1"/>
            <a:r>
              <a:rPr lang="tr-TR" sz="1800" dirty="0" smtClean="0">
                <a:hlinkClick r:id="rId3"/>
              </a:rPr>
              <a:t>https</a:t>
            </a:r>
            <a:r>
              <a:rPr lang="tr-TR" sz="1800" dirty="0">
                <a:hlinkClick r:id="rId3"/>
              </a:rPr>
              <a:t>://</a:t>
            </a:r>
            <a:r>
              <a:rPr lang="tr-TR" sz="1800" dirty="0" smtClean="0">
                <a:hlinkClick r:id="rId3"/>
              </a:rPr>
              <a:t>bilimmerkezleri.tubitak.gov.tr/</a:t>
            </a:r>
            <a:endParaRPr lang="tr-TR" sz="1800" dirty="0" smtClean="0"/>
          </a:p>
          <a:p>
            <a:pPr lvl="1"/>
            <a:r>
              <a:rPr lang="tr-TR" sz="1800" dirty="0" smtClean="0"/>
              <a:t>https</a:t>
            </a:r>
            <a:r>
              <a:rPr lang="tr-TR" sz="1800" dirty="0"/>
              <a:t>://bilimmerkezleri.tubitak.gov.tr/Icerik/diger-bilim-merkezleri-165</a:t>
            </a:r>
          </a:p>
          <a:p>
            <a:pPr lvl="1"/>
            <a:endParaRPr lang="tr-TR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146727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Bilim Merkezleri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Merkezi Nedir?</a:t>
            </a:r>
          </a:p>
          <a:p>
            <a:pPr marL="0" indent="0">
              <a:buNone/>
            </a:pPr>
            <a:endParaRPr lang="tr-TR" altLang="ko-K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</a:t>
            </a:r>
            <a:r>
              <a:rPr lang="tr-TR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ile teknolojinin bir araya geldiği, </a:t>
            </a:r>
            <a:endParaRPr lang="tr-TR" altLang="ko-K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İnsanların </a:t>
            </a:r>
            <a:r>
              <a:rPr lang="tr-TR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nesnelerle etkileşim kurarak yeni bilgiler edindiği, </a:t>
            </a:r>
            <a:endParaRPr lang="tr-TR" altLang="ko-K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Yaşadıkları </a:t>
            </a:r>
            <a:r>
              <a:rPr lang="tr-TR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çevreyi tanımalarına ve anlamalarına yardımcı olan </a:t>
            </a:r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mekanlar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Bilim Merkezleri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Dünyadaki İlk Bilim Merkezi</a:t>
            </a:r>
          </a:p>
          <a:p>
            <a:pPr lvl="1"/>
            <a:r>
              <a:rPr lang="en-US" altLang="ko-K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1903</a:t>
            </a:r>
            <a:r>
              <a:rPr lang="tr-TR" altLang="ko-K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Oscar </a:t>
            </a:r>
            <a:r>
              <a:rPr lang="tr-TR" altLang="ko-KR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Von</a:t>
            </a:r>
            <a:r>
              <a:rPr lang="tr-TR" altLang="ko-K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altLang="ko-KR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Müller’in</a:t>
            </a:r>
            <a:r>
              <a:rPr lang="tr-TR" altLang="ko-K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girişimiyle Münih'te kurulan </a:t>
            </a:r>
            <a:r>
              <a:rPr lang="tr-TR" altLang="ko-KR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Deutsches</a:t>
            </a:r>
            <a:r>
              <a:rPr lang="tr-TR" altLang="ko-K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Müzesi</a:t>
            </a:r>
          </a:p>
          <a:p>
            <a:pPr lvl="1"/>
            <a:endParaRPr lang="tr-TR" altLang="ko-K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Türkiye’deki İlk Bilim Merkezi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1993-Ankara Büyükşehir Belediyesi Feza </a:t>
            </a:r>
            <a:r>
              <a:rPr lang="tr-TR" altLang="ko-K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Gürsey</a:t>
            </a:r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Bilim Merkezi</a:t>
            </a:r>
          </a:p>
        </p:txBody>
      </p:sp>
    </p:spTree>
    <p:extLst>
      <p:ext uri="{BB962C8B-B14F-4D97-AF65-F5344CB8AC3E}">
        <p14:creationId xmlns:p14="http://schemas.microsoft.com/office/powerpoint/2010/main" val="2670353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Bilim Merkezleri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 fontScale="92500" lnSpcReduction="20000"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Merkezlerinin Çıkış Noktaları</a:t>
            </a:r>
          </a:p>
          <a:p>
            <a:pPr marL="0" indent="0">
              <a:buNone/>
            </a:pPr>
            <a:endParaRPr lang="tr-TR" altLang="ko-K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Müzesi tabanlı</a:t>
            </a:r>
          </a:p>
          <a:p>
            <a:pPr lvl="2"/>
            <a:r>
              <a:rPr lang="tr-TR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Sessiz Ortam</a:t>
            </a:r>
          </a:p>
          <a:p>
            <a:pPr lvl="2"/>
            <a:r>
              <a:rPr lang="tr-TR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Cam Vitrinler</a:t>
            </a:r>
          </a:p>
          <a:p>
            <a:pPr lvl="2"/>
            <a:r>
              <a:rPr lang="tr-TR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Yasaklar</a:t>
            </a: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Merkezleri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Aktif ziyaretçi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Dinamik Mekan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Etkileşim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Donanımlı Personel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Uygulama</a:t>
            </a:r>
          </a:p>
        </p:txBody>
      </p:sp>
    </p:spTree>
    <p:extLst>
      <p:ext uri="{BB962C8B-B14F-4D97-AF65-F5344CB8AC3E}">
        <p14:creationId xmlns:p14="http://schemas.microsoft.com/office/powerpoint/2010/main" val="2354933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Bilim Merkezleri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Merkezi Özellikleri?</a:t>
            </a:r>
          </a:p>
          <a:p>
            <a:pPr marL="0" indent="0">
              <a:buNone/>
            </a:pPr>
            <a:endParaRPr lang="tr-TR" altLang="ko-K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Farklı birikimlere sahip bireyleri tanıştırır</a:t>
            </a: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Bilimi toplum için anlaşılır ve ulaşılır hale getirir</a:t>
            </a: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Etkileşimi önemser</a:t>
            </a: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Deneysel süreci içerisinde barındırır</a:t>
            </a: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Kar amacı gütmez</a:t>
            </a:r>
          </a:p>
          <a:p>
            <a:pPr lvl="1"/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801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Bilim Merkezleri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Merkezi Hangi Grubu Kapsar?</a:t>
            </a:r>
          </a:p>
          <a:p>
            <a:endParaRPr lang="tr-TR" altLang="ko-K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tr-TR" altLang="ko-K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tr-TR" altLang="ko-K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Okul Öncesinden Üniversiteye</a:t>
            </a:r>
          </a:p>
          <a:p>
            <a:pPr lvl="1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Çocuktan Ebeveyne</a:t>
            </a:r>
          </a:p>
          <a:p>
            <a:pPr marL="0" indent="0">
              <a:buNone/>
            </a:pPr>
            <a:endParaRPr lang="tr-TR" altLang="ko-KR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586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Bilim Merkezleri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Merkezlerinin İçerikleri Nelerdir?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Merkezi Sergileri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Planetaryum</a:t>
            </a:r>
          </a:p>
          <a:p>
            <a:pPr lvl="1"/>
            <a:r>
              <a:rPr lang="tr-TR" altLang="ko-KR" sz="24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Gösterileri</a:t>
            </a:r>
            <a:endParaRPr lang="tr-TR" altLang="ko-K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Eğitim Atölyeleri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Ayaküstü Atölyeler</a:t>
            </a:r>
          </a:p>
          <a:p>
            <a:pPr lvl="1"/>
            <a:endParaRPr lang="tr-TR" altLang="ko-K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98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Bilim Merkezleri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Merkezi Nerelerde Olur?</a:t>
            </a:r>
          </a:p>
          <a:p>
            <a:endParaRPr lang="tr-TR" altLang="ko-KR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Her yerde her şekilde kurulabilir,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Kamu, Özel Sektör ayrımı yok</a:t>
            </a:r>
          </a:p>
          <a:p>
            <a:pPr lvl="1"/>
            <a:r>
              <a:rPr lang="tr-TR" altLang="ko-KR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TÜBİTAK 4003 Bilim Merkezi Kurulması Destek Programı</a:t>
            </a:r>
            <a:endParaRPr lang="tr-TR" altLang="ko-K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431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Bilim Merkezleri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r>
              <a:rPr lang="tr-TR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 Merkezlerinin Amacı Nedir?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Bilimsel olayların deneyimlenmesi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Bilime yönelik ilginin artırılması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Bilimsel süreç becerilerinin geliştirilmesi</a:t>
            </a:r>
          </a:p>
          <a:p>
            <a:pPr lvl="1"/>
            <a:r>
              <a:rPr lang="tr-TR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Çocuklara özgür öğrenme olanakları sunulması</a:t>
            </a:r>
          </a:p>
          <a:p>
            <a:pPr lvl="1"/>
            <a:endParaRPr lang="tr-TR" altLang="ko-K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endParaRPr lang="tr-TR" altLang="ko-K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80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309</Words>
  <Application>Microsoft Office PowerPoint</Application>
  <PresentationFormat>Ekran Gösterisi (4:3)</PresentationFormat>
  <Paragraphs>85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맑은 고딕</vt:lpstr>
      <vt:lpstr>Arial</vt:lpstr>
      <vt:lpstr>Arial Unicode MS</vt:lpstr>
      <vt:lpstr>Office Theme</vt:lpstr>
      <vt:lpstr>PowerPoint Sunusu</vt:lpstr>
      <vt:lpstr> Bilim Merkezleri</vt:lpstr>
      <vt:lpstr> Bilim Merkezleri</vt:lpstr>
      <vt:lpstr> Bilim Merkezleri</vt:lpstr>
      <vt:lpstr> Bilim Merkezleri</vt:lpstr>
      <vt:lpstr> Bilim Merkezleri</vt:lpstr>
      <vt:lpstr> Bilim Merkezleri</vt:lpstr>
      <vt:lpstr> Bilim Merkezleri</vt:lpstr>
      <vt:lpstr> Bilim Merkezleri</vt:lpstr>
      <vt:lpstr> Bilim Merkezleri</vt:lpstr>
      <vt:lpstr> Bilim Merkezleri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42</cp:revision>
  <dcterms:created xsi:type="dcterms:W3CDTF">2014-04-01T16:35:38Z</dcterms:created>
  <dcterms:modified xsi:type="dcterms:W3CDTF">2021-03-12T12:24:49Z</dcterms:modified>
</cp:coreProperties>
</file>