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sindirgi.balikesir.edu.tr/dersnotu/1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Yarı iletken </a:t>
            </a:r>
            <a:r>
              <a:rPr lang="tr-TR" dirty="0"/>
              <a:t>malzemelerin diyot, </a:t>
            </a:r>
            <a:r>
              <a:rPr lang="tr-TR" dirty="0" err="1" smtClean="0"/>
              <a:t>triyakların</a:t>
            </a:r>
            <a:r>
              <a:rPr lang="tr-TR" dirty="0" smtClean="0"/>
              <a:t> </a:t>
            </a:r>
            <a:r>
              <a:rPr lang="tr-TR" dirty="0"/>
              <a:t>incelenmesi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sindirgi.balikesir.edu.tr/dersnotu/1.pdf</a:t>
            </a:r>
            <a:r>
              <a:rPr lang="tr-TR" dirty="0" smtClean="0"/>
              <a:t> (</a:t>
            </a:r>
            <a:r>
              <a:rPr lang="tr-TR" dirty="0"/>
              <a:t>Erişim tar: </a:t>
            </a:r>
            <a:r>
              <a:rPr lang="tr-TR" dirty="0" smtClean="0"/>
              <a:t>20.11.2017)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TRİYAK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/>
              <a:t>Triyak</a:t>
            </a:r>
            <a:r>
              <a:rPr lang="tr-TR" sz="2400" dirty="0"/>
              <a:t>, her alandaki endüstriyel elektronik uygulamalarında, AC gerilimin </a:t>
            </a:r>
            <a:r>
              <a:rPr lang="tr-TR" sz="2400" dirty="0" err="1"/>
              <a:t>anahtarlanması</a:t>
            </a:r>
            <a:r>
              <a:rPr lang="tr-TR" sz="2400" dirty="0"/>
              <a:t> ve kontrol edilmesi amacıyla çok yoğun olarak kullanılan bir güç yarıiletken </a:t>
            </a:r>
            <a:r>
              <a:rPr lang="tr-TR" sz="2400" dirty="0" smtClean="0"/>
              <a:t>elemanıdır. Yapısında da </a:t>
            </a:r>
            <a:r>
              <a:rPr lang="tr-TR" sz="2400" dirty="0"/>
              <a:t>göreceğimiz gibi </a:t>
            </a:r>
            <a:r>
              <a:rPr lang="tr-TR" sz="2400" dirty="0" err="1" smtClean="0"/>
              <a:t>tristörle</a:t>
            </a:r>
            <a:r>
              <a:rPr lang="tr-TR" sz="2400" dirty="0" smtClean="0"/>
              <a:t>  aynı özellikleri </a:t>
            </a:r>
            <a:r>
              <a:rPr lang="tr-TR" sz="2400" dirty="0"/>
              <a:t>göstermektedir. </a:t>
            </a:r>
            <a:r>
              <a:rPr lang="tr-TR" sz="2400" dirty="0" err="1"/>
              <a:t>Tristörden</a:t>
            </a:r>
            <a:r>
              <a:rPr lang="tr-TR" sz="2400" dirty="0"/>
              <a:t> tek farkı, her iki yönde de rahatlıkla iletime geçebilmesidir. </a:t>
            </a:r>
            <a:r>
              <a:rPr lang="tr-TR" sz="2400" dirty="0" err="1"/>
              <a:t>Triyak</a:t>
            </a:r>
            <a:r>
              <a:rPr lang="tr-TR" sz="2400" dirty="0"/>
              <a:t>, tıpkı SCR gibi sadece iletime geçmesi kontrol edilebilen bir anahtardır. </a:t>
            </a:r>
            <a:r>
              <a:rPr lang="tr-TR" sz="2400" dirty="0" err="1"/>
              <a:t>Triyak’ın</a:t>
            </a:r>
            <a:r>
              <a:rPr lang="tr-TR" sz="2400" dirty="0"/>
              <a:t> yalıtıma geçebilmesi için ise içinden geçmekte olan akımın sıfıra </a:t>
            </a:r>
            <a:r>
              <a:rPr lang="tr-TR" sz="2400" dirty="0" smtClean="0"/>
              <a:t>düşmesi </a:t>
            </a:r>
            <a:r>
              <a:rPr lang="tr-TR" sz="2400" dirty="0"/>
              <a:t>veya </a:t>
            </a:r>
            <a:r>
              <a:rPr lang="tr-TR" sz="2400" dirty="0" smtClean="0"/>
              <a:t>düşürülmesi </a:t>
            </a:r>
            <a:r>
              <a:rPr lang="tr-TR" sz="2400" dirty="0" smtClean="0"/>
              <a:t>gerekmektedir[1].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5307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TRİYAK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/>
              <a:t>Triyak</a:t>
            </a:r>
            <a:r>
              <a:rPr lang="tr-TR" sz="2400" dirty="0"/>
              <a:t>, iletimde oldu </a:t>
            </a:r>
            <a:r>
              <a:rPr lang="tr-TR" sz="2400" dirty="0" err="1"/>
              <a:t>ğunda</a:t>
            </a:r>
            <a:r>
              <a:rPr lang="tr-TR" sz="2400" dirty="0"/>
              <a:t> tam iletim, yalıtımda </a:t>
            </a:r>
            <a:r>
              <a:rPr lang="tr-TR" sz="2400" dirty="0" smtClean="0"/>
              <a:t>olduğunda </a:t>
            </a:r>
            <a:r>
              <a:rPr lang="tr-TR" sz="2400" dirty="0"/>
              <a:t>ise tam yalıtım durumunda bulunur, ara geçişi yoktur. </a:t>
            </a:r>
            <a:r>
              <a:rPr lang="tr-TR" sz="2400" dirty="0" err="1"/>
              <a:t>Triyak’ın</a:t>
            </a:r>
            <a:r>
              <a:rPr lang="tr-TR" sz="2400" dirty="0"/>
              <a:t>, genel amaçlı </a:t>
            </a:r>
            <a:r>
              <a:rPr lang="tr-TR" sz="2400" dirty="0" err="1"/>
              <a:t>tristörler</a:t>
            </a:r>
            <a:r>
              <a:rPr lang="tr-TR" sz="2400" dirty="0"/>
              <a:t> (SCR) gibi en önemli </a:t>
            </a:r>
            <a:r>
              <a:rPr lang="tr-TR" sz="2400" dirty="0" smtClean="0"/>
              <a:t>özelliği </a:t>
            </a:r>
            <a:r>
              <a:rPr lang="tr-TR" sz="2400" dirty="0" err="1"/>
              <a:t>dü</a:t>
            </a:r>
            <a:r>
              <a:rPr lang="tr-TR" sz="2400" dirty="0"/>
              <a:t> </a:t>
            </a:r>
            <a:r>
              <a:rPr lang="tr-TR" sz="2400" dirty="0" err="1"/>
              <a:t>şük</a:t>
            </a:r>
            <a:r>
              <a:rPr lang="tr-TR" sz="2400" dirty="0"/>
              <a:t> frekanslarda çalı </a:t>
            </a:r>
            <a:r>
              <a:rPr lang="tr-TR" sz="2400" dirty="0" err="1"/>
              <a:t>şmak</a:t>
            </a:r>
            <a:r>
              <a:rPr lang="tr-TR" sz="2400" dirty="0"/>
              <a:t> için imal </a:t>
            </a:r>
            <a:r>
              <a:rPr lang="tr-TR" sz="2400" dirty="0" smtClean="0"/>
              <a:t>edilmiş </a:t>
            </a:r>
            <a:r>
              <a:rPr lang="tr-TR" sz="2400" dirty="0"/>
              <a:t>olmalarıdır ki ideal çalı </a:t>
            </a:r>
            <a:r>
              <a:rPr lang="tr-TR" sz="2400" dirty="0" err="1"/>
              <a:t>şma</a:t>
            </a:r>
            <a:r>
              <a:rPr lang="tr-TR" sz="2400" dirty="0"/>
              <a:t> frekansları 50-60Hz, </a:t>
            </a:r>
            <a:r>
              <a:rPr lang="tr-TR" sz="2400" dirty="0" err="1"/>
              <a:t>max</a:t>
            </a:r>
            <a:r>
              <a:rPr lang="tr-TR" sz="2400" dirty="0"/>
              <a:t>. frekansları ise 1kHz’dir. </a:t>
            </a:r>
            <a:r>
              <a:rPr lang="tr-TR" sz="2400" dirty="0" err="1"/>
              <a:t>Triyaklar</a:t>
            </a:r>
            <a:r>
              <a:rPr lang="tr-TR" sz="2400" dirty="0"/>
              <a:t>, çift yönlü olmaları nedeniyle, genel amaçlı </a:t>
            </a:r>
            <a:r>
              <a:rPr lang="tr-TR" sz="2400" dirty="0" err="1"/>
              <a:t>tristörler</a:t>
            </a:r>
            <a:r>
              <a:rPr lang="tr-TR" sz="2400" dirty="0"/>
              <a:t> gibi, çok yüksek akım ve gerilimlerde kullanılamamaktadır. Ancak 1200V-300A civarına kadar olanlar </a:t>
            </a:r>
            <a:r>
              <a:rPr lang="tr-TR" sz="2400" dirty="0" smtClean="0"/>
              <a:t>bulunmaktadır[1].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3665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TRİYAK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Bu özellikleri ile </a:t>
            </a:r>
            <a:r>
              <a:rPr lang="tr-TR" sz="2400" dirty="0" err="1"/>
              <a:t>triyaklar</a:t>
            </a:r>
            <a:r>
              <a:rPr lang="tr-TR" sz="2400" dirty="0"/>
              <a:t>, </a:t>
            </a:r>
            <a:r>
              <a:rPr lang="tr-TR" sz="2400" dirty="0" smtClean="0"/>
              <a:t>şebeke </a:t>
            </a:r>
            <a:r>
              <a:rPr lang="tr-TR" sz="2400" dirty="0"/>
              <a:t>geriliminde </a:t>
            </a:r>
            <a:r>
              <a:rPr lang="tr-TR" sz="2400" dirty="0" smtClean="0"/>
              <a:t>kontrollü </a:t>
            </a:r>
            <a:r>
              <a:rPr lang="tr-TR" sz="2400" dirty="0"/>
              <a:t>anahtar ve şebeke </a:t>
            </a:r>
            <a:r>
              <a:rPr lang="tr-TR" sz="2400" dirty="0" smtClean="0"/>
              <a:t>değiştirici </a:t>
            </a:r>
            <a:r>
              <a:rPr lang="tr-TR" sz="2400" dirty="0"/>
              <a:t>olarak </a:t>
            </a:r>
            <a:r>
              <a:rPr lang="tr-TR" sz="2400" dirty="0" smtClean="0"/>
              <a:t>çalışabilen </a:t>
            </a:r>
            <a:r>
              <a:rPr lang="tr-TR" sz="2400" dirty="0"/>
              <a:t>çok </a:t>
            </a:r>
            <a:r>
              <a:rPr lang="tr-TR" sz="2400" dirty="0" smtClean="0"/>
              <a:t>kullanışlı yarı iletken elemanlardır[1].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1354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TRİYAK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499" y="2362962"/>
            <a:ext cx="33528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2" y="2006346"/>
            <a:ext cx="3506527" cy="26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353056" y="5254752"/>
            <a:ext cx="6278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Test devresi ve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karakteristlik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eğrisi [1]</a:t>
            </a:r>
          </a:p>
        </p:txBody>
      </p:sp>
    </p:spTree>
    <p:extLst>
      <p:ext uri="{BB962C8B-B14F-4D97-AF65-F5344CB8AC3E}">
        <p14:creationId xmlns:p14="http://schemas.microsoft.com/office/powerpoint/2010/main" val="319108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TRİYAK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90" y="2300859"/>
            <a:ext cx="299085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41" y="2349246"/>
            <a:ext cx="2965591" cy="19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846538" y="4865870"/>
            <a:ext cx="32047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Uyarılma yöntemleri 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43803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TRİYAK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41" y="2349246"/>
            <a:ext cx="2965591" cy="19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846538" y="4865870"/>
            <a:ext cx="32047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Uyarılma yöntemleri 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099" y="2534603"/>
            <a:ext cx="297180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061" y="2447925"/>
            <a:ext cx="28765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034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TRİYAK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1- A2(+) A1(-) olması durumunda, G(+) A1</a:t>
            </a:r>
            <a:r>
              <a:rPr lang="pt-BR" dirty="0" smtClean="0"/>
              <a:t>(-).</a:t>
            </a:r>
            <a:endParaRPr lang="tr-TR" dirty="0" smtClean="0"/>
          </a:p>
          <a:p>
            <a:r>
              <a:rPr lang="pt-BR" dirty="0"/>
              <a:t>2- A2(-) A1(+) olması durumunda, G(-) A1</a:t>
            </a:r>
            <a:r>
              <a:rPr lang="pt-BR" dirty="0" smtClean="0"/>
              <a:t>(+).</a:t>
            </a:r>
            <a:endParaRPr lang="tr-TR" dirty="0" smtClean="0"/>
          </a:p>
          <a:p>
            <a:r>
              <a:rPr lang="pt-BR" dirty="0"/>
              <a:t>3- A2(+) A1(-) olması durumunda, G(-) A1</a:t>
            </a:r>
            <a:r>
              <a:rPr lang="pt-BR" dirty="0" smtClean="0"/>
              <a:t>(+).</a:t>
            </a:r>
            <a:endParaRPr lang="tr-TR" dirty="0" smtClean="0"/>
          </a:p>
          <a:p>
            <a:r>
              <a:rPr lang="pt-BR" dirty="0"/>
              <a:t>4- A2(-) A1(+) </a:t>
            </a:r>
            <a:r>
              <a:rPr lang="pt-BR" dirty="0" smtClean="0"/>
              <a:t>olması </a:t>
            </a:r>
            <a:r>
              <a:rPr lang="pt-BR" dirty="0"/>
              <a:t>durumunda, G(+) A1</a:t>
            </a:r>
            <a:r>
              <a:rPr lang="pt-BR" dirty="0" smtClean="0"/>
              <a:t>(-).</a:t>
            </a:r>
            <a:endParaRPr lang="tr-TR" dirty="0" smtClean="0"/>
          </a:p>
          <a:p>
            <a:r>
              <a:rPr lang="tr-TR" dirty="0" smtClean="0"/>
              <a:t>Yukarıdaki 4 durumun şekil 2-3 e bağlı olarak inceledik.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889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TRİYAK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479" y="2097596"/>
            <a:ext cx="312420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456" y="1827100"/>
            <a:ext cx="3937064" cy="309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267456" y="5292590"/>
            <a:ext cx="4901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Doğru ve ters polarmada test devresi 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11445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1440</TotalTime>
  <Words>317</Words>
  <Application>Microsoft Office PowerPoint</Application>
  <PresentationFormat>Geniş ekran</PresentationFormat>
  <Paragraphs>28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Geçmişe bakış</vt:lpstr>
      <vt:lpstr>Yarı iletken malzemelerin diyot, triyakların incelenmesi</vt:lpstr>
      <vt:lpstr>TRİYAK</vt:lpstr>
      <vt:lpstr>TRİYAK</vt:lpstr>
      <vt:lpstr>TRİYAK</vt:lpstr>
      <vt:lpstr>TRİYAK</vt:lpstr>
      <vt:lpstr>TRİYAK</vt:lpstr>
      <vt:lpstr>TRİYAK</vt:lpstr>
      <vt:lpstr>TRİYAK</vt:lpstr>
      <vt:lpstr>TRİYAK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83</cp:revision>
  <dcterms:created xsi:type="dcterms:W3CDTF">2017-11-14T11:12:27Z</dcterms:created>
  <dcterms:modified xsi:type="dcterms:W3CDTF">2017-11-28T17:14:20Z</dcterms:modified>
</cp:coreProperties>
</file>