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Masters/slideMaster18.xml" ContentType="application/vnd.openxmlformats-officedocument.presentationml.slideMaster+xml"/>
  <Override PartName="/ppt/slideMasters/slideMaster19.xml" ContentType="application/vnd.openxmlformats-officedocument.presentationml.slideMaster+xml"/>
  <Override PartName="/ppt/slideMasters/slideMaster20.xml" ContentType="application/vnd.openxmlformats-officedocument.presentationml.slideMaster+xml"/>
  <Override PartName="/ppt/slideMasters/slideMaster21.xml" ContentType="application/vnd.openxmlformats-officedocument.presentationml.slideMaster+xml"/>
  <Override PartName="/ppt/slideMasters/slideMaster2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3.xml" ContentType="application/vnd.openxmlformats-officedocument.theme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4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theme/theme5.xml" ContentType="application/vnd.openxmlformats-officedocument.theme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theme/theme6.xml" ContentType="application/vnd.openxmlformats-officedocument.theme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7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theme/theme8.xml" ContentType="application/vnd.openxmlformats-officedocument.theme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theme/theme9.xml" ContentType="application/vnd.openxmlformats-officedocument.theme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0.xml" ContentType="application/vnd.openxmlformats-officedocument.theme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theme/theme11.xml" ContentType="application/vnd.openxmlformats-officedocument.theme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theme/theme12.xml" ContentType="application/vnd.openxmlformats-officedocument.theme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theme/theme13.xml" ContentType="application/vnd.openxmlformats-officedocument.theme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slideLayouts/slideLayout155.xml" ContentType="application/vnd.openxmlformats-officedocument.presentationml.slideLayout+xml"/>
  <Override PartName="/ppt/slideLayouts/slideLayout156.xml" ContentType="application/vnd.openxmlformats-officedocument.presentationml.slideLayout+xml"/>
  <Override PartName="/ppt/slideLayouts/slideLayout157.xml" ContentType="application/vnd.openxmlformats-officedocument.presentationml.slideLayout+xml"/>
  <Override PartName="/ppt/slideLayouts/slideLayout158.xml" ContentType="application/vnd.openxmlformats-officedocument.presentationml.slideLayout+xml"/>
  <Override PartName="/ppt/slideLayouts/slideLayout159.xml" ContentType="application/vnd.openxmlformats-officedocument.presentationml.slideLayout+xml"/>
  <Override PartName="/ppt/slideLayouts/slideLayout160.xml" ContentType="application/vnd.openxmlformats-officedocument.presentationml.slideLayout+xml"/>
  <Override PartName="/ppt/slideLayouts/slideLayout161.xml" ContentType="application/vnd.openxmlformats-officedocument.presentationml.slideLayout+xml"/>
  <Override PartName="/ppt/slideLayouts/slideLayout162.xml" ContentType="application/vnd.openxmlformats-officedocument.presentationml.slideLayout+xml"/>
  <Override PartName="/ppt/slideLayouts/slideLayout163.xml" ContentType="application/vnd.openxmlformats-officedocument.presentationml.slideLayout+xml"/>
  <Override PartName="/ppt/slideLayouts/slideLayout164.xml" ContentType="application/vnd.openxmlformats-officedocument.presentationml.slideLayout+xml"/>
  <Override PartName="/ppt/theme/theme14.xml" ContentType="application/vnd.openxmlformats-officedocument.theme+xml"/>
  <Override PartName="/ppt/slideLayouts/slideLayout165.xml" ContentType="application/vnd.openxmlformats-officedocument.presentationml.slideLayout+xml"/>
  <Override PartName="/ppt/slideLayouts/slideLayout166.xml" ContentType="application/vnd.openxmlformats-officedocument.presentationml.slideLayout+xml"/>
  <Override PartName="/ppt/slideLayouts/slideLayout167.xml" ContentType="application/vnd.openxmlformats-officedocument.presentationml.slideLayout+xml"/>
  <Override PartName="/ppt/slideLayouts/slideLayout168.xml" ContentType="application/vnd.openxmlformats-officedocument.presentationml.slideLayout+xml"/>
  <Override PartName="/ppt/slideLayouts/slideLayout169.xml" ContentType="application/vnd.openxmlformats-officedocument.presentationml.slideLayout+xml"/>
  <Override PartName="/ppt/slideLayouts/slideLayout170.xml" ContentType="application/vnd.openxmlformats-officedocument.presentationml.slideLayout+xml"/>
  <Override PartName="/ppt/slideLayouts/slideLayout171.xml" ContentType="application/vnd.openxmlformats-officedocument.presentationml.slideLayout+xml"/>
  <Override PartName="/ppt/slideLayouts/slideLayout172.xml" ContentType="application/vnd.openxmlformats-officedocument.presentationml.slideLayout+xml"/>
  <Override PartName="/ppt/slideLayouts/slideLayout173.xml" ContentType="application/vnd.openxmlformats-officedocument.presentationml.slideLayout+xml"/>
  <Override PartName="/ppt/slideLayouts/slideLayout174.xml" ContentType="application/vnd.openxmlformats-officedocument.presentationml.slideLayout+xml"/>
  <Override PartName="/ppt/slideLayouts/slideLayout175.xml" ContentType="application/vnd.openxmlformats-officedocument.presentationml.slideLayout+xml"/>
  <Override PartName="/ppt/slideLayouts/slideLayout176.xml" ContentType="application/vnd.openxmlformats-officedocument.presentationml.slideLayout+xml"/>
  <Override PartName="/ppt/theme/theme15.xml" ContentType="application/vnd.openxmlformats-officedocument.theme+xml"/>
  <Override PartName="/ppt/slideLayouts/slideLayout177.xml" ContentType="application/vnd.openxmlformats-officedocument.presentationml.slideLayout+xml"/>
  <Override PartName="/ppt/slideLayouts/slideLayout178.xml" ContentType="application/vnd.openxmlformats-officedocument.presentationml.slideLayout+xml"/>
  <Override PartName="/ppt/slideLayouts/slideLayout179.xml" ContentType="application/vnd.openxmlformats-officedocument.presentationml.slideLayout+xml"/>
  <Override PartName="/ppt/slideLayouts/slideLayout180.xml" ContentType="application/vnd.openxmlformats-officedocument.presentationml.slideLayout+xml"/>
  <Override PartName="/ppt/slideLayouts/slideLayout181.xml" ContentType="application/vnd.openxmlformats-officedocument.presentationml.slideLayout+xml"/>
  <Override PartName="/ppt/slideLayouts/slideLayout182.xml" ContentType="application/vnd.openxmlformats-officedocument.presentationml.slideLayout+xml"/>
  <Override PartName="/ppt/slideLayouts/slideLayout183.xml" ContentType="application/vnd.openxmlformats-officedocument.presentationml.slideLayout+xml"/>
  <Override PartName="/ppt/slideLayouts/slideLayout184.xml" ContentType="application/vnd.openxmlformats-officedocument.presentationml.slideLayout+xml"/>
  <Override PartName="/ppt/slideLayouts/slideLayout185.xml" ContentType="application/vnd.openxmlformats-officedocument.presentationml.slideLayout+xml"/>
  <Override PartName="/ppt/slideLayouts/slideLayout186.xml" ContentType="application/vnd.openxmlformats-officedocument.presentationml.slideLayout+xml"/>
  <Override PartName="/ppt/slideLayouts/slideLayout187.xml" ContentType="application/vnd.openxmlformats-officedocument.presentationml.slideLayout+xml"/>
  <Override PartName="/ppt/slideLayouts/slideLayout188.xml" ContentType="application/vnd.openxmlformats-officedocument.presentationml.slideLayout+xml"/>
  <Override PartName="/ppt/theme/theme16.xml" ContentType="application/vnd.openxmlformats-officedocument.theme+xml"/>
  <Override PartName="/ppt/slideLayouts/slideLayout189.xml" ContentType="application/vnd.openxmlformats-officedocument.presentationml.slideLayout+xml"/>
  <Override PartName="/ppt/slideLayouts/slideLayout190.xml" ContentType="application/vnd.openxmlformats-officedocument.presentationml.slideLayout+xml"/>
  <Override PartName="/ppt/slideLayouts/slideLayout191.xml" ContentType="application/vnd.openxmlformats-officedocument.presentationml.slideLayout+xml"/>
  <Override PartName="/ppt/slideLayouts/slideLayout192.xml" ContentType="application/vnd.openxmlformats-officedocument.presentationml.slideLayout+xml"/>
  <Override PartName="/ppt/slideLayouts/slideLayout193.xml" ContentType="application/vnd.openxmlformats-officedocument.presentationml.slideLayout+xml"/>
  <Override PartName="/ppt/slideLayouts/slideLayout194.xml" ContentType="application/vnd.openxmlformats-officedocument.presentationml.slideLayout+xml"/>
  <Override PartName="/ppt/slideLayouts/slideLayout195.xml" ContentType="application/vnd.openxmlformats-officedocument.presentationml.slideLayout+xml"/>
  <Override PartName="/ppt/slideLayouts/slideLayout196.xml" ContentType="application/vnd.openxmlformats-officedocument.presentationml.slideLayout+xml"/>
  <Override PartName="/ppt/slideLayouts/slideLayout197.xml" ContentType="application/vnd.openxmlformats-officedocument.presentationml.slideLayout+xml"/>
  <Override PartName="/ppt/slideLayouts/slideLayout198.xml" ContentType="application/vnd.openxmlformats-officedocument.presentationml.slideLayout+xml"/>
  <Override PartName="/ppt/slideLayouts/slideLayout199.xml" ContentType="application/vnd.openxmlformats-officedocument.presentationml.slideLayout+xml"/>
  <Override PartName="/ppt/slideLayouts/slideLayout200.xml" ContentType="application/vnd.openxmlformats-officedocument.presentationml.slideLayout+xml"/>
  <Override PartName="/ppt/theme/theme17.xml" ContentType="application/vnd.openxmlformats-officedocument.theme+xml"/>
  <Override PartName="/ppt/slideLayouts/slideLayout201.xml" ContentType="application/vnd.openxmlformats-officedocument.presentationml.slideLayout+xml"/>
  <Override PartName="/ppt/slideLayouts/slideLayout202.xml" ContentType="application/vnd.openxmlformats-officedocument.presentationml.slideLayout+xml"/>
  <Override PartName="/ppt/slideLayouts/slideLayout203.xml" ContentType="application/vnd.openxmlformats-officedocument.presentationml.slideLayout+xml"/>
  <Override PartName="/ppt/slideLayouts/slideLayout204.xml" ContentType="application/vnd.openxmlformats-officedocument.presentationml.slideLayout+xml"/>
  <Override PartName="/ppt/slideLayouts/slideLayout205.xml" ContentType="application/vnd.openxmlformats-officedocument.presentationml.slideLayout+xml"/>
  <Override PartName="/ppt/slideLayouts/slideLayout206.xml" ContentType="application/vnd.openxmlformats-officedocument.presentationml.slideLayout+xml"/>
  <Override PartName="/ppt/slideLayouts/slideLayout207.xml" ContentType="application/vnd.openxmlformats-officedocument.presentationml.slideLayout+xml"/>
  <Override PartName="/ppt/slideLayouts/slideLayout208.xml" ContentType="application/vnd.openxmlformats-officedocument.presentationml.slideLayout+xml"/>
  <Override PartName="/ppt/slideLayouts/slideLayout209.xml" ContentType="application/vnd.openxmlformats-officedocument.presentationml.slideLayout+xml"/>
  <Override PartName="/ppt/slideLayouts/slideLayout210.xml" ContentType="application/vnd.openxmlformats-officedocument.presentationml.slideLayout+xml"/>
  <Override PartName="/ppt/slideLayouts/slideLayout211.xml" ContentType="application/vnd.openxmlformats-officedocument.presentationml.slideLayout+xml"/>
  <Override PartName="/ppt/slideLayouts/slideLayout212.xml" ContentType="application/vnd.openxmlformats-officedocument.presentationml.slideLayout+xml"/>
  <Override PartName="/ppt/theme/theme18.xml" ContentType="application/vnd.openxmlformats-officedocument.theme+xml"/>
  <Override PartName="/ppt/slideLayouts/slideLayout213.xml" ContentType="application/vnd.openxmlformats-officedocument.presentationml.slideLayout+xml"/>
  <Override PartName="/ppt/slideLayouts/slideLayout214.xml" ContentType="application/vnd.openxmlformats-officedocument.presentationml.slideLayout+xml"/>
  <Override PartName="/ppt/slideLayouts/slideLayout215.xml" ContentType="application/vnd.openxmlformats-officedocument.presentationml.slideLayout+xml"/>
  <Override PartName="/ppt/slideLayouts/slideLayout216.xml" ContentType="application/vnd.openxmlformats-officedocument.presentationml.slideLayout+xml"/>
  <Override PartName="/ppt/slideLayouts/slideLayout217.xml" ContentType="application/vnd.openxmlformats-officedocument.presentationml.slideLayout+xml"/>
  <Override PartName="/ppt/slideLayouts/slideLayout218.xml" ContentType="application/vnd.openxmlformats-officedocument.presentationml.slideLayout+xml"/>
  <Override PartName="/ppt/slideLayouts/slideLayout219.xml" ContentType="application/vnd.openxmlformats-officedocument.presentationml.slideLayout+xml"/>
  <Override PartName="/ppt/slideLayouts/slideLayout220.xml" ContentType="application/vnd.openxmlformats-officedocument.presentationml.slideLayout+xml"/>
  <Override PartName="/ppt/slideLayouts/slideLayout221.xml" ContentType="application/vnd.openxmlformats-officedocument.presentationml.slideLayout+xml"/>
  <Override PartName="/ppt/slideLayouts/slideLayout222.xml" ContentType="application/vnd.openxmlformats-officedocument.presentationml.slideLayout+xml"/>
  <Override PartName="/ppt/slideLayouts/slideLayout223.xml" ContentType="application/vnd.openxmlformats-officedocument.presentationml.slideLayout+xml"/>
  <Override PartName="/ppt/slideLayouts/slideLayout224.xml" ContentType="application/vnd.openxmlformats-officedocument.presentationml.slideLayout+xml"/>
  <Override PartName="/ppt/theme/theme19.xml" ContentType="application/vnd.openxmlformats-officedocument.theme+xml"/>
  <Override PartName="/ppt/slideLayouts/slideLayout225.xml" ContentType="application/vnd.openxmlformats-officedocument.presentationml.slideLayout+xml"/>
  <Override PartName="/ppt/slideLayouts/slideLayout226.xml" ContentType="application/vnd.openxmlformats-officedocument.presentationml.slideLayout+xml"/>
  <Override PartName="/ppt/slideLayouts/slideLayout227.xml" ContentType="application/vnd.openxmlformats-officedocument.presentationml.slideLayout+xml"/>
  <Override PartName="/ppt/slideLayouts/slideLayout228.xml" ContentType="application/vnd.openxmlformats-officedocument.presentationml.slideLayout+xml"/>
  <Override PartName="/ppt/slideLayouts/slideLayout229.xml" ContentType="application/vnd.openxmlformats-officedocument.presentationml.slideLayout+xml"/>
  <Override PartName="/ppt/slideLayouts/slideLayout230.xml" ContentType="application/vnd.openxmlformats-officedocument.presentationml.slideLayout+xml"/>
  <Override PartName="/ppt/slideLayouts/slideLayout231.xml" ContentType="application/vnd.openxmlformats-officedocument.presentationml.slideLayout+xml"/>
  <Override PartName="/ppt/slideLayouts/slideLayout232.xml" ContentType="application/vnd.openxmlformats-officedocument.presentationml.slideLayout+xml"/>
  <Override PartName="/ppt/slideLayouts/slideLayout233.xml" ContentType="application/vnd.openxmlformats-officedocument.presentationml.slideLayout+xml"/>
  <Override PartName="/ppt/slideLayouts/slideLayout234.xml" ContentType="application/vnd.openxmlformats-officedocument.presentationml.slideLayout+xml"/>
  <Override PartName="/ppt/slideLayouts/slideLayout235.xml" ContentType="application/vnd.openxmlformats-officedocument.presentationml.slideLayout+xml"/>
  <Override PartName="/ppt/slideLayouts/slideLayout236.xml" ContentType="application/vnd.openxmlformats-officedocument.presentationml.slideLayout+xml"/>
  <Override PartName="/ppt/theme/theme20.xml" ContentType="application/vnd.openxmlformats-officedocument.theme+xml"/>
  <Override PartName="/ppt/slideLayouts/slideLayout237.xml" ContentType="application/vnd.openxmlformats-officedocument.presentationml.slideLayout+xml"/>
  <Override PartName="/ppt/slideLayouts/slideLayout238.xml" ContentType="application/vnd.openxmlformats-officedocument.presentationml.slideLayout+xml"/>
  <Override PartName="/ppt/slideLayouts/slideLayout239.xml" ContentType="application/vnd.openxmlformats-officedocument.presentationml.slideLayout+xml"/>
  <Override PartName="/ppt/slideLayouts/slideLayout240.xml" ContentType="application/vnd.openxmlformats-officedocument.presentationml.slideLayout+xml"/>
  <Override PartName="/ppt/slideLayouts/slideLayout241.xml" ContentType="application/vnd.openxmlformats-officedocument.presentationml.slideLayout+xml"/>
  <Override PartName="/ppt/slideLayouts/slideLayout242.xml" ContentType="application/vnd.openxmlformats-officedocument.presentationml.slideLayout+xml"/>
  <Override PartName="/ppt/slideLayouts/slideLayout243.xml" ContentType="application/vnd.openxmlformats-officedocument.presentationml.slideLayout+xml"/>
  <Override PartName="/ppt/slideLayouts/slideLayout244.xml" ContentType="application/vnd.openxmlformats-officedocument.presentationml.slideLayout+xml"/>
  <Override PartName="/ppt/slideLayouts/slideLayout245.xml" ContentType="application/vnd.openxmlformats-officedocument.presentationml.slideLayout+xml"/>
  <Override PartName="/ppt/slideLayouts/slideLayout246.xml" ContentType="application/vnd.openxmlformats-officedocument.presentationml.slideLayout+xml"/>
  <Override PartName="/ppt/slideLayouts/slideLayout247.xml" ContentType="application/vnd.openxmlformats-officedocument.presentationml.slideLayout+xml"/>
  <Override PartName="/ppt/slideLayouts/slideLayout248.xml" ContentType="application/vnd.openxmlformats-officedocument.presentationml.slideLayout+xml"/>
  <Override PartName="/ppt/theme/theme21.xml" ContentType="application/vnd.openxmlformats-officedocument.theme+xml"/>
  <Override PartName="/ppt/slideLayouts/slideLayout249.xml" ContentType="application/vnd.openxmlformats-officedocument.presentationml.slideLayout+xml"/>
  <Override PartName="/ppt/slideLayouts/slideLayout250.xml" ContentType="application/vnd.openxmlformats-officedocument.presentationml.slideLayout+xml"/>
  <Override PartName="/ppt/slideLayouts/slideLayout251.xml" ContentType="application/vnd.openxmlformats-officedocument.presentationml.slideLayout+xml"/>
  <Override PartName="/ppt/slideLayouts/slideLayout252.xml" ContentType="application/vnd.openxmlformats-officedocument.presentationml.slideLayout+xml"/>
  <Override PartName="/ppt/slideLayouts/slideLayout253.xml" ContentType="application/vnd.openxmlformats-officedocument.presentationml.slideLayout+xml"/>
  <Override PartName="/ppt/slideLayouts/slideLayout254.xml" ContentType="application/vnd.openxmlformats-officedocument.presentationml.slideLayout+xml"/>
  <Override PartName="/ppt/slideLayouts/slideLayout255.xml" ContentType="application/vnd.openxmlformats-officedocument.presentationml.slideLayout+xml"/>
  <Override PartName="/ppt/slideLayouts/slideLayout256.xml" ContentType="application/vnd.openxmlformats-officedocument.presentationml.slideLayout+xml"/>
  <Override PartName="/ppt/slideLayouts/slideLayout257.xml" ContentType="application/vnd.openxmlformats-officedocument.presentationml.slideLayout+xml"/>
  <Override PartName="/ppt/slideLayouts/slideLayout258.xml" ContentType="application/vnd.openxmlformats-officedocument.presentationml.slideLayout+xml"/>
  <Override PartName="/ppt/slideLayouts/slideLayout259.xml" ContentType="application/vnd.openxmlformats-officedocument.presentationml.slideLayout+xml"/>
  <Override PartName="/ppt/theme/theme22.xml" ContentType="application/vnd.openxmlformats-officedocument.theme+xml"/>
  <Override PartName="/ppt/theme/theme2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  <p:sldMasterId id="2147483674" r:id="rId2"/>
    <p:sldMasterId id="2147483691" r:id="rId3"/>
    <p:sldMasterId id="2147483703" r:id="rId4"/>
    <p:sldMasterId id="2147483715" r:id="rId5"/>
    <p:sldMasterId id="2147483728" r:id="rId6"/>
    <p:sldMasterId id="2147483740" r:id="rId7"/>
    <p:sldMasterId id="2147483752" r:id="rId8"/>
    <p:sldMasterId id="2147483765" r:id="rId9"/>
    <p:sldMasterId id="2147483777" r:id="rId10"/>
    <p:sldMasterId id="2147483790" r:id="rId11"/>
    <p:sldMasterId id="2147483802" r:id="rId12"/>
    <p:sldMasterId id="2147483814" r:id="rId13"/>
    <p:sldMasterId id="2147483826" r:id="rId14"/>
    <p:sldMasterId id="2147483839" r:id="rId15"/>
    <p:sldMasterId id="2147483852" r:id="rId16"/>
    <p:sldMasterId id="2147483865" r:id="rId17"/>
    <p:sldMasterId id="2147483878" r:id="rId18"/>
    <p:sldMasterId id="2147483891" r:id="rId19"/>
    <p:sldMasterId id="2147485717" r:id="rId20"/>
    <p:sldMasterId id="2147485730" r:id="rId21"/>
    <p:sldMasterId id="2147485743" r:id="rId22"/>
  </p:sldMasterIdLst>
  <p:notesMasterIdLst>
    <p:notesMasterId r:id="rId40"/>
  </p:notesMasterIdLst>
  <p:sldIdLst>
    <p:sldId id="299" r:id="rId23"/>
    <p:sldId id="308" r:id="rId24"/>
    <p:sldId id="313" r:id="rId25"/>
    <p:sldId id="326" r:id="rId26"/>
    <p:sldId id="260" r:id="rId27"/>
    <p:sldId id="300" r:id="rId28"/>
    <p:sldId id="314" r:id="rId29"/>
    <p:sldId id="316" r:id="rId30"/>
    <p:sldId id="317" r:id="rId31"/>
    <p:sldId id="318" r:id="rId32"/>
    <p:sldId id="319" r:id="rId33"/>
    <p:sldId id="320" r:id="rId34"/>
    <p:sldId id="321" r:id="rId35"/>
    <p:sldId id="322" r:id="rId36"/>
    <p:sldId id="303" r:id="rId37"/>
    <p:sldId id="294" r:id="rId38"/>
    <p:sldId id="295" r:id="rId39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16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45" autoAdjust="0"/>
    <p:restoredTop sz="94660"/>
  </p:normalViewPr>
  <p:slideViewPr>
    <p:cSldViewPr>
      <p:cViewPr varScale="1">
        <p:scale>
          <a:sx n="69" d="100"/>
          <a:sy n="69" d="100"/>
        </p:scale>
        <p:origin x="-14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Master" Target="slideMasters/slideMaster18.xml"/><Relationship Id="rId26" Type="http://schemas.openxmlformats.org/officeDocument/2006/relationships/slide" Target="slides/slide4.xml"/><Relationship Id="rId39" Type="http://schemas.openxmlformats.org/officeDocument/2006/relationships/slide" Target="slides/slide17.xml"/><Relationship Id="rId3" Type="http://schemas.openxmlformats.org/officeDocument/2006/relationships/slideMaster" Target="slideMasters/slideMaster3.xml"/><Relationship Id="rId21" Type="http://schemas.openxmlformats.org/officeDocument/2006/relationships/slideMaster" Target="slideMasters/slideMaster21.xml"/><Relationship Id="rId34" Type="http://schemas.openxmlformats.org/officeDocument/2006/relationships/slide" Target="slides/slide12.xml"/><Relationship Id="rId42" Type="http://schemas.openxmlformats.org/officeDocument/2006/relationships/viewProps" Target="viewProps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3.xml"/><Relationship Id="rId33" Type="http://schemas.openxmlformats.org/officeDocument/2006/relationships/slide" Target="slides/slide11.xml"/><Relationship Id="rId38" Type="http://schemas.openxmlformats.org/officeDocument/2006/relationships/slide" Target="slides/slide16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Master" Target="slideMasters/slideMaster20.xml"/><Relationship Id="rId29" Type="http://schemas.openxmlformats.org/officeDocument/2006/relationships/slide" Target="slides/slide7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2.xml"/><Relationship Id="rId32" Type="http://schemas.openxmlformats.org/officeDocument/2006/relationships/slide" Target="slides/slide10.xml"/><Relationship Id="rId37" Type="http://schemas.openxmlformats.org/officeDocument/2006/relationships/slide" Target="slides/slide15.xml"/><Relationship Id="rId40" Type="http://schemas.openxmlformats.org/officeDocument/2006/relationships/notesMaster" Target="notesMasters/notesMaster1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1.xml"/><Relationship Id="rId28" Type="http://schemas.openxmlformats.org/officeDocument/2006/relationships/slide" Target="slides/slide6.xml"/><Relationship Id="rId36" Type="http://schemas.openxmlformats.org/officeDocument/2006/relationships/slide" Target="slides/slide14.xml"/><Relationship Id="rId10" Type="http://schemas.openxmlformats.org/officeDocument/2006/relationships/slideMaster" Target="slideMasters/slideMaster10.xml"/><Relationship Id="rId19" Type="http://schemas.openxmlformats.org/officeDocument/2006/relationships/slideMaster" Target="slideMasters/slideMaster19.xml"/><Relationship Id="rId31" Type="http://schemas.openxmlformats.org/officeDocument/2006/relationships/slide" Target="slides/slide9.xml"/><Relationship Id="rId44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Master" Target="slideMasters/slideMaster22.xml"/><Relationship Id="rId27" Type="http://schemas.openxmlformats.org/officeDocument/2006/relationships/slide" Target="slides/slide5.xml"/><Relationship Id="rId30" Type="http://schemas.openxmlformats.org/officeDocument/2006/relationships/slide" Target="slides/slide8.xml"/><Relationship Id="rId35" Type="http://schemas.openxmlformats.org/officeDocument/2006/relationships/slide" Target="slides/slide13.xml"/><Relationship Id="rId43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0510E752-6EEC-4E53-B814-6EA9537EDDA7}" type="datetimeFigureOut">
              <a:rPr lang="zh-CN" altLang="en-US"/>
              <a:pPr>
                <a:defRPr/>
              </a:pPr>
              <a:t>2014/10/22</a:t>
            </a:fld>
            <a:endParaRPr lang="zh-CN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altLang="zh-CN" noProof="0" smtClean="0"/>
              <a:t>Click to edit Master text styles</a:t>
            </a:r>
          </a:p>
          <a:p>
            <a:pPr lvl="1"/>
            <a:r>
              <a:rPr lang="en-US" altLang="zh-CN" noProof="0" smtClean="0"/>
              <a:t>Second level</a:t>
            </a:r>
          </a:p>
          <a:p>
            <a:pPr lvl="2"/>
            <a:r>
              <a:rPr lang="en-US" altLang="zh-CN" noProof="0" smtClean="0"/>
              <a:t>Third level</a:t>
            </a:r>
          </a:p>
          <a:p>
            <a:pPr lvl="3"/>
            <a:r>
              <a:rPr lang="en-US" altLang="zh-CN" noProof="0" smtClean="0"/>
              <a:t>Fourth level</a:t>
            </a:r>
          </a:p>
          <a:p>
            <a:pPr lvl="4"/>
            <a:r>
              <a:rPr lang="en-US" altLang="zh-CN" noProof="0" smtClean="0"/>
              <a:t>Fifth level</a:t>
            </a:r>
            <a:endParaRPr lang="zh-CN" altLang="en-US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B98C1CC0-3E9E-47E2-ACB0-BD9E1EEA7B7F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85250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fld id="{86D3BCCD-99F1-4719-A444-C1C80C1F0897}" type="slidenum">
              <a:rPr lang="zh-CN" altLang="en-US" smtClean="0">
                <a:solidFill>
                  <a:srgbClr val="000000"/>
                </a:solidFill>
                <a:ea typeface="楷体_GB2312" pitchFamily="49" charset="-122"/>
              </a:rPr>
              <a:pPr eaLnBrk="1" hangingPunct="1">
                <a:spcBef>
                  <a:spcPct val="50000"/>
                </a:spcBef>
              </a:pPr>
              <a:t>6</a:t>
            </a:fld>
            <a:endParaRPr lang="en-US" altLang="zh-CN" smtClean="0">
              <a:solidFill>
                <a:srgbClr val="000000"/>
              </a:solidFill>
              <a:ea typeface="楷体_GB2312" pitchFamily="49" charset="-122"/>
            </a:endParaRPr>
          </a:p>
        </p:txBody>
      </p:sp>
      <p:sp>
        <p:nvSpPr>
          <p:cNvPr id="107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752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fld id="{D7357DB3-E315-4A00-9DB5-40AE3333CB8C}" type="slidenum">
              <a:rPr lang="zh-CN" altLang="en-US" smtClean="0">
                <a:solidFill>
                  <a:srgbClr val="000000"/>
                </a:solidFill>
              </a:rPr>
              <a:pPr eaLnBrk="1" hangingPunct="1"/>
              <a:t>10</a:t>
            </a:fld>
            <a:endParaRPr lang="en-US" altLang="zh-CN" smtClean="0">
              <a:solidFill>
                <a:srgbClr val="000000"/>
              </a:solidFill>
            </a:endParaRPr>
          </a:p>
        </p:txBody>
      </p:sp>
      <p:sp>
        <p:nvSpPr>
          <p:cNvPr id="1085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854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2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7D073F97-1F14-483F-9C60-17FBAC80024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66355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6E2DF4-D2CD-4739-91F4-26CDCBB36F3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76309405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C8FB9F-AD04-4EE0-9517-608A75F690C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38356741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4D75D7-B1A1-4ECA-AD98-F4E4FA0428B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30540568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02659C-1F6E-4BF4-8923-7E170ADD8D6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45275608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8CE18E-C1B9-4D64-8C0A-A3BC0B88D00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64055836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30FE66-7319-4523-93A8-5CFA8A45110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81355300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FDAB89-37E2-4B3B-BC30-06F81DEA93C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65395795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A10D04-A79E-4B79-9745-3511740416C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35783750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DE6B69-F9CE-4D01-9F5E-3B90F2C5B4A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6317138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E0CB2DB2-0F8C-4F67-891E-386735C91CB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88739181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73780B-9412-451A-B058-517F5CF67E1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549007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052893-1207-4B09-9D62-F59B910216B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9605707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84D0D6-7869-48E9-87C5-1A4F2CD7CDB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8988714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800792-2490-472F-99F2-349F9F0AC57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74816790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954789-AD7D-4865-A018-D0490AE8653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13574713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F1E4BA-F48C-4601-9046-93D0E9E254A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54304958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B9E111-5ED2-4025-9017-F7ABBB93AEF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50454336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FD3F11-5DA8-48FA-8037-73026FB9D0A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18812304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83F534-98CF-468C-968B-5E9EA5FC2F2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49561832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C124A3-395F-4309-B7E3-65A767CD104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47349364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5CAA5C-46E8-46CA-B21E-618763262FA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9456871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848C66-A687-4973-AC54-D713A49F976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635879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E786DD-5F7D-45D4-B681-A696228E3E9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26865884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</p:grpSp>
      <p:sp>
        <p:nvSpPr>
          <p:cNvPr id="379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379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fld id="{1C3AFAFD-7855-4937-9CAC-A8E62443E08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82013890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81BD0053-AAFB-41F1-84CC-55ED9F6091D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98190698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EBBC0566-9DDD-411E-83E9-670F1F9AE24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69925453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B8572B1B-ABF0-42C0-8B44-50D8CAC6131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0185280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4913259D-7EB2-4933-9043-E015A1ADA64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45185204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D69FB53B-B60C-4924-9647-839220A658C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82128487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485B7C50-1AF9-44CA-AA3A-D2F710038FB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44087715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DF1E27E7-1251-4E42-82DC-7A155EC6665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99573052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D91B4246-E926-4D53-BF3E-9FDD05E4F23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39206864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A5EBA5AB-A05D-44C0-B416-A058FCF5418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669382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300"/>
              <a:chOff x="720" y="336"/>
              <a:chExt cx="624" cy="433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1"/>
              <a:ext cx="466" cy="300"/>
              <a:chOff x="912" y="2639"/>
              <a:chExt cx="672" cy="433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39"/>
                <a:ext cx="336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16CD231F-D142-4AA4-ABF5-9AA8012906B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17791090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9C8BB049-73AE-4097-BDB0-B0EFA376F2B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76515117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</p:grpSp>
      <p:sp>
        <p:nvSpPr>
          <p:cNvPr id="379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379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fld id="{DE56B164-36E0-49FC-8430-F2C8D3C3CD5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74911977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927F14BC-0CCE-44DF-AC7A-898317E5D6C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49921399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2064051F-94DC-44EC-9F5A-B57756348A4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00041112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0EDDDE3E-FE75-4DFD-9E7E-95D50F94D16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32438414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32A213A2-9182-49A3-A4BE-8F15AB52253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88545997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46D20F72-92B2-48E6-BB0D-A33907F9D5E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2792743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888A2557-DEEE-4441-8B4C-2B9A2B2208A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15390234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111F64C2-495E-4428-807B-754558E2431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7686532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071B0F41-4234-43EA-AC91-1665A33426F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666349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D81E7B-A2F8-4B36-99DE-5009796929F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48134830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394771D6-6DF8-4F2D-82CD-6D3678E0B74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90770588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5D965442-18E5-4614-8031-82CDA42B9A8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95888974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</p:grpSp>
      <p:sp>
        <p:nvSpPr>
          <p:cNvPr id="379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379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fld id="{7357CDFE-86C5-4016-B7BC-412ADDCFBC1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56370944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AD58D9B0-66DF-42A8-83BB-BEABF97BC89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49852248"/>
      </p:ext>
    </p:extLst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7777B52E-267A-4B78-A569-BFFFCD68C33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55544207"/>
      </p:ext>
    </p:extLst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9CD28145-0DDD-41CE-B015-13DC2D66B72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09944150"/>
      </p:ext>
    </p:extLst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BD32A063-CAE9-44A0-96BD-76D5FEA08B8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97470657"/>
      </p:ext>
    </p:extLst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A90433A1-5C10-4B71-9857-96605B3BA93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35357268"/>
      </p:ext>
    </p:extLst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B59B0F99-20DE-45D3-8285-8C8F16F99B3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1590647"/>
      </p:ext>
    </p:extLst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CDB73F22-42F4-45D9-8CEE-628CE38954B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610569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5365BF-FB5A-411E-89B2-DE85D88DC59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99157322"/>
      </p:ext>
    </p:extLst>
  </p:cSld>
  <p:clrMapOvr>
    <a:masterClrMapping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A8A7A5CD-F15A-4A33-9FA5-A81E4027576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36772915"/>
      </p:ext>
    </p:extLst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C06192C9-90B7-4921-9C3B-9A8A36B1FF4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43105329"/>
      </p:ext>
    </p:extLst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1D8F793B-C209-4CE0-8EF9-CF428A2BCB7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13198532"/>
      </p:ext>
    </p:extLst>
  </p:cSld>
  <p:clrMapOvr>
    <a:masterClrMapping/>
  </p:clrMapOvr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8FB7B120-AD5E-4727-AADD-5356CA12357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51923679"/>
      </p:ext>
    </p:extLst>
  </p:cSld>
  <p:clrMapOvr>
    <a:masterClrMapping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61DFBE-CE44-4ED3-94DC-7F4BCB7CB3D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24401256"/>
      </p:ext>
    </p:extLst>
  </p:cSld>
  <p:clrMapOvr>
    <a:masterClrMapping/>
  </p:clrMapOvr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1B34AC-4B50-43CF-81EE-3677AEC9389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96228923"/>
      </p:ext>
    </p:extLst>
  </p:cSld>
  <p:clrMapOvr>
    <a:masterClrMapping/>
  </p:clrMapOvr>
</p:sldLayout>
</file>

<file path=ppt/slideLayouts/slideLayout15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B7DEF8-3164-4426-AA35-F6C0BD39056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04737167"/>
      </p:ext>
    </p:extLst>
  </p:cSld>
  <p:clrMapOvr>
    <a:masterClrMapping/>
  </p:clrMapOvr>
</p:sldLayout>
</file>

<file path=ppt/slideLayouts/slideLayout15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4C2082-652D-48A8-AF8E-2828FB37019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17653122"/>
      </p:ext>
    </p:extLst>
  </p:cSld>
  <p:clrMapOvr>
    <a:masterClrMapping/>
  </p:clrMapOvr>
</p:sldLayout>
</file>

<file path=ppt/slideLayouts/slideLayout1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5B9DCC-E7FB-4675-9987-AFB8DB2D7E6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58522799"/>
      </p:ext>
    </p:extLst>
  </p:cSld>
  <p:clrMapOvr>
    <a:masterClrMapping/>
  </p:clrMapOvr>
</p:sldLayout>
</file>

<file path=ppt/slideLayouts/slideLayout15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1F488F-C6F7-4E28-BB93-07BF2F10D57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812815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54787E-E629-46DC-8408-2223E76E932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22246652"/>
      </p:ext>
    </p:extLst>
  </p:cSld>
  <p:clrMapOvr>
    <a:masterClrMapping/>
  </p:clrMapOvr>
</p:sldLayout>
</file>

<file path=ppt/slideLayouts/slideLayout16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E0D3F8-2861-4976-9526-654CBEC7E99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32148845"/>
      </p:ext>
    </p:extLst>
  </p:cSld>
  <p:clrMapOvr>
    <a:masterClrMapping/>
  </p:clrMapOvr>
</p:sldLayout>
</file>

<file path=ppt/slideLayouts/slideLayout16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1C972A-232C-4D44-99DE-F426F1870E8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05596172"/>
      </p:ext>
    </p:extLst>
  </p:cSld>
  <p:clrMapOvr>
    <a:masterClrMapping/>
  </p:clrMapOvr>
</p:sldLayout>
</file>

<file path=ppt/slideLayouts/slideLayout16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29A977-0A63-4C3D-A437-7C672B45164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38272029"/>
      </p:ext>
    </p:extLst>
  </p:cSld>
  <p:clrMapOvr>
    <a:masterClrMapping/>
  </p:clrMapOvr>
</p:sldLayout>
</file>

<file path=ppt/slideLayouts/slideLayout16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9B0609-999F-47A1-B423-3AE2774267B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34248242"/>
      </p:ext>
    </p:extLst>
  </p:cSld>
  <p:clrMapOvr>
    <a:masterClrMapping/>
  </p:clrMapOvr>
</p:sldLayout>
</file>

<file path=ppt/slideLayouts/slideLayout16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1A7BA6-72B2-4919-88E2-4DFF1ECD2BA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6216841"/>
      </p:ext>
    </p:extLst>
  </p:cSld>
  <p:clrMapOvr>
    <a:masterClrMapping/>
  </p:clrMapOvr>
</p:sldLayout>
</file>

<file path=ppt/slideLayouts/slideLayout16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43AEC070-79D5-4AE3-B340-19E84DB9381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56661133"/>
      </p:ext>
    </p:extLst>
  </p:cSld>
  <p:clrMapOvr>
    <a:masterClrMapping/>
  </p:clrMapOvr>
</p:sldLayout>
</file>

<file path=ppt/slideLayouts/slideLayout16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B3F9EC-3805-48BE-AB15-770761CCF85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57595332"/>
      </p:ext>
    </p:extLst>
  </p:cSld>
  <p:clrMapOvr>
    <a:masterClrMapping/>
  </p:clrMapOvr>
</p:sldLayout>
</file>

<file path=ppt/slideLayouts/slideLayout16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BCB6C8-C83D-4BC7-81E3-18186F70D28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30131592"/>
      </p:ext>
    </p:extLst>
  </p:cSld>
  <p:clrMapOvr>
    <a:masterClrMapping/>
  </p:clrMapOvr>
</p:sldLayout>
</file>

<file path=ppt/slideLayouts/slideLayout16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7DA2CE-4926-4363-9D2B-88A8B95C743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12810744"/>
      </p:ext>
    </p:extLst>
  </p:cSld>
  <p:clrMapOvr>
    <a:masterClrMapping/>
  </p:clrMapOvr>
</p:sldLayout>
</file>

<file path=ppt/slideLayouts/slideLayout16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B01AA5-14D1-4948-BE1F-65648A8B768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693109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5BF653-5230-44C5-BE65-65CD2F74810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79619091"/>
      </p:ext>
    </p:extLst>
  </p:cSld>
  <p:clrMapOvr>
    <a:masterClrMapping/>
  </p:clrMapOvr>
</p:sldLayout>
</file>

<file path=ppt/slideLayouts/slideLayout17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203D26-6CBB-4997-8228-AA2502D9298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00728439"/>
      </p:ext>
    </p:extLst>
  </p:cSld>
  <p:clrMapOvr>
    <a:masterClrMapping/>
  </p:clrMapOvr>
</p:sldLayout>
</file>

<file path=ppt/slideLayouts/slideLayout17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57FFE7-214B-45AA-8A76-5AAE139DB27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65254831"/>
      </p:ext>
    </p:extLst>
  </p:cSld>
  <p:clrMapOvr>
    <a:masterClrMapping/>
  </p:clrMapOvr>
</p:sldLayout>
</file>

<file path=ppt/slideLayouts/slideLayout17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7418C0-A62C-43F4-A27C-A9F3B328071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1443983"/>
      </p:ext>
    </p:extLst>
  </p:cSld>
  <p:clrMapOvr>
    <a:masterClrMapping/>
  </p:clrMapOvr>
</p:sldLayout>
</file>

<file path=ppt/slideLayouts/slideLayout17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F8AFFB-F834-423B-9C62-A325F64068D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30547504"/>
      </p:ext>
    </p:extLst>
  </p:cSld>
  <p:clrMapOvr>
    <a:masterClrMapping/>
  </p:clrMapOvr>
</p:sldLayout>
</file>

<file path=ppt/slideLayouts/slideLayout17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8C01B2-0B9A-4B47-B3A9-CEA847E8E1B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86797750"/>
      </p:ext>
    </p:extLst>
  </p:cSld>
  <p:clrMapOvr>
    <a:masterClrMapping/>
  </p:clrMapOvr>
</p:sldLayout>
</file>

<file path=ppt/slideLayouts/slideLayout17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5C0264-FFA0-4215-B715-DA680F69D00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67266734"/>
      </p:ext>
    </p:extLst>
  </p:cSld>
  <p:clrMapOvr>
    <a:masterClrMapping/>
  </p:clrMapOvr>
</p:sldLayout>
</file>

<file path=ppt/slideLayouts/slideLayout17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BF47B0-EB6F-433B-B7CB-11E87B36890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35777132"/>
      </p:ext>
    </p:extLst>
  </p:cSld>
  <p:clrMapOvr>
    <a:masterClrMapping/>
  </p:clrMapOvr>
</p:sldLayout>
</file>

<file path=ppt/slideLayouts/slideLayout17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37C39B78-EE9E-419B-912D-2C433B0D646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59213177"/>
      </p:ext>
    </p:extLst>
  </p:cSld>
  <p:clrMapOvr>
    <a:masterClrMapping/>
  </p:clrMapOvr>
</p:sldLayout>
</file>

<file path=ppt/slideLayouts/slideLayout17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C86318-3D23-4826-B02B-71CFF4CEBAD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33631377"/>
      </p:ext>
    </p:extLst>
  </p:cSld>
  <p:clrMapOvr>
    <a:masterClrMapping/>
  </p:clrMapOvr>
</p:sldLayout>
</file>

<file path=ppt/slideLayouts/slideLayout1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B866C8-E301-478F-A589-2F144F2AA16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1332720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E68B7D-F444-4D31-A75C-FFC8C8A9006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87123233"/>
      </p:ext>
    </p:extLst>
  </p:cSld>
  <p:clrMapOvr>
    <a:masterClrMapping/>
  </p:clrMapOvr>
</p:sldLayout>
</file>

<file path=ppt/slideLayouts/slideLayout18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05BEA6-5F39-4277-8B4A-EDC78D5FD35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81946677"/>
      </p:ext>
    </p:extLst>
  </p:cSld>
  <p:clrMapOvr>
    <a:masterClrMapping/>
  </p:clrMapOvr>
</p:sldLayout>
</file>

<file path=ppt/slideLayouts/slideLayout18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6F0EB-6739-4310-BAD8-DE57999007E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54331595"/>
      </p:ext>
    </p:extLst>
  </p:cSld>
  <p:clrMapOvr>
    <a:masterClrMapping/>
  </p:clrMapOvr>
</p:sldLayout>
</file>

<file path=ppt/slideLayouts/slideLayout18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0363C6-A59A-44C4-9870-7DC60D35253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05873853"/>
      </p:ext>
    </p:extLst>
  </p:cSld>
  <p:clrMapOvr>
    <a:masterClrMapping/>
  </p:clrMapOvr>
</p:sldLayout>
</file>

<file path=ppt/slideLayouts/slideLayout18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64A242-E8D8-4516-9588-D5A6A561D5A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75333656"/>
      </p:ext>
    </p:extLst>
  </p:cSld>
  <p:clrMapOvr>
    <a:masterClrMapping/>
  </p:clrMapOvr>
</p:sldLayout>
</file>

<file path=ppt/slideLayouts/slideLayout18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802BD5-C7AA-4A66-A4A7-87E00A7D453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93471384"/>
      </p:ext>
    </p:extLst>
  </p:cSld>
  <p:clrMapOvr>
    <a:masterClrMapping/>
  </p:clrMapOvr>
</p:sldLayout>
</file>

<file path=ppt/slideLayouts/slideLayout18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A848D0-9CA9-4F1A-9781-C8D0AF9E458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58747435"/>
      </p:ext>
    </p:extLst>
  </p:cSld>
  <p:clrMapOvr>
    <a:masterClrMapping/>
  </p:clrMapOvr>
</p:sldLayout>
</file>

<file path=ppt/slideLayouts/slideLayout18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B5EA2B-1CCD-4EDD-AFD6-DABEA666FFA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93898832"/>
      </p:ext>
    </p:extLst>
  </p:cSld>
  <p:clrMapOvr>
    <a:masterClrMapping/>
  </p:clrMapOvr>
</p:sldLayout>
</file>

<file path=ppt/slideLayouts/slideLayout1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BED36D-62C1-4B28-9BF0-79B05A124A6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22461494"/>
      </p:ext>
    </p:extLst>
  </p:cSld>
  <p:clrMapOvr>
    <a:masterClrMapping/>
  </p:clrMapOvr>
</p:sldLayout>
</file>

<file path=ppt/slideLayouts/slideLayout18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35C200-311F-4BBF-BE31-B041376FA89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31427012"/>
      </p:ext>
    </p:extLst>
  </p:cSld>
  <p:clrMapOvr>
    <a:masterClrMapping/>
  </p:clrMapOvr>
</p:sldLayout>
</file>

<file path=ppt/slideLayouts/slideLayout1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1379E6E7-4645-4349-BEB4-03286F26667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4599266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D0D4EE-4E0E-4D7A-885A-B951D522AB8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4099753"/>
      </p:ext>
    </p:extLst>
  </p:cSld>
  <p:clrMapOvr>
    <a:masterClrMapping/>
  </p:clrMapOvr>
</p:sldLayout>
</file>

<file path=ppt/slideLayouts/slideLayout1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A03893-4945-4278-8351-16C054AC575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38317367"/>
      </p:ext>
    </p:extLst>
  </p:cSld>
  <p:clrMapOvr>
    <a:masterClrMapping/>
  </p:clrMapOvr>
</p:sldLayout>
</file>

<file path=ppt/slideLayouts/slideLayout1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E0C455-142E-4299-9B20-866B074807F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05570519"/>
      </p:ext>
    </p:extLst>
  </p:cSld>
  <p:clrMapOvr>
    <a:masterClrMapping/>
  </p:clrMapOvr>
</p:sldLayout>
</file>

<file path=ppt/slideLayouts/slideLayout1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2DA7B2-9AE2-41D6-9CC2-8FD49E57C3A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93107631"/>
      </p:ext>
    </p:extLst>
  </p:cSld>
  <p:clrMapOvr>
    <a:masterClrMapping/>
  </p:clrMapOvr>
</p:sldLayout>
</file>

<file path=ppt/slideLayouts/slideLayout1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3474B0-19CA-4835-BF63-591D630C3AA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50942709"/>
      </p:ext>
    </p:extLst>
  </p:cSld>
  <p:clrMapOvr>
    <a:masterClrMapping/>
  </p:clrMapOvr>
</p:sldLayout>
</file>

<file path=ppt/slideLayouts/slideLayout1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F323B3-2532-4C21-A4EC-F8AA7134C83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19218151"/>
      </p:ext>
    </p:extLst>
  </p:cSld>
  <p:clrMapOvr>
    <a:masterClrMapping/>
  </p:clrMapOvr>
</p:sldLayout>
</file>

<file path=ppt/slideLayouts/slideLayout1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263EEC-F542-4BDE-99E7-ABCC3CB2F58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35264947"/>
      </p:ext>
    </p:extLst>
  </p:cSld>
  <p:clrMapOvr>
    <a:masterClrMapping/>
  </p:clrMapOvr>
</p:sldLayout>
</file>

<file path=ppt/slideLayouts/slideLayout1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BEA888-5BDD-4ED3-95E7-3196DBAC235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40933246"/>
      </p:ext>
    </p:extLst>
  </p:cSld>
  <p:clrMapOvr>
    <a:masterClrMapping/>
  </p:clrMapOvr>
</p:sldLayout>
</file>

<file path=ppt/slideLayouts/slideLayout1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34C41A-099C-4FF1-B0BE-B4ED7EF3E39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56113788"/>
      </p:ext>
    </p:extLst>
  </p:cSld>
  <p:clrMapOvr>
    <a:masterClrMapping/>
  </p:clrMapOvr>
</p:sldLayout>
</file>

<file path=ppt/slideLayouts/slideLayout1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78EB37-2B5A-4911-AED1-EEE5BCB0BAF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49268252"/>
      </p:ext>
    </p:extLst>
  </p:cSld>
  <p:clrMapOvr>
    <a:masterClrMapping/>
  </p:clrMapOvr>
</p:sldLayout>
</file>

<file path=ppt/slideLayouts/slideLayout1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E67E9B-2172-4EC5-8216-D497604ED3A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45005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F8D5A9-8920-4A42-BC93-FC9CE8A0371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820658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ACCA7B-2C40-437B-B056-810AC9B1B25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78790663"/>
      </p:ext>
    </p:extLst>
  </p:cSld>
  <p:clrMapOvr>
    <a:masterClrMapping/>
  </p:clrMapOvr>
</p:sldLayout>
</file>

<file path=ppt/slideLayouts/slideLayout20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194A78-25E8-4365-BF00-A926E08390C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14938378"/>
      </p:ext>
    </p:extLst>
  </p:cSld>
  <p:clrMapOvr>
    <a:masterClrMapping/>
  </p:clrMapOvr>
</p:sldLayout>
</file>

<file path=ppt/slideLayouts/slideLayout20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68A4AA97-29D4-4A00-892D-5A9CAE858D6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52422425"/>
      </p:ext>
    </p:extLst>
  </p:cSld>
  <p:clrMapOvr>
    <a:masterClrMapping/>
  </p:clrMapOvr>
</p:sldLayout>
</file>

<file path=ppt/slideLayouts/slideLayout20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001D11-9188-43BC-A90F-CFC05944F3A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9174510"/>
      </p:ext>
    </p:extLst>
  </p:cSld>
  <p:clrMapOvr>
    <a:masterClrMapping/>
  </p:clrMapOvr>
</p:sldLayout>
</file>

<file path=ppt/slideLayouts/slideLayout20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4800B1-C2D9-4B08-9BD6-4232F442946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23935201"/>
      </p:ext>
    </p:extLst>
  </p:cSld>
  <p:clrMapOvr>
    <a:masterClrMapping/>
  </p:clrMapOvr>
</p:sldLayout>
</file>

<file path=ppt/slideLayouts/slideLayout20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3E4A82-E286-4E0F-9CD3-213246FDF4E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96847646"/>
      </p:ext>
    </p:extLst>
  </p:cSld>
  <p:clrMapOvr>
    <a:masterClrMapping/>
  </p:clrMapOvr>
</p:sldLayout>
</file>

<file path=ppt/slideLayouts/slideLayout20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9F2947-CBE4-4C22-BFBC-2A377663353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93632275"/>
      </p:ext>
    </p:extLst>
  </p:cSld>
  <p:clrMapOvr>
    <a:masterClrMapping/>
  </p:clrMapOvr>
</p:sldLayout>
</file>

<file path=ppt/slideLayouts/slideLayout2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990D83-6D6C-4F7D-AE71-79E5BD22252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4655889"/>
      </p:ext>
    </p:extLst>
  </p:cSld>
  <p:clrMapOvr>
    <a:masterClrMapping/>
  </p:clrMapOvr>
</p:sldLayout>
</file>

<file path=ppt/slideLayouts/slideLayout20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83C6FF-91C2-41A1-BE66-B60F33172D0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82250793"/>
      </p:ext>
    </p:extLst>
  </p:cSld>
  <p:clrMapOvr>
    <a:masterClrMapping/>
  </p:clrMapOvr>
</p:sldLayout>
</file>

<file path=ppt/slideLayouts/slideLayout20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BBEF46-249F-47B5-9721-EB84233B1C5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66570823"/>
      </p:ext>
    </p:extLst>
  </p:cSld>
  <p:clrMapOvr>
    <a:masterClrMapping/>
  </p:clrMapOvr>
</p:sldLayout>
</file>

<file path=ppt/slideLayouts/slideLayout20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462C1A-134A-41DB-BDF9-F02BACB49CF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7819916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73F126-E8DF-44D1-B3FA-C3C5B06B376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4211182"/>
      </p:ext>
    </p:extLst>
  </p:cSld>
  <p:clrMapOvr>
    <a:masterClrMapping/>
  </p:clrMapOvr>
</p:sldLayout>
</file>

<file path=ppt/slideLayouts/slideLayout2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476754-417B-48A1-A7B0-E85591A32E2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91732469"/>
      </p:ext>
    </p:extLst>
  </p:cSld>
  <p:clrMapOvr>
    <a:masterClrMapping/>
  </p:clrMapOvr>
</p:sldLayout>
</file>

<file path=ppt/slideLayouts/slideLayout2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03B8E5-F067-4024-BB57-50EBA439A92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78413933"/>
      </p:ext>
    </p:extLst>
  </p:cSld>
  <p:clrMapOvr>
    <a:masterClrMapping/>
  </p:clrMapOvr>
</p:sldLayout>
</file>

<file path=ppt/slideLayouts/slideLayout2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AE4B5B-DD7B-47C5-9540-96EC8D651BD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67480231"/>
      </p:ext>
    </p:extLst>
  </p:cSld>
  <p:clrMapOvr>
    <a:masterClrMapping/>
  </p:clrMapOvr>
</p:sldLayout>
</file>

<file path=ppt/slideLayouts/slideLayout2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7969D489-35F6-4461-B4A8-F47133CCA1F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98168308"/>
      </p:ext>
    </p:extLst>
  </p:cSld>
  <p:clrMapOvr>
    <a:masterClrMapping/>
  </p:clrMapOvr>
</p:sldLayout>
</file>

<file path=ppt/slideLayouts/slideLayout2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571D2A-7FFF-402D-A438-C6C8C07B4C4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91425415"/>
      </p:ext>
    </p:extLst>
  </p:cSld>
  <p:clrMapOvr>
    <a:masterClrMapping/>
  </p:clrMapOvr>
</p:sldLayout>
</file>

<file path=ppt/slideLayouts/slideLayout2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937927-11A7-42B1-B185-3EDF1067B28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34430980"/>
      </p:ext>
    </p:extLst>
  </p:cSld>
  <p:clrMapOvr>
    <a:masterClrMapping/>
  </p:clrMapOvr>
</p:sldLayout>
</file>

<file path=ppt/slideLayouts/slideLayout2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6F4AE4-B77C-4E50-AA1A-E5C5B31E789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37595866"/>
      </p:ext>
    </p:extLst>
  </p:cSld>
  <p:clrMapOvr>
    <a:masterClrMapping/>
  </p:clrMapOvr>
</p:sldLayout>
</file>

<file path=ppt/slideLayouts/slideLayout2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CB5475-4717-439E-99CB-0123AEFAD95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65843894"/>
      </p:ext>
    </p:extLst>
  </p:cSld>
  <p:clrMapOvr>
    <a:masterClrMapping/>
  </p:clrMapOvr>
</p:sldLayout>
</file>

<file path=ppt/slideLayouts/slideLayout2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E072EB-8897-44BA-9707-0AF915F3B92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62865863"/>
      </p:ext>
    </p:extLst>
  </p:cSld>
  <p:clrMapOvr>
    <a:masterClrMapping/>
  </p:clrMapOvr>
</p:sldLayout>
</file>

<file path=ppt/slideLayouts/slideLayout2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F822ED-1565-425E-9880-A632CEFFD86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851878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F875CF-4EFF-462B-8FA1-EC3F71B2A9A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24749303"/>
      </p:ext>
    </p:extLst>
  </p:cSld>
  <p:clrMapOvr>
    <a:masterClrMapping/>
  </p:clrMapOvr>
</p:sldLayout>
</file>

<file path=ppt/slideLayouts/slideLayout2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AB409F-A476-4E95-9947-331BF38C440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22920244"/>
      </p:ext>
    </p:extLst>
  </p:cSld>
  <p:clrMapOvr>
    <a:masterClrMapping/>
  </p:clrMapOvr>
</p:sldLayout>
</file>

<file path=ppt/slideLayouts/slideLayout2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807A80-7692-437A-A4A8-4ABD2C4A83E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0401004"/>
      </p:ext>
    </p:extLst>
  </p:cSld>
  <p:clrMapOvr>
    <a:masterClrMapping/>
  </p:clrMapOvr>
</p:sldLayout>
</file>

<file path=ppt/slideLayouts/slideLayout2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A1828B-9B3B-4AB4-A6D4-812589F6F76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29833465"/>
      </p:ext>
    </p:extLst>
  </p:cSld>
  <p:clrMapOvr>
    <a:masterClrMapping/>
  </p:clrMapOvr>
</p:sldLayout>
</file>

<file path=ppt/slideLayouts/slideLayout2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D04B9F-C345-4243-B32A-00D4BEA2B50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16306641"/>
      </p:ext>
    </p:extLst>
  </p:cSld>
  <p:clrMapOvr>
    <a:masterClrMapping/>
  </p:clrMapOvr>
</p:sldLayout>
</file>

<file path=ppt/slideLayouts/slideLayout2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4345AF-8CD2-4460-91BF-2CB7ADE7DDC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09766519"/>
      </p:ext>
    </p:extLst>
  </p:cSld>
  <p:clrMapOvr>
    <a:masterClrMapping/>
  </p:clrMapOvr>
</p:sldLayout>
</file>

<file path=ppt/slideLayouts/slideLayout2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C8EB37AD-B4E9-4693-B4EE-91D9C08E0F0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61501763"/>
      </p:ext>
    </p:extLst>
  </p:cSld>
  <p:clrMapOvr>
    <a:masterClrMapping/>
  </p:clrMapOvr>
</p:sldLayout>
</file>

<file path=ppt/slideLayouts/slideLayout2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F7EE35-5390-4D3C-9A60-FF8F1A6E7C2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28389218"/>
      </p:ext>
    </p:extLst>
  </p:cSld>
  <p:clrMapOvr>
    <a:masterClrMapping/>
  </p:clrMapOvr>
</p:sldLayout>
</file>

<file path=ppt/slideLayouts/slideLayout2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DBCB64-8775-49FF-A6CE-B1CB6568F9E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63095369"/>
      </p:ext>
    </p:extLst>
  </p:cSld>
  <p:clrMapOvr>
    <a:masterClrMapping/>
  </p:clrMapOvr>
</p:sldLayout>
</file>

<file path=ppt/slideLayouts/slideLayout2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5744AF-75DD-44B2-A721-56E5F973C62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691859"/>
      </p:ext>
    </p:extLst>
  </p:cSld>
  <p:clrMapOvr>
    <a:masterClrMapping/>
  </p:clrMapOvr>
</p:sldLayout>
</file>

<file path=ppt/slideLayouts/slideLayout2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2C8E88-DEC3-4F77-8193-17410BA965A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4159869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6132D8-1379-46C4-8CEB-7DE5A6E4B77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15640959"/>
      </p:ext>
    </p:extLst>
  </p:cSld>
  <p:clrMapOvr>
    <a:masterClrMapping/>
  </p:clrMapOvr>
</p:sldLayout>
</file>

<file path=ppt/slideLayouts/slideLayout2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BB3B0C-3E11-4911-A85B-74A080C62D6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50832513"/>
      </p:ext>
    </p:extLst>
  </p:cSld>
  <p:clrMapOvr>
    <a:masterClrMapping/>
  </p:clrMapOvr>
</p:sldLayout>
</file>

<file path=ppt/slideLayouts/slideLayout2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63F007-5AB7-49C8-B9EE-C6969D72EBB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92796203"/>
      </p:ext>
    </p:extLst>
  </p:cSld>
  <p:clrMapOvr>
    <a:masterClrMapping/>
  </p:clrMapOvr>
</p:sldLayout>
</file>

<file path=ppt/slideLayouts/slideLayout2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AD7680-387B-41FE-929E-B5FB67D7165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08449239"/>
      </p:ext>
    </p:extLst>
  </p:cSld>
  <p:clrMapOvr>
    <a:masterClrMapping/>
  </p:clrMapOvr>
</p:sldLayout>
</file>

<file path=ppt/slideLayouts/slideLayout2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0C68C2-28A5-4347-8C00-F7BF83D904C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08967478"/>
      </p:ext>
    </p:extLst>
  </p:cSld>
  <p:clrMapOvr>
    <a:masterClrMapping/>
  </p:clrMapOvr>
</p:sldLayout>
</file>

<file path=ppt/slideLayouts/slideLayout2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C6B790-40A0-481A-9945-436BFCC0859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92469866"/>
      </p:ext>
    </p:extLst>
  </p:cSld>
  <p:clrMapOvr>
    <a:masterClrMapping/>
  </p:clrMapOvr>
</p:sldLayout>
</file>

<file path=ppt/slideLayouts/slideLayout2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249B17-1E9A-472D-B584-3FB2854BC55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06869832"/>
      </p:ext>
    </p:extLst>
  </p:cSld>
  <p:clrMapOvr>
    <a:masterClrMapping/>
  </p:clrMapOvr>
</p:sldLayout>
</file>

<file path=ppt/slideLayouts/slideLayout23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BEF807-5137-4A02-9F41-7A0610AD51F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84603927"/>
      </p:ext>
    </p:extLst>
  </p:cSld>
  <p:clrMapOvr>
    <a:masterClrMapping/>
  </p:clrMapOvr>
</p:sldLayout>
</file>

<file path=ppt/slideLayouts/slideLayout2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ECDDE0CB-2FF9-4148-941A-AC1438A6972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96756963"/>
      </p:ext>
    </p:extLst>
  </p:cSld>
  <p:clrMapOvr>
    <a:masterClrMapping/>
  </p:clrMapOvr>
</p:sldLayout>
</file>

<file path=ppt/slideLayouts/slideLayout2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995BEF-91ED-43D3-99DB-4B0AEA67B32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24839100"/>
      </p:ext>
    </p:extLst>
  </p:cSld>
  <p:clrMapOvr>
    <a:masterClrMapping/>
  </p:clrMapOvr>
</p:sldLayout>
</file>

<file path=ppt/slideLayouts/slideLayout2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8CB6D0-9236-48B4-AC7F-A5B1451A212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5905513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FC476E-39A6-4EF0-9298-CB1705FD6B3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17837619"/>
      </p:ext>
    </p:extLst>
  </p:cSld>
  <p:clrMapOvr>
    <a:masterClrMapping/>
  </p:clrMapOvr>
</p:sldLayout>
</file>

<file path=ppt/slideLayouts/slideLayout2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532D34-B370-475F-893B-D844BF2198F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72404770"/>
      </p:ext>
    </p:extLst>
  </p:cSld>
  <p:clrMapOvr>
    <a:masterClrMapping/>
  </p:clrMapOvr>
</p:sldLayout>
</file>

<file path=ppt/slideLayouts/slideLayout24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FB19BE-CE36-42DD-AB41-951F784D4C0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6032011"/>
      </p:ext>
    </p:extLst>
  </p:cSld>
  <p:clrMapOvr>
    <a:masterClrMapping/>
  </p:clrMapOvr>
</p:sldLayout>
</file>

<file path=ppt/slideLayouts/slideLayout2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9E18C4-1F26-4F2A-94EB-2D398349E58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65275830"/>
      </p:ext>
    </p:extLst>
  </p:cSld>
  <p:clrMapOvr>
    <a:masterClrMapping/>
  </p:clrMapOvr>
</p:sldLayout>
</file>

<file path=ppt/slideLayouts/slideLayout2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0F4DAB-3D11-4C42-8A5E-78B4A0CD702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98731045"/>
      </p:ext>
    </p:extLst>
  </p:cSld>
  <p:clrMapOvr>
    <a:masterClrMapping/>
  </p:clrMapOvr>
</p:sldLayout>
</file>

<file path=ppt/slideLayouts/slideLayout2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5C40F6-7EAB-4694-A22B-191EE34D914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45694519"/>
      </p:ext>
    </p:extLst>
  </p:cSld>
  <p:clrMapOvr>
    <a:masterClrMapping/>
  </p:clrMapOvr>
</p:sldLayout>
</file>

<file path=ppt/slideLayouts/slideLayout24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3F79A7-11D1-4162-9FB6-46B3B61E01E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11108941"/>
      </p:ext>
    </p:extLst>
  </p:cSld>
  <p:clrMapOvr>
    <a:masterClrMapping/>
  </p:clrMapOvr>
</p:sldLayout>
</file>

<file path=ppt/slideLayouts/slideLayout2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388AF7-0CDF-4E11-90AC-93ADF40887D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67741729"/>
      </p:ext>
    </p:extLst>
  </p:cSld>
  <p:clrMapOvr>
    <a:masterClrMapping/>
  </p:clrMapOvr>
</p:sldLayout>
</file>

<file path=ppt/slideLayouts/slideLayout2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B658B4-1BBB-46D8-AB34-084A5E8C6C3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94535397"/>
      </p:ext>
    </p:extLst>
  </p:cSld>
  <p:clrMapOvr>
    <a:masterClrMapping/>
  </p:clrMapOvr>
</p:sldLayout>
</file>

<file path=ppt/slideLayouts/slideLayout24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700F71-A87D-489D-9551-904E28E6C23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73364758"/>
      </p:ext>
    </p:extLst>
  </p:cSld>
  <p:clrMapOvr>
    <a:masterClrMapping/>
  </p:clrMapOvr>
</p:sldLayout>
</file>

<file path=ppt/slideLayouts/slideLayout2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kumimoji="1" lang="zh-CN" altLang="en-US" sz="3200" u="sng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kumimoji="1" lang="zh-CN" altLang="en-US" sz="3200" u="sng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kumimoji="1" lang="zh-CN" altLang="en-US" sz="3200" u="sng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kumimoji="1" lang="zh-CN" altLang="en-US" sz="3200" u="sng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endParaRPr kumimoji="1" lang="zh-CN" altLang="en-US" sz="3200" u="sng" smtClean="0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endParaRPr kumimoji="1" lang="zh-CN" altLang="en-US" sz="3200" u="sng" smtClean="0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endParaRPr kumimoji="1" lang="zh-CN" altLang="en-US" sz="3200" u="sng" smtClean="0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0472A68F-1FD6-471B-8D13-3CB9CD89C83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1155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pPr lvl="0"/>
            <a:r>
              <a:rPr lang="en-US" altLang="zh-CN" noProof="0" smtClean="0"/>
              <a:t>Click icon to add table</a:t>
            </a:r>
            <a:endParaRPr lang="en-US" noProof="0" smtClean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E11EAF-B903-4A1C-9558-2BB24AFB0ED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56911310"/>
      </p:ext>
    </p:extLst>
  </p:cSld>
  <p:clrMapOvr>
    <a:masterClrMapping/>
  </p:clrMapOvr>
</p:sldLayout>
</file>

<file path=ppt/slideLayouts/slideLayout25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503815-A095-4642-A49D-B6B7D315E1E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7147132"/>
      </p:ext>
    </p:extLst>
  </p:cSld>
  <p:clrMapOvr>
    <a:masterClrMapping/>
  </p:clrMapOvr>
</p:sldLayout>
</file>

<file path=ppt/slideLayouts/slideLayout2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25560F-97A7-41A3-BF08-91F716E122E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05360681"/>
      </p:ext>
    </p:extLst>
  </p:cSld>
  <p:clrMapOvr>
    <a:masterClrMapping/>
  </p:clrMapOvr>
</p:sldLayout>
</file>

<file path=ppt/slideLayouts/slideLayout25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DF6FBE-40F2-4614-9FCC-E64269BFC2F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19148606"/>
      </p:ext>
    </p:extLst>
  </p:cSld>
  <p:clrMapOvr>
    <a:masterClrMapping/>
  </p:clrMapOvr>
</p:sldLayout>
</file>

<file path=ppt/slideLayouts/slideLayout25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20DC98-73F7-400C-A910-260D791DB28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79759104"/>
      </p:ext>
    </p:extLst>
  </p:cSld>
  <p:clrMapOvr>
    <a:masterClrMapping/>
  </p:clrMapOvr>
</p:sldLayout>
</file>

<file path=ppt/slideLayouts/slideLayout25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345191-20D1-4143-B74F-AA4BB8CD84E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66702952"/>
      </p:ext>
    </p:extLst>
  </p:cSld>
  <p:clrMapOvr>
    <a:masterClrMapping/>
  </p:clrMapOvr>
</p:sldLayout>
</file>

<file path=ppt/slideLayouts/slideLayout25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CE349C-04C9-43F4-BFD0-E3F36977EB5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37577491"/>
      </p:ext>
    </p:extLst>
  </p:cSld>
  <p:clrMapOvr>
    <a:masterClrMapping/>
  </p:clrMapOvr>
</p:sldLayout>
</file>

<file path=ppt/slideLayouts/slideLayout25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E7EF30-158A-4B14-B705-4DA59800164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92693043"/>
      </p:ext>
    </p:extLst>
  </p:cSld>
  <p:clrMapOvr>
    <a:masterClrMapping/>
  </p:clrMapOvr>
</p:sldLayout>
</file>

<file path=ppt/slideLayouts/slideLayout25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A27009-4194-4519-AB11-01107B6DC1C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12213806"/>
      </p:ext>
    </p:extLst>
  </p:cSld>
  <p:clrMapOvr>
    <a:masterClrMapping/>
  </p:clrMapOvr>
</p:sldLayout>
</file>

<file path=ppt/slideLayouts/slideLayout25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02C352-4F6A-4BCD-9CF1-AAE227222B1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13778592"/>
      </p:ext>
    </p:extLst>
  </p:cSld>
  <p:clrMapOvr>
    <a:masterClrMapping/>
  </p:clrMapOvr>
</p:sldLayout>
</file>

<file path=ppt/slideLayouts/slideLayout25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57122E-E57F-450E-BD3F-CF82865DDEF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6046810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54DE0B-733E-46F3-9B7D-FA0B0EE7B9A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6602457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B304B8-B62C-4B6D-916F-2E8509F3878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8380958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1826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11826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684337-7013-4A16-8403-D64F8BDBF7A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5787478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7C905AF2-9902-4E74-AAB0-A47A40250E5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353889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D402CD-870B-4B15-AF11-67DD1A31C99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8051078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526001-DD7D-4009-902C-B9686F23CF1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3733397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9DBFD7-B4E5-46B7-B385-FBC59C3CFDF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8835967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EAEEEA-C0DE-4046-A34C-C88FBF0B823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0173828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C58020-3E5A-40E4-A6D2-621A2147E77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0397205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AFF247-28E7-4FC8-8AE4-F87595A1F42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2200877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896057-D559-45A8-9BC7-339DD97BFE7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8355675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61B3B7-A0F9-4DF4-B6C6-20F2522BED8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5409469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2DE804-F1E1-4953-9CCE-98A4D8516C4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8514534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32A181-005A-4773-B3EA-26DBA3DF2DA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6714016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41AA41-0E4F-4D08-9DF5-C2D96381D4B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745719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031F24-B63F-4A64-820E-1CD9C01843F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0863251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42CEB141-BF46-4774-983F-0C43ADBDC1F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8256721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C247D0-858F-4052-9DF7-61EEC7911A1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6772509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9EC954-A566-45E5-BC7F-D40CFEDFF63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5737866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ACE939-34FB-4624-A543-C8E8BE5D752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1525133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D57879-4128-4755-8FD0-6D49066AF30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6157547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539BD5-1EAD-457E-8AD6-D68569E2A75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2482698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9F98FC-818A-469E-9B2A-411C331790F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82702037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12EB7D-6FC8-4CDE-A13F-E5AF88DC536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4902892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F44935-6B47-47AB-8F39-1E8E7C0E9EB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0766626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75BBEE-6F6D-4128-AF15-AA060CAFE97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054973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8B5E29-093A-4BA3-8188-E52D63F9AAD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90501358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220D4B-261D-4BFD-ADE8-5578B8A45DB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0771948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EF258153-24EA-4A4E-9423-6B81464BE73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6718299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F77400-2684-4AC6-98B6-52F87D7193D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5074588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BC0B45-C80F-448F-91F2-EBA4FCA1AB3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12016856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D2620A-B427-4205-8863-7773C341A0F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31439325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E2934A-531A-46E2-92A2-39F42571D68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7005375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0ACF55-7503-4F7D-9652-2A5224C3740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4684040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B216D6-E0B5-4D0F-AD06-65088DB3250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63427600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85B83B-D173-4D46-BEB5-86B61C6EBF3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19090975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D33E98-3849-4DFC-82E5-FAADA1C0CB5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17699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8ED7E1-B38B-4405-9AD0-A59DE36336E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47152619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F57D70-810C-433A-8CBF-5E3392582B3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72452608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4911F9-03B4-43CE-9DD0-4719D775138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5297836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05315E-03ED-4121-9915-CC785CC9D7A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2014910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3B13316B-3B97-4A80-8C7E-C097A2A67EE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73767425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8039FD-17CB-47C1-B364-6A770E47127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5590542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7A42F1-5881-4895-BB5E-346203D6893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60949645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FF56A2-289C-4A5C-93BE-164A4A1693D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42856235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2CC719-708C-48E1-820F-3626B6840E6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97903243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EA04A6-8E44-40C3-81A3-A9D642416D5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35310245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14B22A-5294-4362-A30B-3ED3A675E6F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453593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3D4BB5-E7BD-4DD7-B8FA-9C55562ED45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59533083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B86023-A98D-473D-B644-C8B8CE296EA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37736083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20C177-CFB4-46FD-8FD7-DE2818E4556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87145316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49F0E3-3F4E-4E4C-B624-EC173750E58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48697765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3C4FED-91DB-461B-8A33-BFA57BC92BC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06812612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E347DF5A-B73F-40CD-B0AF-10D3FF68A27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07702144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E6B530-AB9F-4B2E-B295-45242A73C8B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64153925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3D72AB-16E5-4D5F-8DA5-D2EDE7F5194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52088452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BBF0AF-BC2B-4339-9419-C9144DA543D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93359323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2B2C1E-B6A9-48A1-BDE2-8643F12120B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41871504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EB3194-CC24-4084-9793-48DB28262B7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017749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3AEE8A-6336-4469-80AB-92CF9A25677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4297337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EB2A38-EEEA-4525-B3C1-FA0BA1FE794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22022384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FAF704-3368-4F08-961A-B6C8A0BCBA0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15269961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BB5203-AD16-4B7B-A3A9-C69314A8C26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38739925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2F9112-723A-457D-9EDD-762DE9CA0F2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03059978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3B9285-5CBF-4936-8065-DE68C4F650E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80362459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9C050683-FD1D-4219-9BB5-B53D3321359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5802105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9E76F7-8E2B-45D5-805E-5C79030E427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9426061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D4DAA6-3F09-4CF0-B6F2-587DAB663B5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48728743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08D7D6-C32E-4510-A2C2-3E104656156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45993159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89CECD-C7A5-4E7C-B72C-8E5C7DB4AE0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75838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1DA8CF-AAE8-40AE-A438-5BA147439D2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98857214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3EFA2B-EC27-4961-97BB-5D29CDD07C6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98849976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FA10A4-962F-42C1-A696-E0B9FE83A25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91285055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06D25F-E4DA-43B5-A737-D6E47D5F155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53379186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3C9D1D-4E9F-4354-8F7C-E98D9B9CC72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23590529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0B46A5-3E28-4490-AB05-2CFF12E2C18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40092444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E31763-27CE-4F75-93B1-9EA3AB29803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19168502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CD3CBE-E164-496E-B01B-E022F1AF432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89511433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04F2150C-8BBA-456A-8FE6-5D46936E6A5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37291645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61E050-599C-4097-B844-9AB009CD1BF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74390268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8A6288-0D93-429C-8D3B-3B1159D4C2B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99618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5.xml"/><Relationship Id="rId13" Type="http://schemas.openxmlformats.org/officeDocument/2006/relationships/theme" Target="../theme/theme10.xml"/><Relationship Id="rId3" Type="http://schemas.openxmlformats.org/officeDocument/2006/relationships/slideLayout" Target="../slideLayouts/slideLayout110.xml"/><Relationship Id="rId7" Type="http://schemas.openxmlformats.org/officeDocument/2006/relationships/slideLayout" Target="../slideLayouts/slideLayout114.xml"/><Relationship Id="rId12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09.xml"/><Relationship Id="rId1" Type="http://schemas.openxmlformats.org/officeDocument/2006/relationships/slideLayout" Target="../slideLayouts/slideLayout108.xml"/><Relationship Id="rId6" Type="http://schemas.openxmlformats.org/officeDocument/2006/relationships/slideLayout" Target="../slideLayouts/slideLayout113.xml"/><Relationship Id="rId11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2.xml"/><Relationship Id="rId10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1.xml"/><Relationship Id="rId9" Type="http://schemas.openxmlformats.org/officeDocument/2006/relationships/slideLayout" Target="../slideLayouts/slideLayout116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7.xml"/><Relationship Id="rId3" Type="http://schemas.openxmlformats.org/officeDocument/2006/relationships/slideLayout" Target="../slideLayouts/slideLayout122.xml"/><Relationship Id="rId7" Type="http://schemas.openxmlformats.org/officeDocument/2006/relationships/slideLayout" Target="../slideLayouts/slideLayout126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21.xml"/><Relationship Id="rId1" Type="http://schemas.openxmlformats.org/officeDocument/2006/relationships/slideLayout" Target="../slideLayouts/slideLayout120.xml"/><Relationship Id="rId6" Type="http://schemas.openxmlformats.org/officeDocument/2006/relationships/slideLayout" Target="../slideLayouts/slideLayout125.xml"/><Relationship Id="rId11" Type="http://schemas.openxmlformats.org/officeDocument/2006/relationships/slideLayout" Target="../slideLayouts/slideLayout130.xml"/><Relationship Id="rId5" Type="http://schemas.openxmlformats.org/officeDocument/2006/relationships/slideLayout" Target="../slideLayouts/slideLayout124.xml"/><Relationship Id="rId10" Type="http://schemas.openxmlformats.org/officeDocument/2006/relationships/slideLayout" Target="../slideLayouts/slideLayout129.xml"/><Relationship Id="rId4" Type="http://schemas.openxmlformats.org/officeDocument/2006/relationships/slideLayout" Target="../slideLayouts/slideLayout123.xml"/><Relationship Id="rId9" Type="http://schemas.openxmlformats.org/officeDocument/2006/relationships/slideLayout" Target="../slideLayouts/slideLayout128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8.xml"/><Relationship Id="rId3" Type="http://schemas.openxmlformats.org/officeDocument/2006/relationships/slideLayout" Target="../slideLayouts/slideLayout133.xml"/><Relationship Id="rId7" Type="http://schemas.openxmlformats.org/officeDocument/2006/relationships/slideLayout" Target="../slideLayouts/slideLayout137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132.xml"/><Relationship Id="rId1" Type="http://schemas.openxmlformats.org/officeDocument/2006/relationships/slideLayout" Target="../slideLayouts/slideLayout131.xml"/><Relationship Id="rId6" Type="http://schemas.openxmlformats.org/officeDocument/2006/relationships/slideLayout" Target="../slideLayouts/slideLayout136.xml"/><Relationship Id="rId11" Type="http://schemas.openxmlformats.org/officeDocument/2006/relationships/slideLayout" Target="../slideLayouts/slideLayout141.xml"/><Relationship Id="rId5" Type="http://schemas.openxmlformats.org/officeDocument/2006/relationships/slideLayout" Target="../slideLayouts/slideLayout135.xml"/><Relationship Id="rId10" Type="http://schemas.openxmlformats.org/officeDocument/2006/relationships/slideLayout" Target="../slideLayouts/slideLayout140.xml"/><Relationship Id="rId4" Type="http://schemas.openxmlformats.org/officeDocument/2006/relationships/slideLayout" Target="../slideLayouts/slideLayout134.xml"/><Relationship Id="rId9" Type="http://schemas.openxmlformats.org/officeDocument/2006/relationships/slideLayout" Target="../slideLayouts/slideLayout139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9.xml"/><Relationship Id="rId3" Type="http://schemas.openxmlformats.org/officeDocument/2006/relationships/slideLayout" Target="../slideLayouts/slideLayout144.xml"/><Relationship Id="rId7" Type="http://schemas.openxmlformats.org/officeDocument/2006/relationships/slideLayout" Target="../slideLayouts/slideLayout148.xml"/><Relationship Id="rId12" Type="http://schemas.openxmlformats.org/officeDocument/2006/relationships/theme" Target="../theme/theme13.xml"/><Relationship Id="rId2" Type="http://schemas.openxmlformats.org/officeDocument/2006/relationships/slideLayout" Target="../slideLayouts/slideLayout143.xml"/><Relationship Id="rId1" Type="http://schemas.openxmlformats.org/officeDocument/2006/relationships/slideLayout" Target="../slideLayouts/slideLayout142.xml"/><Relationship Id="rId6" Type="http://schemas.openxmlformats.org/officeDocument/2006/relationships/slideLayout" Target="../slideLayouts/slideLayout147.xml"/><Relationship Id="rId11" Type="http://schemas.openxmlformats.org/officeDocument/2006/relationships/slideLayout" Target="../slideLayouts/slideLayout152.xml"/><Relationship Id="rId5" Type="http://schemas.openxmlformats.org/officeDocument/2006/relationships/slideLayout" Target="../slideLayouts/slideLayout146.xml"/><Relationship Id="rId10" Type="http://schemas.openxmlformats.org/officeDocument/2006/relationships/slideLayout" Target="../slideLayouts/slideLayout151.xml"/><Relationship Id="rId4" Type="http://schemas.openxmlformats.org/officeDocument/2006/relationships/slideLayout" Target="../slideLayouts/slideLayout145.xml"/><Relationship Id="rId9" Type="http://schemas.openxmlformats.org/officeDocument/2006/relationships/slideLayout" Target="../slideLayouts/slideLayout150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0.xml"/><Relationship Id="rId13" Type="http://schemas.openxmlformats.org/officeDocument/2006/relationships/theme" Target="../theme/theme14.xml"/><Relationship Id="rId3" Type="http://schemas.openxmlformats.org/officeDocument/2006/relationships/slideLayout" Target="../slideLayouts/slideLayout155.xml"/><Relationship Id="rId7" Type="http://schemas.openxmlformats.org/officeDocument/2006/relationships/slideLayout" Target="../slideLayouts/slideLayout159.xml"/><Relationship Id="rId12" Type="http://schemas.openxmlformats.org/officeDocument/2006/relationships/slideLayout" Target="../slideLayouts/slideLayout164.xml"/><Relationship Id="rId2" Type="http://schemas.openxmlformats.org/officeDocument/2006/relationships/slideLayout" Target="../slideLayouts/slideLayout154.xml"/><Relationship Id="rId1" Type="http://schemas.openxmlformats.org/officeDocument/2006/relationships/slideLayout" Target="../slideLayouts/slideLayout153.xml"/><Relationship Id="rId6" Type="http://schemas.openxmlformats.org/officeDocument/2006/relationships/slideLayout" Target="../slideLayouts/slideLayout158.xml"/><Relationship Id="rId11" Type="http://schemas.openxmlformats.org/officeDocument/2006/relationships/slideLayout" Target="../slideLayouts/slideLayout163.xml"/><Relationship Id="rId5" Type="http://schemas.openxmlformats.org/officeDocument/2006/relationships/slideLayout" Target="../slideLayouts/slideLayout157.xml"/><Relationship Id="rId10" Type="http://schemas.openxmlformats.org/officeDocument/2006/relationships/slideLayout" Target="../slideLayouts/slideLayout162.xml"/><Relationship Id="rId4" Type="http://schemas.openxmlformats.org/officeDocument/2006/relationships/slideLayout" Target="../slideLayouts/slideLayout156.xml"/><Relationship Id="rId9" Type="http://schemas.openxmlformats.org/officeDocument/2006/relationships/slideLayout" Target="../slideLayouts/slideLayout161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2.xml"/><Relationship Id="rId13" Type="http://schemas.openxmlformats.org/officeDocument/2006/relationships/theme" Target="../theme/theme15.xml"/><Relationship Id="rId3" Type="http://schemas.openxmlformats.org/officeDocument/2006/relationships/slideLayout" Target="../slideLayouts/slideLayout167.xml"/><Relationship Id="rId7" Type="http://schemas.openxmlformats.org/officeDocument/2006/relationships/slideLayout" Target="../slideLayouts/slideLayout171.xml"/><Relationship Id="rId12" Type="http://schemas.openxmlformats.org/officeDocument/2006/relationships/slideLayout" Target="../slideLayouts/slideLayout176.xml"/><Relationship Id="rId2" Type="http://schemas.openxmlformats.org/officeDocument/2006/relationships/slideLayout" Target="../slideLayouts/slideLayout166.xml"/><Relationship Id="rId1" Type="http://schemas.openxmlformats.org/officeDocument/2006/relationships/slideLayout" Target="../slideLayouts/slideLayout165.xml"/><Relationship Id="rId6" Type="http://schemas.openxmlformats.org/officeDocument/2006/relationships/slideLayout" Target="../slideLayouts/slideLayout170.xml"/><Relationship Id="rId11" Type="http://schemas.openxmlformats.org/officeDocument/2006/relationships/slideLayout" Target="../slideLayouts/slideLayout175.xml"/><Relationship Id="rId5" Type="http://schemas.openxmlformats.org/officeDocument/2006/relationships/slideLayout" Target="../slideLayouts/slideLayout169.xml"/><Relationship Id="rId10" Type="http://schemas.openxmlformats.org/officeDocument/2006/relationships/slideLayout" Target="../slideLayouts/slideLayout174.xml"/><Relationship Id="rId4" Type="http://schemas.openxmlformats.org/officeDocument/2006/relationships/slideLayout" Target="../slideLayouts/slideLayout168.xml"/><Relationship Id="rId9" Type="http://schemas.openxmlformats.org/officeDocument/2006/relationships/slideLayout" Target="../slideLayouts/slideLayout173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4.xml"/><Relationship Id="rId13" Type="http://schemas.openxmlformats.org/officeDocument/2006/relationships/theme" Target="../theme/theme16.xml"/><Relationship Id="rId3" Type="http://schemas.openxmlformats.org/officeDocument/2006/relationships/slideLayout" Target="../slideLayouts/slideLayout179.xml"/><Relationship Id="rId7" Type="http://schemas.openxmlformats.org/officeDocument/2006/relationships/slideLayout" Target="../slideLayouts/slideLayout183.xml"/><Relationship Id="rId12" Type="http://schemas.openxmlformats.org/officeDocument/2006/relationships/slideLayout" Target="../slideLayouts/slideLayout188.xml"/><Relationship Id="rId2" Type="http://schemas.openxmlformats.org/officeDocument/2006/relationships/slideLayout" Target="../slideLayouts/slideLayout178.xml"/><Relationship Id="rId1" Type="http://schemas.openxmlformats.org/officeDocument/2006/relationships/slideLayout" Target="../slideLayouts/slideLayout177.xml"/><Relationship Id="rId6" Type="http://schemas.openxmlformats.org/officeDocument/2006/relationships/slideLayout" Target="../slideLayouts/slideLayout182.xml"/><Relationship Id="rId11" Type="http://schemas.openxmlformats.org/officeDocument/2006/relationships/slideLayout" Target="../slideLayouts/slideLayout187.xml"/><Relationship Id="rId5" Type="http://schemas.openxmlformats.org/officeDocument/2006/relationships/slideLayout" Target="../slideLayouts/slideLayout181.xml"/><Relationship Id="rId10" Type="http://schemas.openxmlformats.org/officeDocument/2006/relationships/slideLayout" Target="../slideLayouts/slideLayout186.xml"/><Relationship Id="rId4" Type="http://schemas.openxmlformats.org/officeDocument/2006/relationships/slideLayout" Target="../slideLayouts/slideLayout180.xml"/><Relationship Id="rId9" Type="http://schemas.openxmlformats.org/officeDocument/2006/relationships/slideLayout" Target="../slideLayouts/slideLayout185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6.xml"/><Relationship Id="rId13" Type="http://schemas.openxmlformats.org/officeDocument/2006/relationships/theme" Target="../theme/theme17.xml"/><Relationship Id="rId3" Type="http://schemas.openxmlformats.org/officeDocument/2006/relationships/slideLayout" Target="../slideLayouts/slideLayout191.xml"/><Relationship Id="rId7" Type="http://schemas.openxmlformats.org/officeDocument/2006/relationships/slideLayout" Target="../slideLayouts/slideLayout195.xml"/><Relationship Id="rId12" Type="http://schemas.openxmlformats.org/officeDocument/2006/relationships/slideLayout" Target="../slideLayouts/slideLayout200.xml"/><Relationship Id="rId2" Type="http://schemas.openxmlformats.org/officeDocument/2006/relationships/slideLayout" Target="../slideLayouts/slideLayout190.xml"/><Relationship Id="rId1" Type="http://schemas.openxmlformats.org/officeDocument/2006/relationships/slideLayout" Target="../slideLayouts/slideLayout189.xml"/><Relationship Id="rId6" Type="http://schemas.openxmlformats.org/officeDocument/2006/relationships/slideLayout" Target="../slideLayouts/slideLayout194.xml"/><Relationship Id="rId11" Type="http://schemas.openxmlformats.org/officeDocument/2006/relationships/slideLayout" Target="../slideLayouts/slideLayout199.xml"/><Relationship Id="rId5" Type="http://schemas.openxmlformats.org/officeDocument/2006/relationships/slideLayout" Target="../slideLayouts/slideLayout193.xml"/><Relationship Id="rId10" Type="http://schemas.openxmlformats.org/officeDocument/2006/relationships/slideLayout" Target="../slideLayouts/slideLayout198.xml"/><Relationship Id="rId4" Type="http://schemas.openxmlformats.org/officeDocument/2006/relationships/slideLayout" Target="../slideLayouts/slideLayout192.xml"/><Relationship Id="rId9" Type="http://schemas.openxmlformats.org/officeDocument/2006/relationships/slideLayout" Target="../slideLayouts/slideLayout197.xml"/></Relationships>
</file>

<file path=ppt/slideMasters/_rels/slideMaster1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8.xml"/><Relationship Id="rId13" Type="http://schemas.openxmlformats.org/officeDocument/2006/relationships/theme" Target="../theme/theme18.xml"/><Relationship Id="rId3" Type="http://schemas.openxmlformats.org/officeDocument/2006/relationships/slideLayout" Target="../slideLayouts/slideLayout203.xml"/><Relationship Id="rId7" Type="http://schemas.openxmlformats.org/officeDocument/2006/relationships/slideLayout" Target="../slideLayouts/slideLayout207.xml"/><Relationship Id="rId12" Type="http://schemas.openxmlformats.org/officeDocument/2006/relationships/slideLayout" Target="../slideLayouts/slideLayout212.xml"/><Relationship Id="rId2" Type="http://schemas.openxmlformats.org/officeDocument/2006/relationships/slideLayout" Target="../slideLayouts/slideLayout202.xml"/><Relationship Id="rId1" Type="http://schemas.openxmlformats.org/officeDocument/2006/relationships/slideLayout" Target="../slideLayouts/slideLayout201.xml"/><Relationship Id="rId6" Type="http://schemas.openxmlformats.org/officeDocument/2006/relationships/slideLayout" Target="../slideLayouts/slideLayout206.xml"/><Relationship Id="rId11" Type="http://schemas.openxmlformats.org/officeDocument/2006/relationships/slideLayout" Target="../slideLayouts/slideLayout211.xml"/><Relationship Id="rId5" Type="http://schemas.openxmlformats.org/officeDocument/2006/relationships/slideLayout" Target="../slideLayouts/slideLayout205.xml"/><Relationship Id="rId10" Type="http://schemas.openxmlformats.org/officeDocument/2006/relationships/slideLayout" Target="../slideLayouts/slideLayout210.xml"/><Relationship Id="rId4" Type="http://schemas.openxmlformats.org/officeDocument/2006/relationships/slideLayout" Target="../slideLayouts/slideLayout204.xml"/><Relationship Id="rId9" Type="http://schemas.openxmlformats.org/officeDocument/2006/relationships/slideLayout" Target="../slideLayouts/slideLayout209.xml"/></Relationships>
</file>

<file path=ppt/slideMasters/_rels/slideMaster1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0.xml"/><Relationship Id="rId13" Type="http://schemas.openxmlformats.org/officeDocument/2006/relationships/theme" Target="../theme/theme19.xml"/><Relationship Id="rId3" Type="http://schemas.openxmlformats.org/officeDocument/2006/relationships/slideLayout" Target="../slideLayouts/slideLayout215.xml"/><Relationship Id="rId7" Type="http://schemas.openxmlformats.org/officeDocument/2006/relationships/slideLayout" Target="../slideLayouts/slideLayout219.xml"/><Relationship Id="rId12" Type="http://schemas.openxmlformats.org/officeDocument/2006/relationships/slideLayout" Target="../slideLayouts/slideLayout224.xml"/><Relationship Id="rId2" Type="http://schemas.openxmlformats.org/officeDocument/2006/relationships/slideLayout" Target="../slideLayouts/slideLayout214.xml"/><Relationship Id="rId1" Type="http://schemas.openxmlformats.org/officeDocument/2006/relationships/slideLayout" Target="../slideLayouts/slideLayout213.xml"/><Relationship Id="rId6" Type="http://schemas.openxmlformats.org/officeDocument/2006/relationships/slideLayout" Target="../slideLayouts/slideLayout218.xml"/><Relationship Id="rId11" Type="http://schemas.openxmlformats.org/officeDocument/2006/relationships/slideLayout" Target="../slideLayouts/slideLayout223.xml"/><Relationship Id="rId5" Type="http://schemas.openxmlformats.org/officeDocument/2006/relationships/slideLayout" Target="../slideLayouts/slideLayout217.xml"/><Relationship Id="rId10" Type="http://schemas.openxmlformats.org/officeDocument/2006/relationships/slideLayout" Target="../slideLayouts/slideLayout222.xml"/><Relationship Id="rId4" Type="http://schemas.openxmlformats.org/officeDocument/2006/relationships/slideLayout" Target="../slideLayouts/slideLayout216.xml"/><Relationship Id="rId9" Type="http://schemas.openxmlformats.org/officeDocument/2006/relationships/slideLayout" Target="../slideLayouts/slideLayout22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28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2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2.xml"/><Relationship Id="rId13" Type="http://schemas.openxmlformats.org/officeDocument/2006/relationships/theme" Target="../theme/theme20.xml"/><Relationship Id="rId3" Type="http://schemas.openxmlformats.org/officeDocument/2006/relationships/slideLayout" Target="../slideLayouts/slideLayout227.xml"/><Relationship Id="rId7" Type="http://schemas.openxmlformats.org/officeDocument/2006/relationships/slideLayout" Target="../slideLayouts/slideLayout231.xml"/><Relationship Id="rId12" Type="http://schemas.openxmlformats.org/officeDocument/2006/relationships/slideLayout" Target="../slideLayouts/slideLayout236.xml"/><Relationship Id="rId2" Type="http://schemas.openxmlformats.org/officeDocument/2006/relationships/slideLayout" Target="../slideLayouts/slideLayout226.xml"/><Relationship Id="rId1" Type="http://schemas.openxmlformats.org/officeDocument/2006/relationships/slideLayout" Target="../slideLayouts/slideLayout225.xml"/><Relationship Id="rId6" Type="http://schemas.openxmlformats.org/officeDocument/2006/relationships/slideLayout" Target="../slideLayouts/slideLayout230.xml"/><Relationship Id="rId11" Type="http://schemas.openxmlformats.org/officeDocument/2006/relationships/slideLayout" Target="../slideLayouts/slideLayout235.xml"/><Relationship Id="rId5" Type="http://schemas.openxmlformats.org/officeDocument/2006/relationships/slideLayout" Target="../slideLayouts/slideLayout229.xml"/><Relationship Id="rId10" Type="http://schemas.openxmlformats.org/officeDocument/2006/relationships/slideLayout" Target="../slideLayouts/slideLayout234.xml"/><Relationship Id="rId4" Type="http://schemas.openxmlformats.org/officeDocument/2006/relationships/slideLayout" Target="../slideLayouts/slideLayout228.xml"/><Relationship Id="rId9" Type="http://schemas.openxmlformats.org/officeDocument/2006/relationships/slideLayout" Target="../slideLayouts/slideLayout233.xml"/></Relationships>
</file>

<file path=ppt/slideMasters/_rels/slideMaster2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4.xml"/><Relationship Id="rId13" Type="http://schemas.openxmlformats.org/officeDocument/2006/relationships/theme" Target="../theme/theme21.xml"/><Relationship Id="rId3" Type="http://schemas.openxmlformats.org/officeDocument/2006/relationships/slideLayout" Target="../slideLayouts/slideLayout239.xml"/><Relationship Id="rId7" Type="http://schemas.openxmlformats.org/officeDocument/2006/relationships/slideLayout" Target="../slideLayouts/slideLayout243.xml"/><Relationship Id="rId12" Type="http://schemas.openxmlformats.org/officeDocument/2006/relationships/slideLayout" Target="../slideLayouts/slideLayout248.xml"/><Relationship Id="rId2" Type="http://schemas.openxmlformats.org/officeDocument/2006/relationships/slideLayout" Target="../slideLayouts/slideLayout238.xml"/><Relationship Id="rId1" Type="http://schemas.openxmlformats.org/officeDocument/2006/relationships/slideLayout" Target="../slideLayouts/slideLayout237.xml"/><Relationship Id="rId6" Type="http://schemas.openxmlformats.org/officeDocument/2006/relationships/slideLayout" Target="../slideLayouts/slideLayout242.xml"/><Relationship Id="rId11" Type="http://schemas.openxmlformats.org/officeDocument/2006/relationships/slideLayout" Target="../slideLayouts/slideLayout247.xml"/><Relationship Id="rId5" Type="http://schemas.openxmlformats.org/officeDocument/2006/relationships/slideLayout" Target="../slideLayouts/slideLayout241.xml"/><Relationship Id="rId10" Type="http://schemas.openxmlformats.org/officeDocument/2006/relationships/slideLayout" Target="../slideLayouts/slideLayout246.xml"/><Relationship Id="rId4" Type="http://schemas.openxmlformats.org/officeDocument/2006/relationships/slideLayout" Target="../slideLayouts/slideLayout240.xml"/><Relationship Id="rId9" Type="http://schemas.openxmlformats.org/officeDocument/2006/relationships/slideLayout" Target="../slideLayouts/slideLayout245.xml"/></Relationships>
</file>

<file path=ppt/slideMasters/_rels/slideMaster2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6.xml"/><Relationship Id="rId3" Type="http://schemas.openxmlformats.org/officeDocument/2006/relationships/slideLayout" Target="../slideLayouts/slideLayout251.xml"/><Relationship Id="rId7" Type="http://schemas.openxmlformats.org/officeDocument/2006/relationships/slideLayout" Target="../slideLayouts/slideLayout255.xml"/><Relationship Id="rId12" Type="http://schemas.openxmlformats.org/officeDocument/2006/relationships/theme" Target="../theme/theme22.xml"/><Relationship Id="rId2" Type="http://schemas.openxmlformats.org/officeDocument/2006/relationships/slideLayout" Target="../slideLayouts/slideLayout250.xml"/><Relationship Id="rId1" Type="http://schemas.openxmlformats.org/officeDocument/2006/relationships/slideLayout" Target="../slideLayouts/slideLayout249.xml"/><Relationship Id="rId6" Type="http://schemas.openxmlformats.org/officeDocument/2006/relationships/slideLayout" Target="../slideLayouts/slideLayout254.xml"/><Relationship Id="rId11" Type="http://schemas.openxmlformats.org/officeDocument/2006/relationships/slideLayout" Target="../slideLayouts/slideLayout259.xml"/><Relationship Id="rId5" Type="http://schemas.openxmlformats.org/officeDocument/2006/relationships/slideLayout" Target="../slideLayouts/slideLayout253.xml"/><Relationship Id="rId10" Type="http://schemas.openxmlformats.org/officeDocument/2006/relationships/slideLayout" Target="../slideLayouts/slideLayout258.xml"/><Relationship Id="rId4" Type="http://schemas.openxmlformats.org/officeDocument/2006/relationships/slideLayout" Target="../slideLayouts/slideLayout252.xml"/><Relationship Id="rId9" Type="http://schemas.openxmlformats.org/officeDocument/2006/relationships/slideLayout" Target="../slideLayouts/slideLayout257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7.xml"/><Relationship Id="rId3" Type="http://schemas.openxmlformats.org/officeDocument/2006/relationships/slideLayout" Target="../slideLayouts/slideLayout42.xml"/><Relationship Id="rId7" Type="http://schemas.openxmlformats.org/officeDocument/2006/relationships/slideLayout" Target="../slideLayouts/slideLayout46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41.xml"/><Relationship Id="rId1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50.xml"/><Relationship Id="rId5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9.xml"/><Relationship Id="rId4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8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3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2" Type="http://schemas.openxmlformats.org/officeDocument/2006/relationships/slideLayout" Target="../slideLayouts/slideLayout52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5" Type="http://schemas.openxmlformats.org/officeDocument/2006/relationships/slideLayout" Target="../slideLayouts/slideLayout55.xml"/><Relationship Id="rId10" Type="http://schemas.openxmlformats.org/officeDocument/2006/relationships/slideLayout" Target="../slideLayouts/slideLayout60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0.xml"/><Relationship Id="rId3" Type="http://schemas.openxmlformats.org/officeDocument/2006/relationships/slideLayout" Target="../slideLayouts/slideLayout65.xml"/><Relationship Id="rId7" Type="http://schemas.openxmlformats.org/officeDocument/2006/relationships/slideLayout" Target="../slideLayouts/slideLayout69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64.xml"/><Relationship Id="rId1" Type="http://schemas.openxmlformats.org/officeDocument/2006/relationships/slideLayout" Target="../slideLayouts/slideLayout63.xml"/><Relationship Id="rId6" Type="http://schemas.openxmlformats.org/officeDocument/2006/relationships/slideLayout" Target="../slideLayouts/slideLayout68.xml"/><Relationship Id="rId11" Type="http://schemas.openxmlformats.org/officeDocument/2006/relationships/slideLayout" Target="../slideLayouts/slideLayout73.xml"/><Relationship Id="rId5" Type="http://schemas.openxmlformats.org/officeDocument/2006/relationships/slideLayout" Target="../slideLayouts/slideLayout67.xml"/><Relationship Id="rId10" Type="http://schemas.openxmlformats.org/officeDocument/2006/relationships/slideLayout" Target="../slideLayouts/slideLayout72.xml"/><Relationship Id="rId4" Type="http://schemas.openxmlformats.org/officeDocument/2006/relationships/slideLayout" Target="../slideLayouts/slideLayout66.xml"/><Relationship Id="rId9" Type="http://schemas.openxmlformats.org/officeDocument/2006/relationships/slideLayout" Target="../slideLayouts/slideLayout71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1.xml"/><Relationship Id="rId3" Type="http://schemas.openxmlformats.org/officeDocument/2006/relationships/slideLayout" Target="../slideLayouts/slideLayout76.xml"/><Relationship Id="rId7" Type="http://schemas.openxmlformats.org/officeDocument/2006/relationships/slideLayout" Target="../slideLayouts/slideLayout80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75.xml"/><Relationship Id="rId1" Type="http://schemas.openxmlformats.org/officeDocument/2006/relationships/slideLayout" Target="../slideLayouts/slideLayout74.xml"/><Relationship Id="rId6" Type="http://schemas.openxmlformats.org/officeDocument/2006/relationships/slideLayout" Target="../slideLayouts/slideLayout79.xml"/><Relationship Id="rId11" Type="http://schemas.openxmlformats.org/officeDocument/2006/relationships/slideLayout" Target="../slideLayouts/slideLayout84.xml"/><Relationship Id="rId5" Type="http://schemas.openxmlformats.org/officeDocument/2006/relationships/slideLayout" Target="../slideLayouts/slideLayout78.xml"/><Relationship Id="rId10" Type="http://schemas.openxmlformats.org/officeDocument/2006/relationships/slideLayout" Target="../slideLayouts/slideLayout83.xml"/><Relationship Id="rId4" Type="http://schemas.openxmlformats.org/officeDocument/2006/relationships/slideLayout" Target="../slideLayouts/slideLayout77.xml"/><Relationship Id="rId9" Type="http://schemas.openxmlformats.org/officeDocument/2006/relationships/slideLayout" Target="../slideLayouts/slideLayout82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2.xml"/><Relationship Id="rId13" Type="http://schemas.openxmlformats.org/officeDocument/2006/relationships/theme" Target="../theme/theme8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12" Type="http://schemas.openxmlformats.org/officeDocument/2006/relationships/slideLayout" Target="../slideLayouts/slideLayout96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11" Type="http://schemas.openxmlformats.org/officeDocument/2006/relationships/slideLayout" Target="../slideLayouts/slideLayout95.xml"/><Relationship Id="rId5" Type="http://schemas.openxmlformats.org/officeDocument/2006/relationships/slideLayout" Target="../slideLayouts/slideLayout89.xml"/><Relationship Id="rId10" Type="http://schemas.openxmlformats.org/officeDocument/2006/relationships/slideLayout" Target="../slideLayouts/slideLayout94.xml"/><Relationship Id="rId4" Type="http://schemas.openxmlformats.org/officeDocument/2006/relationships/slideLayout" Target="../slideLayouts/slideLayout88.xml"/><Relationship Id="rId9" Type="http://schemas.openxmlformats.org/officeDocument/2006/relationships/slideLayout" Target="../slideLayouts/slideLayout9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4.xml"/><Relationship Id="rId3" Type="http://schemas.openxmlformats.org/officeDocument/2006/relationships/slideLayout" Target="../slideLayouts/slideLayout99.xml"/><Relationship Id="rId7" Type="http://schemas.openxmlformats.org/officeDocument/2006/relationships/slideLayout" Target="../slideLayouts/slideLayout103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8.xml"/><Relationship Id="rId1" Type="http://schemas.openxmlformats.org/officeDocument/2006/relationships/slideLayout" Target="../slideLayouts/slideLayout97.xml"/><Relationship Id="rId6" Type="http://schemas.openxmlformats.org/officeDocument/2006/relationships/slideLayout" Target="../slideLayouts/slideLayout102.xml"/><Relationship Id="rId11" Type="http://schemas.openxmlformats.org/officeDocument/2006/relationships/slideLayout" Target="../slideLayouts/slideLayout107.xml"/><Relationship Id="rId5" Type="http://schemas.openxmlformats.org/officeDocument/2006/relationships/slideLayout" Target="../slideLayouts/slideLayout101.xml"/><Relationship Id="rId10" Type="http://schemas.openxmlformats.org/officeDocument/2006/relationships/slideLayout" Target="../slideLayouts/slideLayout106.xml"/><Relationship Id="rId4" Type="http://schemas.openxmlformats.org/officeDocument/2006/relationships/slideLayout" Target="../slideLayouts/slideLayout100.xml"/><Relationship Id="rId9" Type="http://schemas.openxmlformats.org/officeDocument/2006/relationships/slideLayout" Target="../slideLayouts/slideLayout10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fld id="{FD3B0735-0CA9-4B57-ADC6-3755C8034BA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674" r:id="rId1"/>
    <p:sldLayoutId id="2147486456" r:id="rId2"/>
    <p:sldLayoutId id="2147486457" r:id="rId3"/>
    <p:sldLayoutId id="2147486458" r:id="rId4"/>
    <p:sldLayoutId id="2147486459" r:id="rId5"/>
    <p:sldLayoutId id="2147486460" r:id="rId6"/>
    <p:sldLayoutId id="2147486461" r:id="rId7"/>
    <p:sldLayoutId id="2147486462" r:id="rId8"/>
    <p:sldLayoutId id="2147486463" r:id="rId9"/>
    <p:sldLayoutId id="2147486464" r:id="rId10"/>
    <p:sldLayoutId id="2147486465" r:id="rId11"/>
    <p:sldLayoutId id="2147486466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4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5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C1ED7344-426C-4EB0-8EF4-149B37F0628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683" r:id="rId1"/>
    <p:sldLayoutId id="2147486554" r:id="rId2"/>
    <p:sldLayoutId id="2147486555" r:id="rId3"/>
    <p:sldLayoutId id="2147486556" r:id="rId4"/>
    <p:sldLayoutId id="2147486557" r:id="rId5"/>
    <p:sldLayoutId id="2147486558" r:id="rId6"/>
    <p:sldLayoutId id="2147486559" r:id="rId7"/>
    <p:sldLayoutId id="2147486560" r:id="rId8"/>
    <p:sldLayoutId id="2147486561" r:id="rId9"/>
    <p:sldLayoutId id="2147486562" r:id="rId10"/>
    <p:sldLayoutId id="2147486563" r:id="rId11"/>
    <p:sldLayoutId id="2147486564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2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127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368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fld id="{F654CE9B-0E01-44EE-A08D-D1E85E2FC47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684" r:id="rId1"/>
    <p:sldLayoutId id="2147486685" r:id="rId2"/>
    <p:sldLayoutId id="2147486686" r:id="rId3"/>
    <p:sldLayoutId id="2147486687" r:id="rId4"/>
    <p:sldLayoutId id="2147486688" r:id="rId5"/>
    <p:sldLayoutId id="2147486689" r:id="rId6"/>
    <p:sldLayoutId id="2147486690" r:id="rId7"/>
    <p:sldLayoutId id="2147486691" r:id="rId8"/>
    <p:sldLayoutId id="2147486692" r:id="rId9"/>
    <p:sldLayoutId id="2147486693" r:id="rId10"/>
    <p:sldLayoutId id="214748669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6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229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368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fld id="{63FC34CE-93C5-49CD-8FAB-60A34138863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695" r:id="rId1"/>
    <p:sldLayoutId id="2147486696" r:id="rId2"/>
    <p:sldLayoutId id="2147486697" r:id="rId3"/>
    <p:sldLayoutId id="2147486698" r:id="rId4"/>
    <p:sldLayoutId id="2147486699" r:id="rId5"/>
    <p:sldLayoutId id="2147486700" r:id="rId6"/>
    <p:sldLayoutId id="2147486701" r:id="rId7"/>
    <p:sldLayoutId id="2147486702" r:id="rId8"/>
    <p:sldLayoutId id="2147486703" r:id="rId9"/>
    <p:sldLayoutId id="2147486704" r:id="rId10"/>
    <p:sldLayoutId id="214748670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8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9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20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2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332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368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fld id="{A2E17044-70DC-48F5-A195-F341EF9DB9C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706" r:id="rId1"/>
    <p:sldLayoutId id="2147486707" r:id="rId2"/>
    <p:sldLayoutId id="2147486708" r:id="rId3"/>
    <p:sldLayoutId id="2147486709" r:id="rId4"/>
    <p:sldLayoutId id="2147486710" r:id="rId5"/>
    <p:sldLayoutId id="2147486711" r:id="rId6"/>
    <p:sldLayoutId id="2147486712" r:id="rId7"/>
    <p:sldLayoutId id="2147486713" r:id="rId8"/>
    <p:sldLayoutId id="2147486714" r:id="rId9"/>
    <p:sldLayoutId id="2147486715" r:id="rId10"/>
    <p:sldLayoutId id="214748671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434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434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30A5BD48-CA69-4602-9D20-251E51733CE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717" r:id="rId1"/>
    <p:sldLayoutId id="2147486565" r:id="rId2"/>
    <p:sldLayoutId id="2147486566" r:id="rId3"/>
    <p:sldLayoutId id="2147486567" r:id="rId4"/>
    <p:sldLayoutId id="2147486568" r:id="rId5"/>
    <p:sldLayoutId id="2147486569" r:id="rId6"/>
    <p:sldLayoutId id="2147486570" r:id="rId7"/>
    <p:sldLayoutId id="2147486571" r:id="rId8"/>
    <p:sldLayoutId id="2147486572" r:id="rId9"/>
    <p:sldLayoutId id="2147486573" r:id="rId10"/>
    <p:sldLayoutId id="2147486574" r:id="rId11"/>
    <p:sldLayoutId id="2147486575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536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537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71453A7D-D1BC-494D-83F7-C07EC1C8E63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718" r:id="rId1"/>
    <p:sldLayoutId id="2147486576" r:id="rId2"/>
    <p:sldLayoutId id="2147486577" r:id="rId3"/>
    <p:sldLayoutId id="2147486578" r:id="rId4"/>
    <p:sldLayoutId id="2147486579" r:id="rId5"/>
    <p:sldLayoutId id="2147486580" r:id="rId6"/>
    <p:sldLayoutId id="2147486581" r:id="rId7"/>
    <p:sldLayoutId id="2147486582" r:id="rId8"/>
    <p:sldLayoutId id="2147486583" r:id="rId9"/>
    <p:sldLayoutId id="2147486584" r:id="rId10"/>
    <p:sldLayoutId id="2147486585" r:id="rId11"/>
    <p:sldLayoutId id="2147486586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639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639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40993E55-67D5-4600-AFE2-376ECAC3C48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719" r:id="rId1"/>
    <p:sldLayoutId id="2147486587" r:id="rId2"/>
    <p:sldLayoutId id="2147486588" r:id="rId3"/>
    <p:sldLayoutId id="2147486589" r:id="rId4"/>
    <p:sldLayoutId id="2147486590" r:id="rId5"/>
    <p:sldLayoutId id="2147486591" r:id="rId6"/>
    <p:sldLayoutId id="2147486592" r:id="rId7"/>
    <p:sldLayoutId id="2147486593" r:id="rId8"/>
    <p:sldLayoutId id="2147486594" r:id="rId9"/>
    <p:sldLayoutId id="2147486595" r:id="rId10"/>
    <p:sldLayoutId id="2147486596" r:id="rId11"/>
    <p:sldLayoutId id="2147486597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741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741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09F1A900-4BC9-401A-9460-0D25AAE2BE9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720" r:id="rId1"/>
    <p:sldLayoutId id="2147486598" r:id="rId2"/>
    <p:sldLayoutId id="2147486599" r:id="rId3"/>
    <p:sldLayoutId id="2147486600" r:id="rId4"/>
    <p:sldLayoutId id="2147486601" r:id="rId5"/>
    <p:sldLayoutId id="2147486602" r:id="rId6"/>
    <p:sldLayoutId id="2147486603" r:id="rId7"/>
    <p:sldLayoutId id="2147486604" r:id="rId8"/>
    <p:sldLayoutId id="2147486605" r:id="rId9"/>
    <p:sldLayoutId id="2147486606" r:id="rId10"/>
    <p:sldLayoutId id="2147486607" r:id="rId11"/>
    <p:sldLayoutId id="2147486608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844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844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985FF529-FB69-451E-AF56-9AAE01800DC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721" r:id="rId1"/>
    <p:sldLayoutId id="2147486609" r:id="rId2"/>
    <p:sldLayoutId id="2147486610" r:id="rId3"/>
    <p:sldLayoutId id="2147486611" r:id="rId4"/>
    <p:sldLayoutId id="2147486612" r:id="rId5"/>
    <p:sldLayoutId id="2147486613" r:id="rId6"/>
    <p:sldLayoutId id="2147486614" r:id="rId7"/>
    <p:sldLayoutId id="2147486615" r:id="rId8"/>
    <p:sldLayoutId id="2147486616" r:id="rId9"/>
    <p:sldLayoutId id="2147486617" r:id="rId10"/>
    <p:sldLayoutId id="2147486618" r:id="rId11"/>
    <p:sldLayoutId id="2147486619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946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946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25C0150B-D8B2-4A7F-8D67-B843F6C44B1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722" r:id="rId1"/>
    <p:sldLayoutId id="2147486620" r:id="rId2"/>
    <p:sldLayoutId id="2147486621" r:id="rId3"/>
    <p:sldLayoutId id="2147486622" r:id="rId4"/>
    <p:sldLayoutId id="2147486623" r:id="rId5"/>
    <p:sldLayoutId id="2147486624" r:id="rId6"/>
    <p:sldLayoutId id="2147486625" r:id="rId7"/>
    <p:sldLayoutId id="2147486626" r:id="rId8"/>
    <p:sldLayoutId id="2147486627" r:id="rId9"/>
    <p:sldLayoutId id="2147486628" r:id="rId10"/>
    <p:sldLayoutId id="2147486629" r:id="rId11"/>
    <p:sldLayoutId id="2147486630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05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B01B3F45-1820-4344-99B9-09AEF7C2C96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675" r:id="rId1"/>
    <p:sldLayoutId id="2147486467" r:id="rId2"/>
    <p:sldLayoutId id="2147486468" r:id="rId3"/>
    <p:sldLayoutId id="2147486469" r:id="rId4"/>
    <p:sldLayoutId id="2147486470" r:id="rId5"/>
    <p:sldLayoutId id="2147486471" r:id="rId6"/>
    <p:sldLayoutId id="2147486472" r:id="rId7"/>
    <p:sldLayoutId id="2147486473" r:id="rId8"/>
    <p:sldLayoutId id="2147486474" r:id="rId9"/>
    <p:sldLayoutId id="2147486475" r:id="rId10"/>
    <p:sldLayoutId id="2147486476" r:id="rId11"/>
    <p:sldLayoutId id="2147486477" r:id="rId12"/>
    <p:sldLayoutId id="2147486478" r:id="rId13"/>
    <p:sldLayoutId id="2147486479" r:id="rId14"/>
    <p:sldLayoutId id="2147486480" r:id="rId15"/>
    <p:sldLayoutId id="2147486481" r:id="rId16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151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151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A9D00D80-A968-4FD6-829B-489907B5C02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724" r:id="rId1"/>
    <p:sldLayoutId id="2147486642" r:id="rId2"/>
    <p:sldLayoutId id="2147486643" r:id="rId3"/>
    <p:sldLayoutId id="2147486644" r:id="rId4"/>
    <p:sldLayoutId id="2147486645" r:id="rId5"/>
    <p:sldLayoutId id="2147486646" r:id="rId6"/>
    <p:sldLayoutId id="2147486647" r:id="rId7"/>
    <p:sldLayoutId id="2147486648" r:id="rId8"/>
    <p:sldLayoutId id="2147486649" r:id="rId9"/>
    <p:sldLayoutId id="2147486650" r:id="rId10"/>
    <p:sldLayoutId id="2147486651" r:id="rId11"/>
    <p:sldLayoutId id="2147486652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253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253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73EFDE11-B9E0-44CC-BD28-5521E6CA8C9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725" r:id="rId1"/>
    <p:sldLayoutId id="2147486653" r:id="rId2"/>
    <p:sldLayoutId id="2147486654" r:id="rId3"/>
    <p:sldLayoutId id="2147486655" r:id="rId4"/>
    <p:sldLayoutId id="2147486656" r:id="rId5"/>
    <p:sldLayoutId id="2147486657" r:id="rId6"/>
    <p:sldLayoutId id="2147486658" r:id="rId7"/>
    <p:sldLayoutId id="2147486659" r:id="rId8"/>
    <p:sldLayoutId id="2147486660" r:id="rId9"/>
    <p:sldLayoutId id="2147486661" r:id="rId10"/>
    <p:sldLayoutId id="2147486662" r:id="rId11"/>
    <p:sldLayoutId id="2147486663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20486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20487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20488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2356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356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32541063-489D-4217-896D-CAB3CC570DF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726" r:id="rId1"/>
    <p:sldLayoutId id="2147486664" r:id="rId2"/>
    <p:sldLayoutId id="2147486665" r:id="rId3"/>
    <p:sldLayoutId id="2147486666" r:id="rId4"/>
    <p:sldLayoutId id="2147486667" r:id="rId5"/>
    <p:sldLayoutId id="2147486668" r:id="rId6"/>
    <p:sldLayoutId id="2147486669" r:id="rId7"/>
    <p:sldLayoutId id="2147486670" r:id="rId8"/>
    <p:sldLayoutId id="2147486671" r:id="rId9"/>
    <p:sldLayoutId id="2147486672" r:id="rId10"/>
    <p:sldLayoutId id="2147486673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308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25E61C36-7332-4188-9249-C626E373EC2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676" r:id="rId1"/>
    <p:sldLayoutId id="2147486482" r:id="rId2"/>
    <p:sldLayoutId id="2147486483" r:id="rId3"/>
    <p:sldLayoutId id="2147486484" r:id="rId4"/>
    <p:sldLayoutId id="2147486485" r:id="rId5"/>
    <p:sldLayoutId id="2147486486" r:id="rId6"/>
    <p:sldLayoutId id="2147486487" r:id="rId7"/>
    <p:sldLayoutId id="2147486488" r:id="rId8"/>
    <p:sldLayoutId id="2147486489" r:id="rId9"/>
    <p:sldLayoutId id="2147486490" r:id="rId10"/>
    <p:sldLayoutId id="2147486491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8C3FA4D7-8F56-4B4C-963B-1C18EDADC73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677" r:id="rId1"/>
    <p:sldLayoutId id="2147486492" r:id="rId2"/>
    <p:sldLayoutId id="2147486493" r:id="rId3"/>
    <p:sldLayoutId id="2147486494" r:id="rId4"/>
    <p:sldLayoutId id="2147486495" r:id="rId5"/>
    <p:sldLayoutId id="2147486496" r:id="rId6"/>
    <p:sldLayoutId id="2147486497" r:id="rId7"/>
    <p:sldLayoutId id="2147486498" r:id="rId8"/>
    <p:sldLayoutId id="2147486499" r:id="rId9"/>
    <p:sldLayoutId id="2147486500" r:id="rId10"/>
    <p:sldLayoutId id="2147486501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7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A0344C63-A4A3-431B-9998-851A5AF902C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678" r:id="rId1"/>
    <p:sldLayoutId id="2147486502" r:id="rId2"/>
    <p:sldLayoutId id="2147486503" r:id="rId3"/>
    <p:sldLayoutId id="2147486504" r:id="rId4"/>
    <p:sldLayoutId id="2147486505" r:id="rId5"/>
    <p:sldLayoutId id="2147486506" r:id="rId6"/>
    <p:sldLayoutId id="2147486507" r:id="rId7"/>
    <p:sldLayoutId id="2147486508" r:id="rId8"/>
    <p:sldLayoutId id="2147486509" r:id="rId9"/>
    <p:sldLayoutId id="2147486510" r:id="rId10"/>
    <p:sldLayoutId id="2147486511" r:id="rId11"/>
    <p:sldLayoutId id="2147486512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615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D55A959B-8D07-40D0-8FC0-BB2C8EF260F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679" r:id="rId1"/>
    <p:sldLayoutId id="2147486513" r:id="rId2"/>
    <p:sldLayoutId id="2147486514" r:id="rId3"/>
    <p:sldLayoutId id="2147486515" r:id="rId4"/>
    <p:sldLayoutId id="2147486516" r:id="rId5"/>
    <p:sldLayoutId id="2147486517" r:id="rId6"/>
    <p:sldLayoutId id="2147486518" r:id="rId7"/>
    <p:sldLayoutId id="2147486519" r:id="rId8"/>
    <p:sldLayoutId id="2147486520" r:id="rId9"/>
    <p:sldLayoutId id="2147486521" r:id="rId10"/>
    <p:sldLayoutId id="2147486522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6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717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68BC1C47-146A-4AF5-9F26-5468859DE7C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680" r:id="rId1"/>
    <p:sldLayoutId id="2147486523" r:id="rId2"/>
    <p:sldLayoutId id="2147486524" r:id="rId3"/>
    <p:sldLayoutId id="2147486525" r:id="rId4"/>
    <p:sldLayoutId id="2147486526" r:id="rId5"/>
    <p:sldLayoutId id="2147486527" r:id="rId6"/>
    <p:sldLayoutId id="2147486528" r:id="rId7"/>
    <p:sldLayoutId id="2147486529" r:id="rId8"/>
    <p:sldLayoutId id="2147486530" r:id="rId9"/>
    <p:sldLayoutId id="2147486531" r:id="rId10"/>
    <p:sldLayoutId id="2147486532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20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820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9600D7A2-6C3C-4F61-A7FD-943109A9A3C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681" r:id="rId1"/>
    <p:sldLayoutId id="2147486533" r:id="rId2"/>
    <p:sldLayoutId id="2147486534" r:id="rId3"/>
    <p:sldLayoutId id="2147486535" r:id="rId4"/>
    <p:sldLayoutId id="2147486536" r:id="rId5"/>
    <p:sldLayoutId id="2147486537" r:id="rId6"/>
    <p:sldLayoutId id="2147486538" r:id="rId7"/>
    <p:sldLayoutId id="2147486539" r:id="rId8"/>
    <p:sldLayoutId id="2147486540" r:id="rId9"/>
    <p:sldLayoutId id="2147486541" r:id="rId10"/>
    <p:sldLayoutId id="2147486542" r:id="rId11"/>
    <p:sldLayoutId id="2147486543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4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922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1DD30487-74E8-4D1F-BDFE-2D3AECFD339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682" r:id="rId1"/>
    <p:sldLayoutId id="2147486544" r:id="rId2"/>
    <p:sldLayoutId id="2147486545" r:id="rId3"/>
    <p:sldLayoutId id="2147486546" r:id="rId4"/>
    <p:sldLayoutId id="2147486547" r:id="rId5"/>
    <p:sldLayoutId id="2147486548" r:id="rId6"/>
    <p:sldLayoutId id="2147486549" r:id="rId7"/>
    <p:sldLayoutId id="2147486550" r:id="rId8"/>
    <p:sldLayoutId id="2147486551" r:id="rId9"/>
    <p:sldLayoutId id="2147486552" r:id="rId10"/>
    <p:sldLayoutId id="2147486553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5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90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19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0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1482725" y="1295400"/>
            <a:ext cx="7086600" cy="24003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  <a:buClr>
                <a:srgbClr val="3333CC"/>
              </a:buClr>
              <a:buSzPct val="60000"/>
              <a:defRPr/>
            </a:pPr>
            <a:r>
              <a:rPr lang="zh-CN" altLang="en-US" sz="60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第</a:t>
            </a:r>
            <a:r>
              <a:rPr lang="en-US" altLang="zh-CN" sz="60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4</a:t>
            </a:r>
            <a:r>
              <a:rPr lang="zh-CN" altLang="en-US" sz="60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课 圆满的误会</a:t>
            </a:r>
            <a:endParaRPr lang="zh-CN" altLang="en-US" sz="6000" kern="0" dirty="0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>
              <a:spcBef>
                <a:spcPct val="50000"/>
              </a:spcBef>
              <a:defRPr/>
            </a:pPr>
            <a:r>
              <a:rPr lang="zh-CN" altLang="en-US" sz="60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（</a:t>
            </a:r>
            <a:r>
              <a:rPr lang="en-US" altLang="zh-CN" sz="60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</a:t>
            </a:r>
            <a:r>
              <a:rPr lang="zh-CN" altLang="en-US" sz="60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）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>
          <a:xfrm>
            <a:off x="1100138" y="33338"/>
            <a:ext cx="7000875" cy="1163637"/>
          </a:xfrm>
        </p:spPr>
        <p:txBody>
          <a:bodyPr/>
          <a:lstStyle/>
          <a:p>
            <a:pPr eaLnBrk="1" hangingPunct="1"/>
            <a:r>
              <a:rPr lang="zh-CN" altLang="en-US" b="1" smtClean="0">
                <a:solidFill>
                  <a:schemeClr val="tx1"/>
                </a:solidFill>
              </a:rPr>
              <a:t>练习   一向</a:t>
            </a:r>
            <a:r>
              <a:rPr lang="en-US" altLang="zh-CN" b="1" smtClean="0">
                <a:solidFill>
                  <a:schemeClr val="tx1"/>
                </a:solidFill>
              </a:rPr>
              <a:t>/</a:t>
            </a:r>
            <a:r>
              <a:rPr lang="zh-CN" altLang="en-US" b="1" smtClean="0">
                <a:solidFill>
                  <a:schemeClr val="tx1"/>
                </a:solidFill>
              </a:rPr>
              <a:t>一直</a:t>
            </a:r>
          </a:p>
        </p:txBody>
      </p:sp>
      <p:sp>
        <p:nvSpPr>
          <p:cNvPr id="1091587" name="Text Box 3"/>
          <p:cNvSpPr txBox="1">
            <a:spLocks noChangeArrowheads="1"/>
          </p:cNvSpPr>
          <p:nvPr/>
        </p:nvSpPr>
        <p:spPr bwMode="auto">
          <a:xfrm>
            <a:off x="250825" y="1981200"/>
            <a:ext cx="8207375" cy="2443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609600" indent="-609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zh-CN" altLang="en-US" sz="2800" b="1">
                <a:solidFill>
                  <a:srgbClr val="000000"/>
                </a:solidFill>
                <a:ea typeface="楷体_GB2312" pitchFamily="49" charset="-122"/>
              </a:rPr>
              <a:t>他从早上到中午（    ）在打球。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zh-CN" altLang="en-US" sz="2800" b="1">
                <a:solidFill>
                  <a:srgbClr val="000000"/>
                </a:solidFill>
                <a:ea typeface="楷体_GB2312" pitchFamily="49" charset="-122"/>
              </a:rPr>
              <a:t>他待人（    ）热心。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zh-CN" altLang="en-US" sz="2800" b="1">
                <a:solidFill>
                  <a:srgbClr val="000000"/>
                </a:solidFill>
                <a:ea typeface="楷体_GB2312" pitchFamily="49" charset="-122"/>
              </a:rPr>
              <a:t>你这样（    ）努力下去，一定会成功的。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zh-CN" altLang="en-US" sz="2800" b="1">
                <a:solidFill>
                  <a:srgbClr val="000000"/>
                </a:solidFill>
                <a:ea typeface="楷体_GB2312" pitchFamily="49" charset="-122"/>
              </a:rPr>
              <a:t>他这个人（    ）不爱说话。</a:t>
            </a:r>
            <a:endParaRPr lang="en-US" altLang="zh-CN" sz="2800" b="1">
              <a:solidFill>
                <a:srgbClr val="000000"/>
              </a:solidFill>
              <a:ea typeface="楷体_GB2312" pitchFamily="49" charset="-122"/>
            </a:endParaRP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3733800" y="2068513"/>
            <a:ext cx="9144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b="1">
                <a:solidFill>
                  <a:srgbClr val="FF0000"/>
                </a:solidFill>
              </a:rPr>
              <a:t>一直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2286000" y="2678113"/>
            <a:ext cx="9144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b="1">
                <a:solidFill>
                  <a:srgbClr val="FF0000"/>
                </a:solidFill>
              </a:rPr>
              <a:t>一向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286000" y="3276600"/>
            <a:ext cx="914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b="1">
                <a:solidFill>
                  <a:srgbClr val="FF0000"/>
                </a:solidFill>
              </a:rPr>
              <a:t>一直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667000" y="3973513"/>
            <a:ext cx="9144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b="1">
                <a:solidFill>
                  <a:srgbClr val="FF0000"/>
                </a:solidFill>
              </a:rPr>
              <a:t>一向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1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1587" grpId="0"/>
      <p:bldP spid="2" grpId="0"/>
      <p:bldP spid="5" grpId="0"/>
      <p:bldP spid="6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b="1" smtClean="0"/>
              <a:t>语法</a:t>
            </a:r>
            <a:r>
              <a:rPr lang="en-US" altLang="zh-CN" b="1" smtClean="0"/>
              <a:t>2</a:t>
            </a:r>
            <a:r>
              <a:rPr lang="zh-CN" altLang="en-US" b="1" smtClean="0"/>
              <a:t>：赶快</a:t>
            </a:r>
          </a:p>
        </p:txBody>
      </p:sp>
      <p:sp>
        <p:nvSpPr>
          <p:cNvPr id="8197" name="Rectangle 5"/>
          <p:cNvSpPr>
            <a:spLocks noGrp="1" noChangeArrowheads="1"/>
          </p:cNvSpPr>
          <p:nvPr>
            <p:ph idx="1"/>
          </p:nvPr>
        </p:nvSpPr>
        <p:spPr>
          <a:xfrm>
            <a:off x="381000" y="1828800"/>
            <a:ext cx="8574088" cy="2895600"/>
          </a:xfrm>
        </p:spPr>
        <p:txBody>
          <a:bodyPr/>
          <a:lstStyle/>
          <a:p>
            <a:pPr marL="609600" indent="-609600" eaLnBrk="1" hangingPunct="1">
              <a:lnSpc>
                <a:spcPct val="120000"/>
              </a:lnSpc>
              <a:buFont typeface="Tahoma" pitchFamily="34" charset="0"/>
              <a:buAutoNum type="arabicPeriod"/>
            </a:pPr>
            <a:r>
              <a:rPr lang="zh-CN" altLang="en-US" b="1" smtClean="0"/>
              <a:t>老师让你</a:t>
            </a:r>
            <a:r>
              <a:rPr lang="zh-CN" altLang="en-US" b="1" smtClean="0">
                <a:solidFill>
                  <a:schemeClr val="hlink"/>
                </a:solidFill>
              </a:rPr>
              <a:t>赶快</a:t>
            </a:r>
            <a:r>
              <a:rPr lang="zh-CN" altLang="en-US" b="1" smtClean="0"/>
              <a:t>去一下他的办公室。</a:t>
            </a:r>
          </a:p>
          <a:p>
            <a:pPr marL="609600" indent="-609600" eaLnBrk="1" hangingPunct="1">
              <a:lnSpc>
                <a:spcPct val="120000"/>
              </a:lnSpc>
              <a:buFont typeface="Tahoma" pitchFamily="34" charset="0"/>
              <a:buAutoNum type="arabicPeriod"/>
            </a:pPr>
            <a:r>
              <a:rPr lang="zh-CN" altLang="en-US" b="1" smtClean="0"/>
              <a:t>妈妈对小明说：</a:t>
            </a:r>
            <a:r>
              <a:rPr lang="zh-CN" altLang="en-US" b="1" smtClean="0">
                <a:latin typeface="Arial" charset="0"/>
              </a:rPr>
              <a:t>“</a:t>
            </a:r>
            <a:r>
              <a:rPr lang="zh-CN" altLang="en-US" b="1" smtClean="0">
                <a:solidFill>
                  <a:schemeClr val="hlink"/>
                </a:solidFill>
              </a:rPr>
              <a:t>赶快</a:t>
            </a:r>
            <a:r>
              <a:rPr lang="zh-CN" altLang="en-US" b="1" smtClean="0"/>
              <a:t>起床！要迟到了！</a:t>
            </a:r>
            <a:r>
              <a:rPr lang="zh-CN" altLang="en-US" b="1" smtClean="0">
                <a:latin typeface="Arial" charset="0"/>
              </a:rPr>
              <a:t>”</a:t>
            </a:r>
            <a:endParaRPr lang="zh-CN" altLang="en-US" b="1" smtClean="0"/>
          </a:p>
          <a:p>
            <a:pPr marL="609600" indent="-609600" eaLnBrk="1" hangingPunct="1">
              <a:lnSpc>
                <a:spcPct val="120000"/>
              </a:lnSpc>
              <a:buFont typeface="Tahoma" pitchFamily="34" charset="0"/>
              <a:buAutoNum type="arabicPeriod"/>
            </a:pPr>
            <a:r>
              <a:rPr lang="zh-CN" altLang="en-US" b="1" smtClean="0"/>
              <a:t>听到敲门声，妈妈</a:t>
            </a:r>
            <a:r>
              <a:rPr lang="zh-CN" altLang="en-US" b="1" smtClean="0">
                <a:solidFill>
                  <a:schemeClr val="hlink"/>
                </a:solidFill>
              </a:rPr>
              <a:t>赶快</a:t>
            </a:r>
            <a:r>
              <a:rPr lang="zh-CN" altLang="en-US" b="1" smtClean="0"/>
              <a:t>去开门。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mtClean="0"/>
              <a:t>即时练习</a:t>
            </a:r>
          </a:p>
        </p:txBody>
      </p:sp>
      <p:sp>
        <p:nvSpPr>
          <p:cNvPr id="9221" name="Rectangle 5"/>
          <p:cNvSpPr>
            <a:spLocks noGrp="1" noChangeArrowheads="1"/>
          </p:cNvSpPr>
          <p:nvPr>
            <p:ph idx="1"/>
          </p:nvPr>
        </p:nvSpPr>
        <p:spPr>
          <a:xfrm>
            <a:off x="152400" y="1676400"/>
            <a:ext cx="8991600" cy="399891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zh-CN" sz="2400" b="1" dirty="0"/>
              <a:t>◇ </a:t>
            </a:r>
            <a:r>
              <a:rPr lang="zh-CN" altLang="en-US" sz="2400" b="1" dirty="0"/>
              <a:t>用</a:t>
            </a:r>
            <a:r>
              <a:rPr lang="zh-CN" altLang="en-US" sz="2400" b="1" dirty="0">
                <a:latin typeface="Arial"/>
              </a:rPr>
              <a:t>“</a:t>
            </a:r>
            <a:r>
              <a:rPr lang="zh-CN" altLang="en-US" sz="2400" b="1" dirty="0"/>
              <a:t>赶</a:t>
            </a:r>
            <a:r>
              <a:rPr lang="zh-CN" altLang="en-US" sz="2400" b="1" dirty="0" smtClean="0"/>
              <a:t>快”完</a:t>
            </a:r>
            <a:r>
              <a:rPr lang="zh-CN" altLang="en-US" sz="2400" b="1" dirty="0"/>
              <a:t>成句子：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zh-CN" altLang="en-US" sz="2400" b="1" dirty="0"/>
          </a:p>
          <a:p>
            <a:pPr marL="457200" indent="-457200" eaLnBrk="1" hangingPunct="1">
              <a:lnSpc>
                <a:spcPct val="150000"/>
              </a:lnSpc>
              <a:buFont typeface="+mj-lt"/>
              <a:buAutoNum type="arabicPeriod"/>
              <a:defRPr/>
            </a:pPr>
            <a:r>
              <a:rPr lang="zh-CN" altLang="en-US" sz="2400" b="1" dirty="0" smtClean="0"/>
              <a:t>爷</a:t>
            </a:r>
            <a:r>
              <a:rPr lang="zh-CN" altLang="en-US" sz="2400" b="1" dirty="0"/>
              <a:t>爷病得很厉害</a:t>
            </a:r>
            <a:r>
              <a:rPr lang="zh-CN" altLang="en-US" sz="2400" b="1" dirty="0" smtClean="0"/>
              <a:t>，</a:t>
            </a:r>
            <a:r>
              <a:rPr lang="en-US" altLang="zh-CN" sz="2400" b="1" dirty="0" smtClean="0"/>
              <a:t>_______________________</a:t>
            </a:r>
            <a:r>
              <a:rPr lang="zh-CN" altLang="en-US" sz="2400" b="1" dirty="0" smtClean="0"/>
              <a:t>。</a:t>
            </a:r>
            <a:endParaRPr lang="zh-CN" altLang="en-US" sz="2400" b="1" dirty="0"/>
          </a:p>
          <a:p>
            <a:pPr marL="457200" indent="-457200" eaLnBrk="1" hangingPunct="1">
              <a:lnSpc>
                <a:spcPct val="150000"/>
              </a:lnSpc>
              <a:buFont typeface="+mj-lt"/>
              <a:buAutoNum type="arabicPeriod"/>
              <a:defRPr/>
            </a:pPr>
            <a:r>
              <a:rPr lang="zh-CN" altLang="en-US" sz="2400" b="1" dirty="0" smtClean="0"/>
              <a:t>上课时间已经到了，</a:t>
            </a:r>
            <a:r>
              <a:rPr lang="en-US" altLang="zh-CN" sz="2400" b="1" dirty="0" smtClean="0"/>
              <a:t>________________</a:t>
            </a:r>
            <a:r>
              <a:rPr lang="zh-CN" altLang="en-US" sz="2400" b="1" dirty="0" smtClean="0"/>
              <a:t>。</a:t>
            </a:r>
            <a:endParaRPr lang="zh-CN" altLang="en-US" sz="2400" b="1" dirty="0"/>
          </a:p>
          <a:p>
            <a:pPr marL="457200" indent="-457200" eaLnBrk="1" hangingPunct="1">
              <a:lnSpc>
                <a:spcPct val="150000"/>
              </a:lnSpc>
              <a:buFont typeface="+mj-lt"/>
              <a:buAutoNum type="arabicPeriod"/>
              <a:defRPr/>
            </a:pPr>
            <a:r>
              <a:rPr lang="zh-CN" altLang="en-US" sz="2400" b="1" dirty="0" smtClean="0"/>
              <a:t>突然下</a:t>
            </a:r>
            <a:r>
              <a:rPr lang="zh-CN" altLang="en-US" sz="2400" b="1" dirty="0"/>
              <a:t>起了大雨，</a:t>
            </a:r>
            <a:r>
              <a:rPr lang="zh-CN" altLang="en-US" sz="2400" b="1" dirty="0" smtClean="0"/>
              <a:t>我</a:t>
            </a:r>
            <a:r>
              <a:rPr lang="en-US" altLang="zh-CN" sz="2400" b="1" dirty="0" smtClean="0"/>
              <a:t>________________________</a:t>
            </a:r>
            <a:r>
              <a:rPr lang="zh-CN" altLang="en-US" sz="2400" b="1" dirty="0"/>
              <a:t>。</a:t>
            </a:r>
          </a:p>
          <a:p>
            <a:pPr marL="457200" indent="-457200" eaLnBrk="1" hangingPunct="1">
              <a:lnSpc>
                <a:spcPct val="150000"/>
              </a:lnSpc>
              <a:buFont typeface="+mj-lt"/>
              <a:buAutoNum type="arabicPeriod"/>
              <a:defRPr/>
            </a:pPr>
            <a:r>
              <a:rPr lang="zh-CN" altLang="en-US" sz="2400" b="1" dirty="0" smtClean="0"/>
              <a:t>听</a:t>
            </a:r>
            <a:r>
              <a:rPr lang="zh-CN" altLang="en-US" sz="2400" b="1" dirty="0"/>
              <a:t>到楼下有人</a:t>
            </a:r>
            <a:r>
              <a:rPr lang="zh-CN" altLang="en-US" sz="2400" b="1" dirty="0" smtClean="0"/>
              <a:t>喊我的</a:t>
            </a:r>
            <a:r>
              <a:rPr lang="zh-CN" altLang="en-US" sz="2400" b="1" dirty="0"/>
              <a:t>名字</a:t>
            </a:r>
            <a:r>
              <a:rPr lang="zh-CN" altLang="en-US" sz="2400" b="1" dirty="0" smtClean="0"/>
              <a:t>，</a:t>
            </a:r>
            <a:r>
              <a:rPr lang="en-US" altLang="zh-CN" sz="2400" b="1" dirty="0" smtClean="0"/>
              <a:t>______________________</a:t>
            </a:r>
            <a:r>
              <a:rPr lang="zh-CN" altLang="en-US" sz="2400" b="1" dirty="0"/>
              <a:t>。</a:t>
            </a:r>
          </a:p>
          <a:p>
            <a:pPr marL="457200" indent="-457200" eaLnBrk="1" hangingPunct="1">
              <a:lnSpc>
                <a:spcPct val="150000"/>
              </a:lnSpc>
              <a:buFont typeface="+mj-lt"/>
              <a:buAutoNum type="arabicPeriod"/>
              <a:defRPr/>
            </a:pPr>
            <a:r>
              <a:rPr lang="zh-CN" altLang="en-US" sz="2400" b="1" dirty="0" smtClean="0"/>
              <a:t>听说</a:t>
            </a:r>
            <a:r>
              <a:rPr lang="zh-CN" altLang="en-US" sz="2400" b="1" dirty="0"/>
              <a:t>孩</a:t>
            </a:r>
            <a:r>
              <a:rPr lang="zh-CN" altLang="en-US" sz="2400" b="1" dirty="0" smtClean="0"/>
              <a:t>子在学校发烧了，妈妈</a:t>
            </a:r>
            <a:r>
              <a:rPr lang="en-US" altLang="zh-CN" sz="2400" b="1" dirty="0" smtClean="0"/>
              <a:t>______________</a:t>
            </a:r>
            <a:r>
              <a:rPr lang="zh-CN" altLang="en-US" sz="2400" b="1" dirty="0" smtClean="0"/>
              <a:t>。</a:t>
            </a:r>
            <a:endParaRPr lang="zh-CN" altLang="en-US" sz="2400" b="1" dirty="0"/>
          </a:p>
        </p:txBody>
      </p:sp>
      <p:sp>
        <p:nvSpPr>
          <p:cNvPr id="4" name="Text Box 8"/>
          <p:cNvSpPr txBox="1">
            <a:spLocks noChangeArrowheads="1"/>
          </p:cNvSpPr>
          <p:nvPr/>
        </p:nvSpPr>
        <p:spPr bwMode="auto">
          <a:xfrm>
            <a:off x="3352800" y="2514600"/>
            <a:ext cx="3657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000" b="1">
                <a:solidFill>
                  <a:schemeClr val="folHlink"/>
                </a:solidFill>
                <a:ea typeface="楷体_GB2312" pitchFamily="49" charset="-122"/>
              </a:rPr>
              <a:t>咱们赶快把他送到医院去吧</a:t>
            </a:r>
          </a:p>
        </p:txBody>
      </p:sp>
      <p:sp>
        <p:nvSpPr>
          <p:cNvPr id="5" name="Text Box 9"/>
          <p:cNvSpPr txBox="1">
            <a:spLocks noChangeArrowheads="1"/>
          </p:cNvSpPr>
          <p:nvPr/>
        </p:nvSpPr>
        <p:spPr bwMode="auto">
          <a:xfrm>
            <a:off x="3719513" y="3200400"/>
            <a:ext cx="33178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000" b="1">
                <a:solidFill>
                  <a:schemeClr val="folHlink"/>
                </a:solidFill>
                <a:ea typeface="楷体_GB2312" pitchFamily="49" charset="-122"/>
              </a:rPr>
              <a:t>咱们赶快走吧</a:t>
            </a:r>
          </a:p>
        </p:txBody>
      </p:sp>
      <p:sp>
        <p:nvSpPr>
          <p:cNvPr id="6" name="Text Box 10"/>
          <p:cNvSpPr txBox="1">
            <a:spLocks noChangeArrowheads="1"/>
          </p:cNvSpPr>
          <p:nvPr/>
        </p:nvSpPr>
        <p:spPr bwMode="auto">
          <a:xfrm>
            <a:off x="3719513" y="3810000"/>
            <a:ext cx="2895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000" b="1">
                <a:solidFill>
                  <a:schemeClr val="folHlink"/>
                </a:solidFill>
                <a:ea typeface="楷体_GB2312" pitchFamily="49" charset="-122"/>
              </a:rPr>
              <a:t>赶快打开了伞</a:t>
            </a:r>
            <a:endParaRPr lang="zh-CN" altLang="en-US"/>
          </a:p>
        </p:txBody>
      </p:sp>
      <p:sp>
        <p:nvSpPr>
          <p:cNvPr id="7" name="Text Box 11"/>
          <p:cNvSpPr txBox="1">
            <a:spLocks noChangeArrowheads="1"/>
          </p:cNvSpPr>
          <p:nvPr/>
        </p:nvSpPr>
        <p:spPr bwMode="auto">
          <a:xfrm>
            <a:off x="4419600" y="4419600"/>
            <a:ext cx="42116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000" b="1">
                <a:solidFill>
                  <a:schemeClr val="folHlink"/>
                </a:solidFill>
                <a:ea typeface="楷体_GB2312" pitchFamily="49" charset="-122"/>
              </a:rPr>
              <a:t>我赶快答应了一声</a:t>
            </a:r>
            <a:r>
              <a:rPr lang="en-US" altLang="zh-CN" sz="2000" b="1">
                <a:solidFill>
                  <a:schemeClr val="folHlink"/>
                </a:solidFill>
                <a:ea typeface="楷体_GB2312" pitchFamily="49" charset="-122"/>
              </a:rPr>
              <a:t>/</a:t>
            </a:r>
            <a:r>
              <a:rPr lang="zh-CN" altLang="en-US" sz="2000" b="1">
                <a:solidFill>
                  <a:schemeClr val="folHlink"/>
                </a:solidFill>
                <a:ea typeface="楷体_GB2312" pitchFamily="49" charset="-122"/>
              </a:rPr>
              <a:t>我赶快伸头去看</a:t>
            </a:r>
          </a:p>
        </p:txBody>
      </p:sp>
      <p:sp>
        <p:nvSpPr>
          <p:cNvPr id="8" name="Text Box 12"/>
          <p:cNvSpPr txBox="1">
            <a:spLocks noChangeArrowheads="1"/>
          </p:cNvSpPr>
          <p:nvPr/>
        </p:nvSpPr>
        <p:spPr bwMode="auto">
          <a:xfrm>
            <a:off x="4876800" y="5105400"/>
            <a:ext cx="2743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b="1">
                <a:solidFill>
                  <a:schemeClr val="folHlink"/>
                </a:solidFill>
                <a:ea typeface="楷体_GB2312" pitchFamily="49" charset="-122"/>
              </a:rPr>
              <a:t>赶快来到了学校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b="1" smtClean="0"/>
              <a:t>语法</a:t>
            </a:r>
            <a:r>
              <a:rPr lang="en-US" altLang="zh-CN" b="1" smtClean="0"/>
              <a:t>3</a:t>
            </a:r>
            <a:r>
              <a:rPr lang="zh-CN" altLang="en-US" b="1" smtClean="0"/>
              <a:t>：转眼</a:t>
            </a:r>
          </a:p>
        </p:txBody>
      </p:sp>
      <p:sp>
        <p:nvSpPr>
          <p:cNvPr id="10245" name="Rectangle 5"/>
          <p:cNvSpPr>
            <a:spLocks noGrp="1" noChangeArrowheads="1"/>
          </p:cNvSpPr>
          <p:nvPr>
            <p:ph idx="1"/>
          </p:nvPr>
        </p:nvSpPr>
        <p:spPr>
          <a:xfrm>
            <a:off x="320675" y="1676400"/>
            <a:ext cx="8802688" cy="2590800"/>
          </a:xfrm>
        </p:spPr>
        <p:txBody>
          <a:bodyPr/>
          <a:lstStyle/>
          <a:p>
            <a:pPr marL="609600" indent="-609600" eaLnBrk="1" hangingPunct="1">
              <a:lnSpc>
                <a:spcPct val="140000"/>
              </a:lnSpc>
              <a:buFont typeface="Tahoma" pitchFamily="34" charset="0"/>
              <a:buAutoNum type="arabicPeriod"/>
            </a:pPr>
            <a:r>
              <a:rPr lang="zh-CN" altLang="en-US" b="1" smtClean="0"/>
              <a:t>真快啊，</a:t>
            </a:r>
            <a:r>
              <a:rPr lang="zh-CN" altLang="en-US" b="1" smtClean="0">
                <a:solidFill>
                  <a:srgbClr val="FF0000"/>
                </a:solidFill>
              </a:rPr>
              <a:t>转眼</a:t>
            </a:r>
            <a:r>
              <a:rPr lang="zh-CN" altLang="en-US" b="1" smtClean="0"/>
              <a:t>，快到期中考试了。 </a:t>
            </a:r>
          </a:p>
          <a:p>
            <a:pPr marL="609600" indent="-609600" eaLnBrk="1" hangingPunct="1">
              <a:lnSpc>
                <a:spcPct val="140000"/>
              </a:lnSpc>
              <a:buFont typeface="Tahoma" pitchFamily="34" charset="0"/>
              <a:buAutoNum type="arabicPeriod"/>
            </a:pPr>
            <a:r>
              <a:rPr lang="zh-CN" altLang="en-US" b="1" smtClean="0"/>
              <a:t>时间过得真快，</a:t>
            </a:r>
            <a:r>
              <a:rPr lang="zh-CN" altLang="en-US" b="1" smtClean="0">
                <a:solidFill>
                  <a:srgbClr val="FF0000"/>
                </a:solidFill>
              </a:rPr>
              <a:t>转眼之间</a:t>
            </a:r>
            <a:r>
              <a:rPr lang="zh-CN" altLang="en-US" b="1" smtClean="0"/>
              <a:t>孩子们都长大了。</a:t>
            </a:r>
          </a:p>
          <a:p>
            <a:pPr marL="609600" indent="-609600" eaLnBrk="1" hangingPunct="1">
              <a:lnSpc>
                <a:spcPct val="140000"/>
              </a:lnSpc>
              <a:buFont typeface="Tahoma" pitchFamily="34" charset="0"/>
              <a:buAutoNum type="arabicPeriod"/>
            </a:pPr>
            <a:r>
              <a:rPr lang="zh-CN" altLang="en-US" b="1" smtClean="0"/>
              <a:t>没觉得自己老了，可</a:t>
            </a:r>
            <a:r>
              <a:rPr lang="zh-CN" altLang="en-US" b="1" smtClean="0">
                <a:solidFill>
                  <a:srgbClr val="FF0000"/>
                </a:solidFill>
              </a:rPr>
              <a:t>一转眼</a:t>
            </a:r>
            <a:r>
              <a:rPr lang="zh-CN" altLang="en-US" b="1" smtClean="0"/>
              <a:t>就该退休了。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b="1" smtClean="0"/>
              <a:t>即时练习</a:t>
            </a:r>
          </a:p>
        </p:txBody>
      </p:sp>
      <p:sp>
        <p:nvSpPr>
          <p:cNvPr id="11269" name="Rectangle 5"/>
          <p:cNvSpPr>
            <a:spLocks noGrp="1" noChangeArrowheads="1"/>
          </p:cNvSpPr>
          <p:nvPr>
            <p:ph idx="1"/>
          </p:nvPr>
        </p:nvSpPr>
        <p:spPr>
          <a:xfrm>
            <a:off x="152400" y="1676400"/>
            <a:ext cx="8991600" cy="47244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altLang="zh-CN" sz="2800" b="1" dirty="0"/>
              <a:t>◇ </a:t>
            </a:r>
            <a:r>
              <a:rPr lang="zh-CN" altLang="en-US" sz="2800" b="1" dirty="0"/>
              <a:t>用</a:t>
            </a:r>
            <a:r>
              <a:rPr lang="zh-CN" altLang="en-US" sz="2800" b="1" dirty="0">
                <a:latin typeface="Arial"/>
              </a:rPr>
              <a:t>“</a:t>
            </a:r>
            <a:r>
              <a:rPr lang="zh-CN" altLang="en-US" sz="2800" b="1" dirty="0"/>
              <a:t>转眼</a:t>
            </a:r>
            <a:r>
              <a:rPr lang="zh-CN" altLang="en-US" sz="2800" b="1" dirty="0">
                <a:latin typeface="Arial"/>
              </a:rPr>
              <a:t>”</a:t>
            </a:r>
            <a:r>
              <a:rPr lang="zh-CN" altLang="en-US" sz="2800" b="1" dirty="0"/>
              <a:t>改说句子：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zh-CN" altLang="en-US" sz="2800" b="1" dirty="0"/>
          </a:p>
          <a:p>
            <a:pPr marL="514350" indent="-514350" eaLnBrk="1" hangingPunct="1">
              <a:lnSpc>
                <a:spcPct val="130000"/>
              </a:lnSpc>
              <a:buFont typeface="+mj-lt"/>
              <a:buAutoNum type="arabicPeriod"/>
              <a:defRPr/>
            </a:pPr>
            <a:r>
              <a:rPr lang="zh-CN" altLang="en-US" sz="2800" b="1" dirty="0">
                <a:ea typeface="楷体_GB2312" pitchFamily="49" charset="-122"/>
              </a:rPr>
              <a:t>刚才还在下雨，可是很快太阳就出来了</a:t>
            </a:r>
          </a:p>
          <a:p>
            <a:pPr marL="514350" indent="-514350" eaLnBrk="1" hangingPunct="1">
              <a:lnSpc>
                <a:spcPct val="130000"/>
              </a:lnSpc>
              <a:buFont typeface="+mj-lt"/>
              <a:buAutoNum type="arabicPeriod"/>
              <a:defRPr/>
            </a:pPr>
            <a:r>
              <a:rPr lang="zh-CN" altLang="en-US" sz="2800" b="1" dirty="0">
                <a:ea typeface="楷体_GB2312" pitchFamily="49" charset="-122"/>
              </a:rPr>
              <a:t>我们已经上大学三年级了，很快就要毕业了。</a:t>
            </a:r>
          </a:p>
          <a:p>
            <a:pPr marL="514350" indent="-514350" eaLnBrk="1" hangingPunct="1">
              <a:lnSpc>
                <a:spcPct val="130000"/>
              </a:lnSpc>
              <a:buFont typeface="+mj-lt"/>
              <a:buAutoNum type="arabicPeriod"/>
              <a:defRPr/>
            </a:pPr>
            <a:r>
              <a:rPr lang="zh-CN" altLang="en-US" sz="2800" b="1" dirty="0" smtClean="0">
                <a:ea typeface="楷体_GB2312" pitchFamily="49" charset="-122"/>
              </a:rPr>
              <a:t>马</a:t>
            </a:r>
            <a:r>
              <a:rPr lang="zh-CN" altLang="en-US" sz="2800" b="1" dirty="0">
                <a:ea typeface="楷体_GB2312" pitchFamily="49" charset="-122"/>
              </a:rPr>
              <a:t>上就要期末考试了，我们心里都很紧张。</a:t>
            </a:r>
          </a:p>
          <a:p>
            <a:pPr marL="514350" indent="-514350" eaLnBrk="1" hangingPunct="1">
              <a:lnSpc>
                <a:spcPct val="130000"/>
              </a:lnSpc>
              <a:buFont typeface="+mj-lt"/>
              <a:buAutoNum type="arabicPeriod"/>
              <a:defRPr/>
            </a:pPr>
            <a:r>
              <a:rPr lang="zh-CN" altLang="en-US" sz="2800" b="1" dirty="0">
                <a:ea typeface="楷体_GB2312" pitchFamily="49" charset="-122"/>
              </a:rPr>
              <a:t>我一直把女儿当成小孩子，没感觉到她的成长，可她马上就要上大学</a:t>
            </a:r>
            <a:r>
              <a:rPr lang="zh-CN" altLang="en-US" sz="2800" b="1" dirty="0" smtClean="0">
                <a:ea typeface="楷体_GB2312" pitchFamily="49" charset="-122"/>
              </a:rPr>
              <a:t>了。</a:t>
            </a:r>
            <a:endParaRPr lang="zh-CN" altLang="en-US" sz="2800" b="1" dirty="0">
              <a:ea typeface="楷体_GB2312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mtClean="0"/>
              <a:t>课文：</a:t>
            </a:r>
            <a:endParaRPr lang="en-US" altLang="zh-CN" smtClean="0"/>
          </a:p>
        </p:txBody>
      </p:sp>
      <p:sp>
        <p:nvSpPr>
          <p:cNvPr id="99331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752600"/>
            <a:ext cx="8839200" cy="6096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zh-CN" altLang="en-US" b="1" smtClean="0"/>
              <a:t>罗晓兰和吴天宇是怎么认识的？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52400" y="2590800"/>
            <a:ext cx="8686800" cy="2936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57200" indent="-457200">
              <a:lnSpc>
                <a:spcPct val="150000"/>
              </a:lnSpc>
              <a:spcBef>
                <a:spcPct val="20000"/>
              </a:spcBef>
              <a:buClr>
                <a:srgbClr val="3333CC"/>
              </a:buClr>
              <a:buSzPct val="60000"/>
              <a:buFont typeface="Arial" panose="020B0604020202020204" pitchFamily="34" charset="0"/>
              <a:buChar char="•"/>
              <a:defRPr/>
            </a:pPr>
            <a:r>
              <a:rPr lang="zh-CN" altLang="en-US" sz="2800" b="1" kern="0" dirty="0">
                <a:solidFill>
                  <a:srgbClr val="0416BC"/>
                </a:solidFill>
                <a:latin typeface="Tahoma"/>
                <a:ea typeface="楷体_GB2312" pitchFamily="49" charset="-122"/>
              </a:rPr>
              <a:t>公交车站    不远处   一男一女     用</a:t>
            </a:r>
            <a:r>
              <a:rPr lang="en-US" altLang="zh-CN" sz="2800" b="1" kern="0" dirty="0">
                <a:solidFill>
                  <a:srgbClr val="0416BC"/>
                </a:solidFill>
                <a:latin typeface="Tahoma"/>
                <a:ea typeface="楷体_GB2312" pitchFamily="49" charset="-122"/>
              </a:rPr>
              <a:t>……</a:t>
            </a:r>
            <a:r>
              <a:rPr lang="zh-CN" altLang="en-US" sz="2800" b="1" kern="0" dirty="0">
                <a:solidFill>
                  <a:srgbClr val="0416BC"/>
                </a:solidFill>
                <a:latin typeface="Tahoma"/>
                <a:ea typeface="楷体_GB2312" pitchFamily="49" charset="-122"/>
              </a:rPr>
              <a:t>交流   </a:t>
            </a:r>
            <a:r>
              <a:rPr lang="zh-CN" altLang="en-US" sz="2800" b="1" kern="0" dirty="0">
                <a:solidFill>
                  <a:srgbClr val="FF0000"/>
                </a:solidFill>
                <a:latin typeface="Tahoma"/>
                <a:ea typeface="楷体_GB2312" pitchFamily="49" charset="-122"/>
              </a:rPr>
              <a:t>吸引</a:t>
            </a:r>
            <a:r>
              <a:rPr lang="zh-CN" altLang="en-US" sz="2800" b="1" kern="0" dirty="0">
                <a:solidFill>
                  <a:srgbClr val="0416BC"/>
                </a:solidFill>
                <a:latin typeface="Tahoma"/>
                <a:ea typeface="楷体_GB2312" pitchFamily="49" charset="-122"/>
              </a:rPr>
              <a:t>  </a:t>
            </a:r>
            <a:endParaRPr lang="en-US" altLang="zh-CN" sz="2800" b="1" kern="0" dirty="0">
              <a:solidFill>
                <a:srgbClr val="0416BC"/>
              </a:solidFill>
              <a:latin typeface="Tahoma"/>
              <a:ea typeface="楷体_GB2312" pitchFamily="49" charset="-122"/>
            </a:endParaRPr>
          </a:p>
          <a:p>
            <a:pPr marL="457200" indent="-457200">
              <a:lnSpc>
                <a:spcPct val="150000"/>
              </a:lnSpc>
              <a:spcBef>
                <a:spcPct val="20000"/>
              </a:spcBef>
              <a:buClr>
                <a:srgbClr val="3333CC"/>
              </a:buClr>
              <a:buSzPct val="60000"/>
              <a:buFont typeface="Arial" panose="020B0604020202020204" pitchFamily="34" charset="0"/>
              <a:buChar char="•"/>
              <a:defRPr/>
            </a:pPr>
            <a:r>
              <a:rPr lang="zh-CN" altLang="en-US" sz="2800" b="1" kern="0" dirty="0">
                <a:solidFill>
                  <a:srgbClr val="0416BC"/>
                </a:solidFill>
                <a:latin typeface="Tahoma"/>
                <a:ea typeface="楷体_GB2312" pitchFamily="49" charset="-122"/>
              </a:rPr>
              <a:t>义工    定期    聋哑学校    熟练</a:t>
            </a:r>
            <a:endParaRPr lang="en-US" altLang="zh-CN" sz="2800" b="1" kern="0" dirty="0">
              <a:solidFill>
                <a:srgbClr val="0416BC"/>
              </a:solidFill>
              <a:latin typeface="Tahoma"/>
              <a:ea typeface="楷体_GB2312" pitchFamily="49" charset="-122"/>
            </a:endParaRPr>
          </a:p>
          <a:p>
            <a:pPr marL="457200" indent="-457200">
              <a:lnSpc>
                <a:spcPct val="150000"/>
              </a:lnSpc>
              <a:spcBef>
                <a:spcPct val="20000"/>
              </a:spcBef>
              <a:buClr>
                <a:srgbClr val="3333CC"/>
              </a:buClr>
              <a:buSzPct val="60000"/>
              <a:buFont typeface="Arial" panose="020B0604020202020204" pitchFamily="34" charset="0"/>
              <a:buChar char="•"/>
              <a:defRPr/>
            </a:pPr>
            <a:r>
              <a:rPr lang="zh-CN" altLang="en-US" sz="2800" b="1" kern="0" dirty="0">
                <a:solidFill>
                  <a:srgbClr val="0416BC"/>
                </a:solidFill>
                <a:latin typeface="Tahoma"/>
                <a:ea typeface="楷体_GB2312" pitchFamily="49" charset="-122"/>
              </a:rPr>
              <a:t>看得出来    </a:t>
            </a:r>
            <a:r>
              <a:rPr lang="zh-CN" altLang="en-US" sz="2800" b="1" kern="0" dirty="0">
                <a:solidFill>
                  <a:srgbClr val="FF0000"/>
                </a:solidFill>
                <a:latin typeface="Tahoma"/>
                <a:ea typeface="楷体_GB2312" pitchFamily="49" charset="-122"/>
              </a:rPr>
              <a:t>一向   </a:t>
            </a:r>
            <a:r>
              <a:rPr lang="zh-CN" altLang="en-US" sz="2800" b="1" kern="0" dirty="0">
                <a:solidFill>
                  <a:srgbClr val="0416BC"/>
                </a:solidFill>
                <a:latin typeface="Tahoma"/>
                <a:ea typeface="楷体_GB2312" pitchFamily="49" charset="-122"/>
              </a:rPr>
              <a:t>乐于助人    </a:t>
            </a:r>
            <a:r>
              <a:rPr lang="zh-CN" altLang="en-US" sz="2800" b="1" kern="0" dirty="0">
                <a:solidFill>
                  <a:srgbClr val="FF0000"/>
                </a:solidFill>
                <a:latin typeface="Tahoma"/>
                <a:ea typeface="楷体_GB2312" pitchFamily="49" charset="-122"/>
              </a:rPr>
              <a:t>赶快</a:t>
            </a:r>
            <a:r>
              <a:rPr lang="zh-CN" altLang="en-US" sz="2800" b="1" kern="0" dirty="0">
                <a:solidFill>
                  <a:srgbClr val="0416BC"/>
                </a:solidFill>
                <a:latin typeface="Tahoma"/>
                <a:ea typeface="楷体_GB2312" pitchFamily="49" charset="-122"/>
              </a:rPr>
              <a:t>    </a:t>
            </a:r>
            <a:r>
              <a:rPr lang="zh-CN" altLang="en-US" sz="2800" b="1" kern="0" dirty="0">
                <a:solidFill>
                  <a:srgbClr val="0416BC"/>
                </a:solidFill>
                <a:latin typeface="Arial"/>
                <a:ea typeface="楷体_GB2312" pitchFamily="49" charset="-122"/>
              </a:rPr>
              <a:t>为了      </a:t>
            </a:r>
            <a:r>
              <a:rPr lang="zh-CN" altLang="en-US" sz="2800" b="1" kern="0" dirty="0">
                <a:solidFill>
                  <a:srgbClr val="0416BC"/>
                </a:solidFill>
                <a:latin typeface="Tahoma"/>
                <a:ea typeface="楷体_GB2312" pitchFamily="49" charset="-122"/>
              </a:rPr>
              <a:t>留下</a:t>
            </a:r>
          </a:p>
          <a:p>
            <a:pPr marL="457200" indent="-457200">
              <a:lnSpc>
                <a:spcPct val="150000"/>
              </a:lnSpc>
              <a:spcBef>
                <a:spcPct val="20000"/>
              </a:spcBef>
              <a:buClr>
                <a:srgbClr val="3333CC"/>
              </a:buClr>
              <a:buSzPct val="60000"/>
              <a:buFont typeface="Arial" panose="020B0604020202020204" pitchFamily="34" charset="0"/>
              <a:buChar char="•"/>
              <a:defRPr/>
            </a:pPr>
            <a:r>
              <a:rPr lang="zh-CN" altLang="en-US" sz="2800" b="1" kern="0" dirty="0">
                <a:solidFill>
                  <a:srgbClr val="0416BC"/>
                </a:solidFill>
                <a:latin typeface="Tahoma"/>
                <a:ea typeface="楷体_GB2312" pitchFamily="49" charset="-122"/>
              </a:rPr>
              <a:t>第二天    意外   电子邮件  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mtClean="0"/>
              <a:t>小结；作业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981200"/>
            <a:ext cx="8421688" cy="399891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CN" altLang="en-US" sz="2800" b="1" smtClean="0"/>
              <a:t>重点词：</a:t>
            </a:r>
            <a:r>
              <a:rPr lang="zh-CN" altLang="en-US" sz="2800" b="1" smtClean="0">
                <a:solidFill>
                  <a:schemeClr val="folHlink"/>
                </a:solidFill>
                <a:latin typeface="楷体_GB2312" pitchFamily="49" charset="-122"/>
                <a:ea typeface="楷体_GB2312" pitchFamily="49" charset="-122"/>
              </a:rPr>
              <a:t>吸引、体贴</a:t>
            </a:r>
            <a:r>
              <a:rPr lang="zh-CN" altLang="en-US" sz="2800" b="1" smtClean="0">
                <a:latin typeface="楷体_GB2312" pitchFamily="49" charset="-122"/>
                <a:ea typeface="楷体_GB2312" pitchFamily="49" charset="-122"/>
              </a:rPr>
              <a:t>   </a:t>
            </a:r>
          </a:p>
          <a:p>
            <a:pPr eaLnBrk="1" hangingPunct="1">
              <a:lnSpc>
                <a:spcPct val="90000"/>
              </a:lnSpc>
            </a:pPr>
            <a:r>
              <a:rPr lang="zh-CN" altLang="en-US" sz="2800" b="1" smtClean="0"/>
              <a:t>语法：</a:t>
            </a:r>
            <a:r>
              <a:rPr lang="zh-CN" altLang="en-US" sz="2800" b="1" smtClean="0">
                <a:solidFill>
                  <a:schemeClr val="folHlink"/>
                </a:solidFill>
                <a:latin typeface="楷体_GB2312" pitchFamily="49" charset="-122"/>
                <a:ea typeface="楷体_GB2312" pitchFamily="49" charset="-122"/>
              </a:rPr>
              <a:t>一向、赶快、转眼</a:t>
            </a:r>
          </a:p>
          <a:p>
            <a:pPr eaLnBrk="1" hangingPunct="1">
              <a:lnSpc>
                <a:spcPct val="90000"/>
              </a:lnSpc>
            </a:pPr>
            <a:r>
              <a:rPr lang="zh-CN" altLang="en-US" sz="2800" b="1" smtClean="0">
                <a:latin typeface="宋体" pitchFamily="2" charset="-122"/>
              </a:rPr>
              <a:t>课文：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zh-CN" altLang="en-US" sz="2800" b="1" smtClean="0">
                <a:solidFill>
                  <a:srgbClr val="0070C0"/>
                </a:solidFill>
                <a:latin typeface="楷体_GB2312" pitchFamily="49" charset="-122"/>
                <a:ea typeface="楷体_GB2312" pitchFamily="49" charset="-122"/>
              </a:rPr>
              <a:t>（</a:t>
            </a:r>
            <a:r>
              <a:rPr lang="en-US" altLang="zh-CN" sz="2800" b="1" smtClean="0">
                <a:solidFill>
                  <a:srgbClr val="0070C0"/>
                </a:solidFill>
                <a:latin typeface="楷体_GB2312" pitchFamily="49" charset="-122"/>
                <a:ea typeface="楷体_GB2312" pitchFamily="49" charset="-122"/>
              </a:rPr>
              <a:t>1</a:t>
            </a:r>
            <a:r>
              <a:rPr lang="zh-CN" altLang="en-US" sz="2800" b="1" smtClean="0">
                <a:solidFill>
                  <a:srgbClr val="0070C0"/>
                </a:solidFill>
                <a:latin typeface="楷体_GB2312" pitchFamily="49" charset="-122"/>
                <a:ea typeface="楷体_GB2312" pitchFamily="49" charset="-122"/>
              </a:rPr>
              <a:t>）</a:t>
            </a:r>
            <a:r>
              <a:rPr lang="zh-CN" altLang="en-US" sz="2800" b="1" smtClean="0">
                <a:solidFill>
                  <a:schemeClr val="folHlink"/>
                </a:solidFill>
                <a:latin typeface="楷体_GB2312" pitchFamily="49" charset="-122"/>
                <a:ea typeface="楷体_GB2312" pitchFamily="49" charset="-122"/>
              </a:rPr>
              <a:t>罗晓兰和吴天宇是怎么认识的？</a:t>
            </a:r>
            <a:endParaRPr lang="en-US" altLang="zh-CN" sz="2800" b="1" smtClean="0">
              <a:solidFill>
                <a:schemeClr val="folHlink"/>
              </a:solidFill>
              <a:latin typeface="楷体_GB2312" pitchFamily="49" charset="-122"/>
              <a:ea typeface="楷体_GB2312" pitchFamily="49" charset="-122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zh-CN" altLang="en-US" sz="2800" b="1" smtClean="0">
                <a:solidFill>
                  <a:schemeClr val="folHlink"/>
                </a:solidFill>
                <a:latin typeface="楷体_GB2312" pitchFamily="49" charset="-122"/>
                <a:ea typeface="楷体_GB2312" pitchFamily="49" charset="-122"/>
              </a:rPr>
              <a:t>（</a:t>
            </a:r>
            <a:r>
              <a:rPr lang="en-US" altLang="zh-CN" sz="2800" b="1" smtClean="0">
                <a:solidFill>
                  <a:schemeClr val="folHlink"/>
                </a:solidFill>
                <a:latin typeface="楷体_GB2312" pitchFamily="49" charset="-122"/>
                <a:ea typeface="楷体_GB2312" pitchFamily="49" charset="-122"/>
              </a:rPr>
              <a:t>2</a:t>
            </a:r>
            <a:r>
              <a:rPr lang="zh-CN" altLang="en-US" sz="2800" b="1" smtClean="0">
                <a:solidFill>
                  <a:schemeClr val="folHlink"/>
                </a:solidFill>
                <a:latin typeface="楷体_GB2312" pitchFamily="49" charset="-122"/>
                <a:ea typeface="楷体_GB2312" pitchFamily="49" charset="-122"/>
              </a:rPr>
              <a:t>）他们是怎么交往的？</a:t>
            </a:r>
            <a:endParaRPr lang="en-US" altLang="zh-CN" sz="2800" b="1" smtClean="0">
              <a:solidFill>
                <a:schemeClr val="folHlink"/>
              </a:solidFill>
              <a:latin typeface="楷体_GB2312" pitchFamily="49" charset="-122"/>
              <a:ea typeface="楷体_GB2312" pitchFamily="49" charset="-122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zh-CN" altLang="en-US" sz="2800" b="1" smtClean="0">
                <a:solidFill>
                  <a:schemeClr val="folHlink"/>
                </a:solidFill>
                <a:latin typeface="楷体_GB2312" pitchFamily="49" charset="-122"/>
                <a:ea typeface="楷体_GB2312" pitchFamily="49" charset="-122"/>
              </a:rPr>
              <a:t>（</a:t>
            </a:r>
            <a:r>
              <a:rPr lang="en-US" altLang="zh-CN" sz="2800" b="1" smtClean="0">
                <a:solidFill>
                  <a:schemeClr val="folHlink"/>
                </a:solidFill>
                <a:latin typeface="楷体_GB2312" pitchFamily="49" charset="-122"/>
                <a:ea typeface="楷体_GB2312" pitchFamily="49" charset="-122"/>
              </a:rPr>
              <a:t>3</a:t>
            </a:r>
            <a:r>
              <a:rPr lang="zh-CN" altLang="en-US" sz="2800" b="1" smtClean="0">
                <a:solidFill>
                  <a:schemeClr val="folHlink"/>
                </a:solidFill>
                <a:latin typeface="楷体_GB2312" pitchFamily="49" charset="-122"/>
                <a:ea typeface="楷体_GB2312" pitchFamily="49" charset="-122"/>
              </a:rPr>
              <a:t>）她为什么心里很苦恼？为什么难过？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zh-CN" altLang="en-US" sz="2800" b="1" smtClean="0">
                <a:solidFill>
                  <a:schemeClr val="folHlink"/>
                </a:solidFill>
                <a:latin typeface="楷体_GB2312" pitchFamily="49" charset="-122"/>
                <a:ea typeface="楷体_GB2312" pitchFamily="49" charset="-122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zh-CN" altLang="en-US" smtClean="0"/>
              <a:t>预习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752600"/>
            <a:ext cx="8610600" cy="3998913"/>
          </a:xfrm>
        </p:spPr>
        <p:txBody>
          <a:bodyPr/>
          <a:lstStyle/>
          <a:p>
            <a:pPr eaLnBrk="1" hangingPunct="1">
              <a:defRPr/>
            </a:pPr>
            <a:r>
              <a:rPr lang="zh-CN" altLang="en-US" dirty="0" smtClean="0"/>
              <a:t>生词</a:t>
            </a:r>
            <a:r>
              <a:rPr lang="en-US" altLang="zh-CN" dirty="0" smtClean="0"/>
              <a:t>26</a:t>
            </a:r>
            <a:r>
              <a:rPr lang="en-US" altLang="zh-CN" dirty="0" smtClean="0">
                <a:latin typeface="Arial"/>
              </a:rPr>
              <a:t>—</a:t>
            </a:r>
            <a:r>
              <a:rPr lang="en-US" altLang="zh-CN" dirty="0" smtClean="0"/>
              <a:t>49</a:t>
            </a:r>
          </a:p>
          <a:p>
            <a:pPr eaLnBrk="1" hangingPunct="1">
              <a:defRPr/>
            </a:pPr>
            <a:r>
              <a:rPr lang="zh-CN" altLang="en-US" dirty="0"/>
              <a:t>重点</a:t>
            </a:r>
            <a:r>
              <a:rPr lang="zh-CN" altLang="en-US" dirty="0" smtClean="0"/>
              <a:t>词：</a:t>
            </a:r>
            <a:r>
              <a:rPr lang="zh-CN" altLang="en-US" dirty="0">
                <a:solidFill>
                  <a:srgbClr val="0416BC"/>
                </a:solidFill>
              </a:rPr>
              <a:t>矛盾</a:t>
            </a:r>
            <a:r>
              <a:rPr lang="zh-CN" altLang="en-US" dirty="0" smtClean="0">
                <a:solidFill>
                  <a:srgbClr val="0416BC"/>
                </a:solidFill>
              </a:rPr>
              <a:t>，说服，脾气，积极，回报</a:t>
            </a:r>
            <a:endParaRPr lang="en-US" altLang="zh-CN" dirty="0" smtClean="0">
              <a:solidFill>
                <a:srgbClr val="0416BC"/>
              </a:solidFill>
            </a:endParaRPr>
          </a:p>
          <a:p>
            <a:pPr eaLnBrk="1" hangingPunct="1">
              <a:defRPr/>
            </a:pPr>
            <a:r>
              <a:rPr lang="zh-CN" altLang="en-US" dirty="0"/>
              <a:t>语</a:t>
            </a:r>
            <a:r>
              <a:rPr lang="zh-CN" altLang="en-US" dirty="0" smtClean="0"/>
              <a:t>法：</a:t>
            </a:r>
            <a:r>
              <a:rPr lang="zh-CN" altLang="en-US" dirty="0" smtClean="0">
                <a:solidFill>
                  <a:srgbClr val="0416BC"/>
                </a:solidFill>
              </a:rPr>
              <a:t>顿</a:t>
            </a:r>
            <a:r>
              <a:rPr lang="zh-CN" altLang="en-US" dirty="0">
                <a:solidFill>
                  <a:srgbClr val="0416BC"/>
                </a:solidFill>
              </a:rPr>
              <a:t>时，</a:t>
            </a:r>
            <a:r>
              <a:rPr lang="zh-CN" altLang="en-US" dirty="0" smtClean="0">
                <a:solidFill>
                  <a:srgbClr val="0416BC"/>
                </a:solidFill>
              </a:rPr>
              <a:t>不出</a:t>
            </a:r>
            <a:r>
              <a:rPr lang="en-US" altLang="zh-CN" dirty="0" smtClean="0">
                <a:solidFill>
                  <a:srgbClr val="0416BC"/>
                </a:solidFill>
              </a:rPr>
              <a:t>……</a:t>
            </a:r>
            <a:r>
              <a:rPr lang="zh-CN" altLang="en-US" dirty="0" smtClean="0">
                <a:solidFill>
                  <a:srgbClr val="0416BC"/>
                </a:solidFill>
              </a:rPr>
              <a:t>所料，亲眼</a:t>
            </a:r>
            <a:endParaRPr lang="en-US" altLang="zh-CN" dirty="0" smtClean="0">
              <a:solidFill>
                <a:srgbClr val="0416BC"/>
              </a:solidFill>
            </a:endParaRPr>
          </a:p>
          <a:p>
            <a:pPr eaLnBrk="1" hangingPunct="1">
              <a:defRPr/>
            </a:pPr>
            <a:r>
              <a:rPr lang="zh-CN" altLang="en-US" dirty="0" smtClean="0"/>
              <a:t>课文（</a:t>
            </a:r>
            <a:r>
              <a:rPr lang="en-US" altLang="zh-CN" dirty="0" smtClean="0"/>
              <a:t>7-</a:t>
            </a:r>
            <a:r>
              <a:rPr lang="en-US" altLang="zh-CN" dirty="0"/>
              <a:t>9</a:t>
            </a:r>
            <a:r>
              <a:rPr lang="zh-CN" altLang="en-US" dirty="0" smtClean="0"/>
              <a:t>）：</a:t>
            </a:r>
            <a:endParaRPr lang="en-US" altLang="zh-CN" dirty="0" smtClean="0"/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zh-CN" altLang="en-US" dirty="0" smtClean="0">
                <a:solidFill>
                  <a:srgbClr val="0416BC"/>
                </a:solidFill>
              </a:rPr>
              <a:t>吴天宇是怎么向罗晓兰表白的？她是什么反应？</a:t>
            </a:r>
            <a:endParaRPr lang="en-US" altLang="zh-CN" dirty="0" smtClean="0">
              <a:solidFill>
                <a:srgbClr val="0416BC"/>
              </a:solidFill>
            </a:endParaRP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zh-CN" altLang="en-US" dirty="0" smtClean="0">
                <a:solidFill>
                  <a:srgbClr val="0416BC"/>
                </a:solidFill>
              </a:rPr>
              <a:t>父母同意他们恋爱吗？她是怎么说服父母的？</a:t>
            </a:r>
            <a:endParaRPr lang="en-US" altLang="zh-CN" dirty="0" smtClean="0">
              <a:solidFill>
                <a:srgbClr val="0416B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5453062" cy="881062"/>
          </a:xfrm>
        </p:spPr>
        <p:txBody>
          <a:bodyPr/>
          <a:lstStyle/>
          <a:p>
            <a:pPr algn="ctr"/>
            <a:r>
              <a:rPr lang="zh-CN" altLang="en-US" smtClean="0"/>
              <a:t>手语</a:t>
            </a:r>
          </a:p>
        </p:txBody>
      </p:sp>
      <p:pic>
        <p:nvPicPr>
          <p:cNvPr id="5939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2181225"/>
            <a:ext cx="2552700" cy="4452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939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457200"/>
            <a:ext cx="2286000" cy="212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9398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762000"/>
            <a:ext cx="3276600" cy="165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838200" y="2371725"/>
            <a:ext cx="1905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0416BC"/>
                </a:solidFill>
              </a:rPr>
              <a:t>你好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7010400" y="2590800"/>
            <a:ext cx="1295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0416BC"/>
                </a:solidFill>
              </a:rPr>
              <a:t>对不起</a:t>
            </a:r>
          </a:p>
        </p:txBody>
      </p:sp>
      <p:pic>
        <p:nvPicPr>
          <p:cNvPr id="80904" name="Picture 8" descr="c:\users\n\appdata\roaming\360se6\User Data\temp\ca6e28db2682873b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7500" y="3505200"/>
            <a:ext cx="171450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0906" name="Picture 10" descr="c:\users\n\appdata\roaming\360se6\User Data\temp\cce482d013599cbe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6863" y="4933950"/>
            <a:ext cx="171450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6856413" y="6067425"/>
            <a:ext cx="1295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0416BC"/>
                </a:solidFill>
              </a:rPr>
              <a:t>没关系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smtClean="0"/>
          </a:p>
        </p:txBody>
      </p:sp>
      <p:sp>
        <p:nvSpPr>
          <p:cNvPr id="819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 smtClean="0"/>
          </a:p>
        </p:txBody>
      </p:sp>
      <p:pic>
        <p:nvPicPr>
          <p:cNvPr id="59394" name="Picture 2" descr="http://gb.cri.cn/mmsource/images/2007/01/25/em070125100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1752600"/>
            <a:ext cx="4419600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哪里哪里</a:t>
            </a:r>
          </a:p>
        </p:txBody>
      </p:sp>
      <p:sp>
        <p:nvSpPr>
          <p:cNvPr id="83971" name="Content Placeholder 2"/>
          <p:cNvSpPr>
            <a:spLocks noGrp="1"/>
          </p:cNvSpPr>
          <p:nvPr>
            <p:ph idx="1"/>
          </p:nvPr>
        </p:nvSpPr>
        <p:spPr>
          <a:xfrm>
            <a:off x="0" y="1905000"/>
            <a:ext cx="8991600" cy="4114800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zh-CN" altLang="en-US" sz="2800" b="1" smtClean="0"/>
              <a:t>      阿里夸小王的女朋友：“你的女朋友太漂亮了！”</a:t>
            </a:r>
            <a:endParaRPr lang="en-US" altLang="zh-CN" sz="2800" b="1" smtClean="0"/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      </a:t>
            </a:r>
            <a:r>
              <a:rPr lang="zh-CN" altLang="en-US" sz="2800" b="1" smtClean="0"/>
              <a:t>小王很得意，但还是说：“哪里哪里，谢谢！”</a:t>
            </a:r>
            <a:endParaRPr lang="en-US" altLang="zh-CN" sz="2800" b="1" smtClean="0"/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      </a:t>
            </a:r>
            <a:r>
              <a:rPr lang="zh-CN" altLang="en-US" sz="2800" b="1" smtClean="0"/>
              <a:t>阿里愣了一会，然后很疑惑地说：“眼睛漂亮，鼻子漂亮</a:t>
            </a:r>
            <a:r>
              <a:rPr lang="en-US" altLang="zh-CN" sz="2800" b="1" smtClean="0"/>
              <a:t>……</a:t>
            </a:r>
            <a:r>
              <a:rPr lang="zh-CN" altLang="en-US" sz="2800" b="1" smtClean="0"/>
              <a:t>哪儿都很漂亮啊。”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z="4000" smtClean="0">
                <a:solidFill>
                  <a:srgbClr val="000000"/>
                </a:solidFill>
              </a:rPr>
              <a:t>吸引</a:t>
            </a:r>
            <a:endParaRPr lang="zh-CN" altLang="en-US" smtClean="0"/>
          </a:p>
        </p:txBody>
      </p:sp>
      <p:sp>
        <p:nvSpPr>
          <p:cNvPr id="6150" name="Rectangle 6"/>
          <p:cNvSpPr>
            <a:spLocks noGrp="1" noChangeArrowheads="1"/>
          </p:cNvSpPr>
          <p:nvPr>
            <p:ph idx="1"/>
          </p:nvPr>
        </p:nvSpPr>
        <p:spPr>
          <a:xfrm>
            <a:off x="228600" y="4419600"/>
            <a:ext cx="8839200" cy="18288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zh-CN" altLang="en-US" b="1" smtClean="0">
                <a:latin typeface="楷体_GB2312" pitchFamily="49" charset="-122"/>
                <a:ea typeface="楷体_GB2312" pitchFamily="49" charset="-122"/>
              </a:rPr>
              <a:t>（</a:t>
            </a:r>
            <a:r>
              <a:rPr lang="en-US" altLang="zh-CN" b="1" smtClean="0">
                <a:latin typeface="楷体_GB2312" pitchFamily="49" charset="-122"/>
                <a:ea typeface="楷体_GB2312" pitchFamily="49" charset="-122"/>
              </a:rPr>
              <a:t>1</a:t>
            </a:r>
            <a:r>
              <a:rPr lang="zh-CN" altLang="en-US" b="1" smtClean="0">
                <a:latin typeface="楷体_GB2312" pitchFamily="49" charset="-122"/>
                <a:ea typeface="楷体_GB2312" pitchFamily="49" charset="-122"/>
              </a:rPr>
              <a:t>）老人讲的故事非常有意思，把大家的注意力都完全</a:t>
            </a:r>
            <a:r>
              <a:rPr lang="en-US" altLang="zh-CN" b="1" smtClean="0">
                <a:latin typeface="楷体_GB2312" pitchFamily="49" charset="-122"/>
                <a:ea typeface="楷体_GB2312" pitchFamily="49" charset="-122"/>
              </a:rPr>
              <a:t>___________</a:t>
            </a:r>
            <a:r>
              <a:rPr lang="zh-CN" altLang="en-US" b="1" smtClean="0">
                <a:latin typeface="楷体_GB2312" pitchFamily="49" charset="-122"/>
                <a:ea typeface="楷体_GB2312" pitchFamily="49" charset="-122"/>
              </a:rPr>
              <a:t>了。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zh-CN" altLang="en-US" b="1" smtClean="0">
                <a:latin typeface="楷体_GB2312" pitchFamily="49" charset="-122"/>
                <a:ea typeface="楷体_GB2312" pitchFamily="49" charset="-122"/>
              </a:rPr>
              <a:t>（</a:t>
            </a:r>
            <a:r>
              <a:rPr lang="en-US" altLang="zh-CN" b="1" smtClean="0">
                <a:latin typeface="楷体_GB2312" pitchFamily="49" charset="-122"/>
                <a:ea typeface="楷体_GB2312" pitchFamily="49" charset="-122"/>
              </a:rPr>
              <a:t>2</a:t>
            </a:r>
            <a:r>
              <a:rPr lang="zh-CN" altLang="en-US" b="1" smtClean="0">
                <a:latin typeface="楷体_GB2312" pitchFamily="49" charset="-122"/>
                <a:ea typeface="楷体_GB2312" pitchFamily="49" charset="-122"/>
              </a:rPr>
              <a:t>）那家商店正在搞打折活动，</a:t>
            </a:r>
            <a:r>
              <a:rPr lang="en-US" altLang="zh-CN" b="1" smtClean="0">
                <a:latin typeface="楷体_GB2312" pitchFamily="49" charset="-122"/>
                <a:ea typeface="楷体_GB2312" pitchFamily="49" charset="-122"/>
              </a:rPr>
              <a:t>____________</a:t>
            </a:r>
            <a:r>
              <a:rPr lang="zh-CN" altLang="en-US" b="1" smtClean="0">
                <a:latin typeface="楷体_GB2312" pitchFamily="49" charset="-122"/>
                <a:ea typeface="楷体_GB2312" pitchFamily="49" charset="-122"/>
              </a:rPr>
              <a:t>。 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3198813" y="2146300"/>
            <a:ext cx="2519362" cy="1296988"/>
          </a:xfrm>
          <a:prstGeom prst="rect">
            <a:avLst/>
          </a:prstGeom>
          <a:noFill/>
          <a:ln>
            <a:solidFill>
              <a:schemeClr val="hlink"/>
            </a:solidFill>
            <a:miter lim="800000"/>
            <a:headEnd/>
            <a:tailEnd/>
          </a:ln>
          <a:extLst/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609600" indent="-609600">
              <a:buFont typeface="Wingdings" pitchFamily="2" charset="2"/>
              <a:buNone/>
              <a:defRPr/>
            </a:pPr>
            <a:r>
              <a:rPr lang="zh-CN" altLang="en-US" sz="8000" kern="0" dirty="0">
                <a:ea typeface="楷体_GB2312" pitchFamily="49" charset="-122"/>
              </a:rPr>
              <a:t>吸引</a:t>
            </a:r>
            <a:endParaRPr lang="zh-CN" altLang="en-US" sz="8000" kern="0" dirty="0" smtClean="0">
              <a:ea typeface="楷体_GB2312" pitchFamily="49" charset="-12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061075" y="1911350"/>
            <a:ext cx="2743200" cy="1766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42900" indent="-342900">
              <a:spcBef>
                <a:spcPct val="20000"/>
              </a:spcBef>
              <a:buClr>
                <a:srgbClr val="3333CC"/>
              </a:buClr>
              <a:buSzPct val="60000"/>
              <a:buFont typeface="Wingdings" pitchFamily="2" charset="2"/>
              <a:buChar char="n"/>
              <a:defRPr/>
            </a:pPr>
            <a:r>
              <a:rPr lang="en-US" altLang="zh-CN" sz="3200" b="1" kern="0" dirty="0">
                <a:solidFill>
                  <a:srgbClr val="000000"/>
                </a:solidFill>
                <a:latin typeface="Tahoma"/>
                <a:ea typeface="宋体"/>
              </a:rPr>
              <a:t>~</a:t>
            </a:r>
            <a:r>
              <a:rPr lang="zh-CN" altLang="en-US" sz="3200" b="1" kern="0" dirty="0">
                <a:solidFill>
                  <a:srgbClr val="000000"/>
                </a:solidFill>
                <a:latin typeface="Tahoma"/>
                <a:ea typeface="宋体"/>
              </a:rPr>
              <a:t>顾客   </a:t>
            </a:r>
            <a:endParaRPr lang="en-US" altLang="zh-CN" sz="3200" b="1" kern="0" dirty="0">
              <a:solidFill>
                <a:srgbClr val="000000"/>
              </a:solidFill>
              <a:latin typeface="Tahoma"/>
              <a:ea typeface="宋体"/>
            </a:endParaRPr>
          </a:p>
          <a:p>
            <a:pPr>
              <a:spcBef>
                <a:spcPct val="20000"/>
              </a:spcBef>
              <a:buClr>
                <a:srgbClr val="3333CC"/>
              </a:buClr>
              <a:buSzPct val="60000"/>
              <a:defRPr/>
            </a:pPr>
            <a:endParaRPr lang="en-US" altLang="zh-CN" sz="3200" b="1" kern="0" dirty="0">
              <a:solidFill>
                <a:srgbClr val="000000"/>
              </a:solidFill>
              <a:latin typeface="Tahoma"/>
              <a:ea typeface="宋体"/>
            </a:endParaRPr>
          </a:p>
          <a:p>
            <a:pPr marL="342900" indent="-342900">
              <a:spcBef>
                <a:spcPct val="20000"/>
              </a:spcBef>
              <a:buClr>
                <a:srgbClr val="3333CC"/>
              </a:buClr>
              <a:buSzPct val="60000"/>
              <a:buFont typeface="Wingdings" pitchFamily="2" charset="2"/>
              <a:buChar char="n"/>
              <a:defRPr/>
            </a:pPr>
            <a:r>
              <a:rPr lang="en-US" altLang="zh-CN" sz="3200" b="1" kern="0" dirty="0">
                <a:solidFill>
                  <a:srgbClr val="000000"/>
                </a:solidFill>
                <a:latin typeface="Tahoma"/>
                <a:ea typeface="宋体"/>
              </a:rPr>
              <a:t>~</a:t>
            </a:r>
            <a:r>
              <a:rPr lang="zh-CN" altLang="en-US" sz="3200" b="1" kern="0" dirty="0">
                <a:solidFill>
                  <a:srgbClr val="000000"/>
                </a:solidFill>
                <a:latin typeface="Tahoma"/>
                <a:ea typeface="宋体"/>
              </a:rPr>
              <a:t>过来  </a:t>
            </a:r>
            <a:r>
              <a:rPr lang="en-US" altLang="zh-CN" sz="3200" b="1" kern="0" dirty="0">
                <a:solidFill>
                  <a:srgbClr val="000000"/>
                </a:solidFill>
                <a:latin typeface="Tahoma"/>
                <a:ea typeface="宋体"/>
              </a:rPr>
              <a:t>~</a:t>
            </a:r>
            <a:r>
              <a:rPr lang="zh-CN" altLang="en-US" sz="3200" b="1" kern="0" dirty="0">
                <a:solidFill>
                  <a:srgbClr val="000000"/>
                </a:solidFill>
                <a:latin typeface="Tahoma"/>
                <a:ea typeface="宋体"/>
              </a:rPr>
              <a:t>住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07963" y="2146300"/>
            <a:ext cx="2895600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42900" indent="-342900">
              <a:spcBef>
                <a:spcPct val="20000"/>
              </a:spcBef>
              <a:buClr>
                <a:srgbClr val="3333CC"/>
              </a:buClr>
              <a:buSzPct val="60000"/>
              <a:buFont typeface="Wingdings" pitchFamily="2" charset="2"/>
              <a:buChar char="n"/>
              <a:defRPr/>
            </a:pPr>
            <a:r>
              <a:rPr lang="zh-CN" altLang="en-US" sz="3200" b="1" kern="0" dirty="0">
                <a:solidFill>
                  <a:srgbClr val="000000"/>
                </a:solidFill>
                <a:latin typeface="Tahoma"/>
                <a:ea typeface="宋体"/>
              </a:rPr>
              <a:t>受到</a:t>
            </a:r>
            <a:r>
              <a:rPr lang="en-US" altLang="zh-CN" sz="3200" b="1" kern="0" dirty="0">
                <a:solidFill>
                  <a:srgbClr val="000000"/>
                </a:solidFill>
                <a:latin typeface="Tahoma"/>
                <a:ea typeface="宋体"/>
              </a:rPr>
              <a:t>~</a:t>
            </a:r>
            <a:r>
              <a:rPr lang="zh-CN" altLang="en-US" sz="3200" b="1" kern="0" dirty="0">
                <a:solidFill>
                  <a:srgbClr val="000000"/>
                </a:solidFill>
                <a:latin typeface="Tahoma"/>
                <a:ea typeface="宋体"/>
              </a:rPr>
              <a:t>   被</a:t>
            </a:r>
            <a:r>
              <a:rPr lang="en-US" altLang="zh-CN" sz="3200" b="1" kern="0" dirty="0">
                <a:solidFill>
                  <a:srgbClr val="000000"/>
                </a:solidFill>
                <a:latin typeface="Tahoma"/>
                <a:ea typeface="宋体"/>
              </a:rPr>
              <a:t>~</a:t>
            </a:r>
            <a:endParaRPr lang="zh-CN" altLang="en-US" sz="3200" b="1" kern="0" dirty="0">
              <a:solidFill>
                <a:srgbClr val="000000"/>
              </a:solidFill>
              <a:latin typeface="Tahoma"/>
              <a:ea typeface="宋体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057400" y="5040313"/>
            <a:ext cx="23622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b="1">
                <a:solidFill>
                  <a:srgbClr val="FF0000"/>
                </a:solidFill>
              </a:rPr>
              <a:t>吸引住了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6172200" y="5638800"/>
            <a:ext cx="2362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b="1">
                <a:solidFill>
                  <a:srgbClr val="FF0000"/>
                </a:solidFill>
              </a:rPr>
              <a:t>吸引了很多顾客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0" grpId="0" build="p"/>
      <p:bldP spid="2" grpId="0"/>
      <p:bldP spid="3" grpId="0"/>
      <p:bldP spid="4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z="4000" smtClean="0">
                <a:solidFill>
                  <a:schemeClr val="tx1"/>
                </a:solidFill>
              </a:rPr>
              <a:t>体贴</a:t>
            </a:r>
            <a:endParaRPr lang="en-US" altLang="zh-CN" sz="4000" smtClean="0">
              <a:solidFill>
                <a:schemeClr val="tx1"/>
              </a:solidFill>
            </a:endParaRPr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87675" y="2060575"/>
            <a:ext cx="2519363" cy="1296988"/>
          </a:xfrm>
          <a:ln>
            <a:solidFill>
              <a:schemeClr val="hlink"/>
            </a:solidFill>
            <a:miter lim="800000"/>
            <a:headEnd/>
            <a:tailEnd/>
          </a:ln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</a:pPr>
            <a:r>
              <a:rPr lang="zh-CN" altLang="en-US" sz="8000" smtClean="0">
                <a:ea typeface="楷体_GB2312" pitchFamily="49" charset="-122"/>
              </a:rPr>
              <a:t>体贴</a:t>
            </a:r>
          </a:p>
        </p:txBody>
      </p:sp>
      <p:sp>
        <p:nvSpPr>
          <p:cNvPr id="883717" name="Text Box 5"/>
          <p:cNvSpPr txBox="1">
            <a:spLocks noChangeArrowheads="1"/>
          </p:cNvSpPr>
          <p:nvPr/>
        </p:nvSpPr>
        <p:spPr bwMode="auto">
          <a:xfrm>
            <a:off x="152400" y="4059238"/>
            <a:ext cx="8893175" cy="2249487"/>
          </a:xfrm>
          <a:prstGeom prst="rect">
            <a:avLst/>
          </a:prstGeom>
          <a:noFill/>
          <a:ln>
            <a:noFill/>
          </a:ln>
          <a:extLst/>
        </p:spPr>
        <p:txBody>
          <a:bodyPr lIns="90000" tIns="46800" rIns="90000" bIns="46800">
            <a:spAutoFit/>
          </a:bodyPr>
          <a:lstStyle>
            <a:lvl1pPr marL="457200" indent="-4572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AutoNum type="arabicPeriod"/>
              <a:defRPr/>
            </a:pPr>
            <a:r>
              <a:rPr lang="zh-CN" altLang="en-US" sz="2800" b="1" dirty="0" smtClean="0">
                <a:solidFill>
                  <a:srgbClr val="000000"/>
                </a:solidFill>
              </a:rPr>
              <a:t>每天早上上班之前，妻子都为他准备好了要穿的衣服和午餐，</a:t>
            </a:r>
            <a:r>
              <a:rPr lang="en-US" altLang="zh-CN" sz="2800" b="1" dirty="0" smtClean="0">
                <a:solidFill>
                  <a:srgbClr val="000000"/>
                </a:solidFill>
              </a:rPr>
              <a:t>_______________</a:t>
            </a:r>
            <a:r>
              <a:rPr lang="zh-CN" altLang="en-US" sz="2800" b="1" dirty="0" smtClean="0">
                <a:solidFill>
                  <a:srgbClr val="000000"/>
                </a:solidFill>
              </a:rPr>
              <a:t>。</a:t>
            </a:r>
            <a:endParaRPr lang="en-US" altLang="zh-CN" sz="2800" b="1" dirty="0" smtClean="0">
              <a:solidFill>
                <a:srgbClr val="000000"/>
              </a:solidFill>
            </a:endParaRPr>
          </a:p>
          <a:p>
            <a:pPr eaLnBrk="1" hangingPunct="1">
              <a:spcBef>
                <a:spcPct val="50000"/>
              </a:spcBef>
              <a:buFontTx/>
              <a:buAutoNum type="arabicPeriod"/>
              <a:defRPr/>
            </a:pPr>
            <a:r>
              <a:rPr lang="zh-CN" altLang="en-US" sz="2800" b="1" dirty="0" smtClean="0">
                <a:solidFill>
                  <a:srgbClr val="000000"/>
                </a:solidFill>
              </a:rPr>
              <a:t>甲：你将来想要一个男孩还是一个女孩？</a:t>
            </a:r>
            <a:endParaRPr lang="en-US" altLang="zh-CN" sz="2800" b="1" dirty="0" smtClean="0">
              <a:solidFill>
                <a:srgbClr val="000000"/>
              </a:solidFill>
            </a:endParaRPr>
          </a:p>
          <a:p>
            <a:pPr marL="0" indent="0" eaLnBrk="1" hangingPunct="1">
              <a:spcBef>
                <a:spcPct val="50000"/>
              </a:spcBef>
              <a:defRPr/>
            </a:pPr>
            <a:r>
              <a:rPr lang="en-US" altLang="zh-CN" sz="2800" b="1" dirty="0" smtClean="0">
                <a:solidFill>
                  <a:srgbClr val="000000"/>
                </a:solidFill>
              </a:rPr>
              <a:t>    </a:t>
            </a:r>
            <a:r>
              <a:rPr lang="zh-CN" altLang="en-US" sz="2800" b="1" dirty="0" smtClean="0">
                <a:solidFill>
                  <a:srgbClr val="000000"/>
                </a:solidFill>
              </a:rPr>
              <a:t>乙：女孩吧。我觉得女孩子</a:t>
            </a:r>
            <a:r>
              <a:rPr lang="en-US" altLang="zh-CN" sz="2800" b="1" dirty="0" smtClean="0">
                <a:solidFill>
                  <a:srgbClr val="000000"/>
                </a:solidFill>
              </a:rPr>
              <a:t>_______________</a:t>
            </a:r>
            <a:r>
              <a:rPr lang="zh-CN" altLang="en-US" sz="2800" b="1" dirty="0" smtClean="0">
                <a:solidFill>
                  <a:srgbClr val="000000"/>
                </a:solidFill>
              </a:rPr>
              <a:t>。</a:t>
            </a:r>
            <a:endParaRPr lang="en-US" altLang="zh-CN" sz="2800" b="1" dirty="0" smtClean="0">
              <a:solidFill>
                <a:srgbClr val="000000"/>
              </a:solidFill>
            </a:endParaRPr>
          </a:p>
        </p:txBody>
      </p:sp>
      <p:sp>
        <p:nvSpPr>
          <p:cNvPr id="883718" name="Text Box 6"/>
          <p:cNvSpPr txBox="1">
            <a:spLocks noChangeArrowheads="1"/>
          </p:cNvSpPr>
          <p:nvPr/>
        </p:nvSpPr>
        <p:spPr bwMode="auto">
          <a:xfrm>
            <a:off x="323850" y="1822450"/>
            <a:ext cx="2592388" cy="181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1" lang="zh-CN" altLang="en-US" sz="2800" b="1">
                <a:solidFill>
                  <a:srgbClr val="000000"/>
                </a:solidFill>
                <a:ea typeface="楷体_GB2312" pitchFamily="49" charset="-122"/>
              </a:rPr>
              <a:t>十分</a:t>
            </a:r>
            <a:r>
              <a:rPr kumimoji="1" lang="en-US" altLang="zh-CN" sz="2800" b="1">
                <a:solidFill>
                  <a:srgbClr val="000000"/>
                </a:solidFill>
                <a:ea typeface="楷体_GB2312" pitchFamily="49" charset="-122"/>
              </a:rPr>
              <a:t>~</a:t>
            </a:r>
          </a:p>
          <a:p>
            <a:pPr eaLnBrk="1" hangingPunct="1">
              <a:spcBef>
                <a:spcPct val="50000"/>
              </a:spcBef>
            </a:pPr>
            <a:endParaRPr kumimoji="1" lang="en-US" altLang="zh-CN" sz="2800" b="1">
              <a:solidFill>
                <a:srgbClr val="000000"/>
              </a:solidFill>
              <a:ea typeface="楷体_GB2312" pitchFamily="49" charset="-122"/>
            </a:endParaRPr>
          </a:p>
          <a:p>
            <a:pPr eaLnBrk="1" hangingPunct="1">
              <a:spcBef>
                <a:spcPct val="50000"/>
              </a:spcBef>
            </a:pPr>
            <a:r>
              <a:rPr kumimoji="1" lang="en-US" altLang="zh-CN" sz="2800" b="1">
                <a:solidFill>
                  <a:srgbClr val="000000"/>
                </a:solidFill>
                <a:ea typeface="楷体_GB2312" pitchFamily="49" charset="-122"/>
              </a:rPr>
              <a:t>[</a:t>
            </a:r>
            <a:r>
              <a:rPr kumimoji="1" lang="zh-CN" altLang="en-US" sz="2800" b="1">
                <a:solidFill>
                  <a:srgbClr val="FF0000"/>
                </a:solidFill>
                <a:ea typeface="楷体_GB2312" pitchFamily="49" charset="-122"/>
              </a:rPr>
              <a:t>对</a:t>
            </a:r>
            <a:r>
              <a:rPr kumimoji="1" lang="zh-CN" altLang="en-US" sz="2800" b="1">
                <a:solidFill>
                  <a:srgbClr val="000000"/>
                </a:solidFill>
                <a:ea typeface="楷体_GB2312" pitchFamily="49" charset="-122"/>
              </a:rPr>
              <a:t>父母</a:t>
            </a:r>
            <a:r>
              <a:rPr kumimoji="1" lang="en-US" altLang="zh-CN" sz="2800" b="1">
                <a:solidFill>
                  <a:srgbClr val="000000"/>
                </a:solidFill>
                <a:ea typeface="楷体_GB2312" pitchFamily="49" charset="-122"/>
              </a:rPr>
              <a:t>]</a:t>
            </a:r>
            <a:r>
              <a:rPr kumimoji="1" lang="zh-CN" altLang="en-US" sz="2800" b="1">
                <a:solidFill>
                  <a:srgbClr val="000000"/>
                </a:solidFill>
                <a:ea typeface="楷体_GB2312" pitchFamily="49" charset="-122"/>
              </a:rPr>
              <a:t>很</a:t>
            </a:r>
            <a:r>
              <a:rPr kumimoji="1" lang="en-US" altLang="zh-CN" sz="2800" b="1">
                <a:solidFill>
                  <a:srgbClr val="000000"/>
                </a:solidFill>
                <a:ea typeface="楷体_GB2312" pitchFamily="49" charset="-122"/>
              </a:rPr>
              <a:t>~</a:t>
            </a:r>
          </a:p>
        </p:txBody>
      </p:sp>
      <p:sp>
        <p:nvSpPr>
          <p:cNvPr id="883722" name="Text Box 10"/>
          <p:cNvSpPr txBox="1">
            <a:spLocks noChangeArrowheads="1"/>
          </p:cNvSpPr>
          <p:nvPr/>
        </p:nvSpPr>
        <p:spPr bwMode="auto">
          <a:xfrm>
            <a:off x="5954713" y="1828800"/>
            <a:ext cx="2884487" cy="1817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itchFamily="2" charset="2"/>
              <a:buNone/>
            </a:pPr>
            <a:r>
              <a:rPr kumimoji="1" lang="en-US" altLang="zh-CN" sz="2800" b="1">
                <a:solidFill>
                  <a:srgbClr val="000000"/>
                </a:solidFill>
                <a:ea typeface="楷体_GB2312" pitchFamily="49" charset="-122"/>
              </a:rPr>
              <a:t>~</a:t>
            </a:r>
            <a:r>
              <a:rPr kumimoji="1" lang="zh-CN" altLang="en-US" sz="2800" b="1">
                <a:solidFill>
                  <a:srgbClr val="000000"/>
                </a:solidFill>
                <a:ea typeface="楷体_GB2312" pitchFamily="49" charset="-122"/>
              </a:rPr>
              <a:t>父母</a:t>
            </a:r>
            <a:endParaRPr kumimoji="1" lang="en-US" altLang="zh-CN" sz="2800" b="1">
              <a:solidFill>
                <a:srgbClr val="000000"/>
              </a:solidFill>
              <a:ea typeface="楷体_GB2312" pitchFamily="49" charset="-122"/>
            </a:endParaRPr>
          </a:p>
          <a:p>
            <a:pPr eaLnBrk="1" hangingPunct="1">
              <a:spcBef>
                <a:spcPct val="50000"/>
              </a:spcBef>
              <a:buFont typeface="Wingdings" pitchFamily="2" charset="2"/>
              <a:buNone/>
            </a:pPr>
            <a:endParaRPr kumimoji="1" lang="zh-CN" altLang="en-US" sz="2800" b="1">
              <a:solidFill>
                <a:srgbClr val="000000"/>
              </a:solidFill>
              <a:ea typeface="楷体_GB2312" pitchFamily="49" charset="-122"/>
            </a:endParaRPr>
          </a:p>
          <a:p>
            <a:pPr eaLnBrk="1" hangingPunct="1">
              <a:spcBef>
                <a:spcPct val="50000"/>
              </a:spcBef>
              <a:buFont typeface="Wingdings" pitchFamily="2" charset="2"/>
              <a:buNone/>
            </a:pPr>
            <a:r>
              <a:rPr kumimoji="1" lang="en-US" altLang="zh-CN" sz="2800" b="1">
                <a:solidFill>
                  <a:srgbClr val="000000"/>
                </a:solidFill>
                <a:ea typeface="楷体_GB2312" pitchFamily="49" charset="-122"/>
              </a:rPr>
              <a:t>~</a:t>
            </a:r>
            <a:r>
              <a:rPr kumimoji="1" lang="zh-CN" altLang="en-US" sz="2800" b="1">
                <a:solidFill>
                  <a:srgbClr val="000000"/>
                </a:solidFill>
                <a:ea typeface="楷体_GB2312" pitchFamily="49" charset="-122"/>
              </a:rPr>
              <a:t>得不得了</a:t>
            </a: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2133600" y="4495800"/>
            <a:ext cx="3048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b="1">
                <a:solidFill>
                  <a:srgbClr val="FF0000"/>
                </a:solidFill>
              </a:rPr>
              <a:t>对他非常体贴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4953000" y="5802313"/>
            <a:ext cx="30480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b="1">
                <a:solidFill>
                  <a:srgbClr val="FF0000"/>
                </a:solidFill>
              </a:rPr>
              <a:t>对父母更体贴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3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3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3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3717" grpId="0"/>
      <p:bldP spid="883718" grpId="0"/>
      <p:bldP spid="883722" grpId="0"/>
      <p:bldP spid="2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b="1" smtClean="0"/>
              <a:t>生词</a:t>
            </a:r>
          </a:p>
        </p:txBody>
      </p:sp>
      <p:sp>
        <p:nvSpPr>
          <p:cNvPr id="88067" name="Rectangle 5"/>
          <p:cNvSpPr>
            <a:spLocks noGrp="1" noChangeArrowheads="1"/>
          </p:cNvSpPr>
          <p:nvPr>
            <p:ph sz="half" idx="1"/>
          </p:nvPr>
        </p:nvSpPr>
        <p:spPr>
          <a:xfrm>
            <a:off x="228600" y="1447800"/>
            <a:ext cx="1828800" cy="5257800"/>
          </a:xfrm>
        </p:spPr>
        <p:txBody>
          <a:bodyPr/>
          <a:lstStyle/>
          <a:p>
            <a:pPr marL="514350" indent="-514350" eaLnBrk="1" hangingPunct="1">
              <a:lnSpc>
                <a:spcPct val="130000"/>
              </a:lnSpc>
              <a:buFont typeface="Tahoma" pitchFamily="34" charset="0"/>
              <a:buAutoNum type="arabicPeriod"/>
            </a:pPr>
            <a:r>
              <a:rPr lang="zh-CN" altLang="en-US" b="1" smtClean="0"/>
              <a:t>圆满</a:t>
            </a:r>
            <a:endParaRPr lang="en-US" altLang="zh-CN" b="1" smtClean="0"/>
          </a:p>
          <a:p>
            <a:pPr marL="514350" indent="-514350" eaLnBrk="1" hangingPunct="1">
              <a:lnSpc>
                <a:spcPct val="130000"/>
              </a:lnSpc>
              <a:buFont typeface="Tahoma" pitchFamily="34" charset="0"/>
              <a:buAutoNum type="arabicPeriod"/>
            </a:pPr>
            <a:r>
              <a:rPr lang="zh-CN" altLang="en-US" b="1" smtClean="0"/>
              <a:t>误会</a:t>
            </a:r>
          </a:p>
          <a:p>
            <a:pPr marL="514350" indent="-514350" eaLnBrk="1" hangingPunct="1">
              <a:lnSpc>
                <a:spcPct val="130000"/>
              </a:lnSpc>
              <a:buFont typeface="Tahoma" pitchFamily="34" charset="0"/>
              <a:buAutoNum type="arabicPeriod"/>
            </a:pPr>
            <a:r>
              <a:rPr lang="zh-CN" altLang="en-US" b="1" smtClean="0"/>
              <a:t>手语</a:t>
            </a:r>
            <a:endParaRPr lang="en-US" altLang="zh-CN" b="1" smtClean="0"/>
          </a:p>
          <a:p>
            <a:pPr marL="514350" indent="-514350" eaLnBrk="1" hangingPunct="1">
              <a:lnSpc>
                <a:spcPct val="130000"/>
              </a:lnSpc>
              <a:buFont typeface="Tahoma" pitchFamily="34" charset="0"/>
              <a:buAutoNum type="arabicPeriod"/>
            </a:pPr>
            <a:r>
              <a:rPr lang="zh-CN" altLang="en-US" b="1" smtClean="0">
                <a:solidFill>
                  <a:srgbClr val="FF0000"/>
                </a:solidFill>
              </a:rPr>
              <a:t>吸引</a:t>
            </a:r>
            <a:endParaRPr lang="en-US" altLang="zh-CN" b="1" smtClean="0">
              <a:solidFill>
                <a:srgbClr val="FF0000"/>
              </a:solidFill>
            </a:endParaRPr>
          </a:p>
          <a:p>
            <a:pPr marL="514350" indent="-514350" eaLnBrk="1" hangingPunct="1">
              <a:lnSpc>
                <a:spcPct val="130000"/>
              </a:lnSpc>
              <a:buFont typeface="Tahoma" pitchFamily="34" charset="0"/>
              <a:buAutoNum type="arabicPeriod"/>
            </a:pPr>
            <a:r>
              <a:rPr lang="zh-CN" altLang="en-US" b="1" smtClean="0"/>
              <a:t>视线</a:t>
            </a:r>
            <a:endParaRPr lang="en-US" altLang="zh-CN" b="1" smtClean="0"/>
          </a:p>
          <a:p>
            <a:pPr marL="514350" indent="-514350" eaLnBrk="1" hangingPunct="1">
              <a:lnSpc>
                <a:spcPct val="130000"/>
              </a:lnSpc>
              <a:buFont typeface="Tahoma" pitchFamily="34" charset="0"/>
              <a:buAutoNum type="arabicPeriod"/>
            </a:pPr>
            <a:r>
              <a:rPr lang="zh-CN" altLang="en-US" b="1" smtClean="0"/>
              <a:t>义工</a:t>
            </a:r>
            <a:endParaRPr lang="en-US" altLang="zh-CN" sz="2400" b="1" smtClean="0"/>
          </a:p>
          <a:p>
            <a:pPr marL="514350" indent="-514350" eaLnBrk="1" hangingPunct="1">
              <a:lnSpc>
                <a:spcPct val="130000"/>
              </a:lnSpc>
              <a:buFont typeface="Tahoma" pitchFamily="34" charset="0"/>
              <a:buAutoNum type="arabicPeriod"/>
            </a:pPr>
            <a:r>
              <a:rPr lang="zh-CN" altLang="en-US" b="1" smtClean="0"/>
              <a:t>定期</a:t>
            </a:r>
            <a:endParaRPr lang="en-US" altLang="zh-CN" b="1" smtClean="0"/>
          </a:p>
          <a:p>
            <a:pPr marL="514350" indent="-514350" eaLnBrk="1" hangingPunct="1">
              <a:lnSpc>
                <a:spcPct val="130000"/>
              </a:lnSpc>
              <a:buFont typeface="Tahoma" pitchFamily="34" charset="0"/>
              <a:buAutoNum type="arabicPeriod"/>
            </a:pPr>
            <a:r>
              <a:rPr lang="zh-CN" altLang="en-US" b="1" smtClean="0"/>
              <a:t>聋哑</a:t>
            </a:r>
            <a:endParaRPr lang="en-US" altLang="zh-CN" b="1" smtClean="0"/>
          </a:p>
        </p:txBody>
      </p:sp>
      <p:sp>
        <p:nvSpPr>
          <p:cNvPr id="88068" name="Rectangle 6"/>
          <p:cNvSpPr>
            <a:spLocks noGrp="1" noChangeArrowheads="1"/>
          </p:cNvSpPr>
          <p:nvPr>
            <p:ph sz="half" idx="2"/>
          </p:nvPr>
        </p:nvSpPr>
        <p:spPr>
          <a:xfrm>
            <a:off x="2438400" y="1447800"/>
            <a:ext cx="2209800" cy="5334000"/>
          </a:xfrm>
        </p:spPr>
        <p:txBody>
          <a:bodyPr/>
          <a:lstStyle/>
          <a:p>
            <a:pPr marL="514350" indent="-514350" eaLnBrk="1" hangingPunct="1">
              <a:lnSpc>
                <a:spcPct val="130000"/>
              </a:lnSpc>
              <a:buFont typeface="Tahoma" pitchFamily="34" charset="0"/>
              <a:buAutoNum type="arabicPeriod" startAt="9"/>
            </a:pPr>
            <a:r>
              <a:rPr lang="zh-CN" altLang="en-US" b="1" smtClean="0"/>
              <a:t>熟练</a:t>
            </a:r>
            <a:endParaRPr lang="en-US" altLang="zh-CN" b="1" smtClean="0"/>
          </a:p>
          <a:p>
            <a:pPr marL="514350" indent="-514350" eaLnBrk="1" hangingPunct="1">
              <a:lnSpc>
                <a:spcPct val="130000"/>
              </a:lnSpc>
              <a:buFont typeface="Tahoma" pitchFamily="34" charset="0"/>
              <a:buAutoNum type="arabicPeriod" startAt="9"/>
            </a:pPr>
            <a:r>
              <a:rPr lang="zh-CN" altLang="en-US" b="1" smtClean="0"/>
              <a:t>一向</a:t>
            </a:r>
          </a:p>
          <a:p>
            <a:pPr marL="514350" indent="-514350" eaLnBrk="1" hangingPunct="1">
              <a:lnSpc>
                <a:spcPct val="130000"/>
              </a:lnSpc>
              <a:buFont typeface="Tahoma" pitchFamily="34" charset="0"/>
              <a:buAutoNum type="arabicPeriod" startAt="9"/>
            </a:pPr>
            <a:r>
              <a:rPr lang="zh-CN" altLang="en-US" b="1" smtClean="0"/>
              <a:t>乐于助人</a:t>
            </a:r>
            <a:endParaRPr lang="en-US" altLang="zh-CN" b="1" smtClean="0"/>
          </a:p>
          <a:p>
            <a:pPr marL="514350" indent="-514350" eaLnBrk="1" hangingPunct="1">
              <a:lnSpc>
                <a:spcPct val="130000"/>
              </a:lnSpc>
              <a:buFont typeface="Tahoma" pitchFamily="34" charset="0"/>
              <a:buAutoNum type="arabicPeriod" startAt="9"/>
            </a:pPr>
            <a:r>
              <a:rPr lang="zh-CN" altLang="en-US" b="1" smtClean="0"/>
              <a:t>残疾</a:t>
            </a:r>
            <a:endParaRPr lang="en-US" altLang="zh-CN" b="1" smtClean="0"/>
          </a:p>
          <a:p>
            <a:pPr marL="514350" indent="-514350" eaLnBrk="1" hangingPunct="1">
              <a:lnSpc>
                <a:spcPct val="130000"/>
              </a:lnSpc>
              <a:buFont typeface="Tahoma" pitchFamily="34" charset="0"/>
              <a:buAutoNum type="arabicPeriod" startAt="9"/>
            </a:pPr>
            <a:r>
              <a:rPr lang="zh-CN" altLang="en-US" b="1" smtClean="0"/>
              <a:t>电子邮箱</a:t>
            </a:r>
          </a:p>
          <a:p>
            <a:pPr marL="514350" indent="-514350" eaLnBrk="1" hangingPunct="1">
              <a:lnSpc>
                <a:spcPct val="130000"/>
              </a:lnSpc>
              <a:buFont typeface="Tahoma" pitchFamily="34" charset="0"/>
              <a:buAutoNum type="arabicPeriod" startAt="9"/>
            </a:pPr>
            <a:r>
              <a:rPr lang="zh-CN" altLang="en-US" b="1" smtClean="0"/>
              <a:t>意外</a:t>
            </a:r>
          </a:p>
          <a:p>
            <a:pPr marL="514350" indent="-514350" eaLnBrk="1" hangingPunct="1">
              <a:lnSpc>
                <a:spcPct val="130000"/>
              </a:lnSpc>
              <a:buFont typeface="Tahoma" pitchFamily="34" charset="0"/>
              <a:buAutoNum type="arabicPeriod" startAt="9"/>
            </a:pPr>
            <a:r>
              <a:rPr lang="zh-CN" altLang="en-US" b="1" smtClean="0"/>
              <a:t>电子邮件</a:t>
            </a:r>
          </a:p>
          <a:p>
            <a:pPr marL="514350" indent="-514350" eaLnBrk="1" hangingPunct="1">
              <a:lnSpc>
                <a:spcPct val="130000"/>
              </a:lnSpc>
              <a:buFont typeface="Tahoma" pitchFamily="34" charset="0"/>
              <a:buAutoNum type="arabicPeriod" startAt="9"/>
            </a:pPr>
            <a:r>
              <a:rPr lang="zh-CN" altLang="en-US" b="1" smtClean="0"/>
              <a:t>进出口</a:t>
            </a:r>
            <a:endParaRPr lang="en-US" altLang="zh-CN" b="1" smtClean="0"/>
          </a:p>
        </p:txBody>
      </p:sp>
      <p:sp>
        <p:nvSpPr>
          <p:cNvPr id="8" name="Rectangle 6"/>
          <p:cNvSpPr txBox="1">
            <a:spLocks noChangeArrowheads="1"/>
          </p:cNvSpPr>
          <p:nvPr/>
        </p:nvSpPr>
        <p:spPr bwMode="auto">
          <a:xfrm>
            <a:off x="5029200" y="1447800"/>
            <a:ext cx="1600200" cy="5181600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514350" indent="-514350">
              <a:lnSpc>
                <a:spcPct val="130000"/>
              </a:lnSpc>
              <a:buClr>
                <a:srgbClr val="3333CC"/>
              </a:buClr>
              <a:buFont typeface="+mj-lt"/>
              <a:buAutoNum type="arabicPeriod" startAt="17"/>
              <a:defRPr/>
            </a:pPr>
            <a:r>
              <a:rPr lang="zh-CN" altLang="en-US" b="1" kern="0" dirty="0" smtClean="0">
                <a:solidFill>
                  <a:srgbClr val="000000"/>
                </a:solidFill>
              </a:rPr>
              <a:t>约</a:t>
            </a:r>
            <a:endParaRPr lang="en-US" altLang="zh-CN" b="1" kern="0" dirty="0" smtClean="0">
              <a:solidFill>
                <a:srgbClr val="000000"/>
              </a:solidFill>
            </a:endParaRPr>
          </a:p>
          <a:p>
            <a:pPr marL="514350" indent="-514350">
              <a:lnSpc>
                <a:spcPct val="130000"/>
              </a:lnSpc>
              <a:buClr>
                <a:srgbClr val="3333CC"/>
              </a:buClr>
              <a:buFont typeface="+mj-lt"/>
              <a:buAutoNum type="arabicPeriod" startAt="17"/>
              <a:defRPr/>
            </a:pPr>
            <a:r>
              <a:rPr lang="zh-CN" altLang="en-US" b="1" kern="0" dirty="0">
                <a:solidFill>
                  <a:srgbClr val="000000"/>
                </a:solidFill>
              </a:rPr>
              <a:t>沟</a:t>
            </a:r>
            <a:r>
              <a:rPr lang="zh-CN" altLang="en-US" b="1" kern="0" dirty="0" smtClean="0">
                <a:solidFill>
                  <a:srgbClr val="000000"/>
                </a:solidFill>
              </a:rPr>
              <a:t>通</a:t>
            </a:r>
            <a:endParaRPr lang="en-US" altLang="zh-CN" b="1" kern="0" dirty="0" smtClean="0">
              <a:solidFill>
                <a:srgbClr val="000000"/>
              </a:solidFill>
            </a:endParaRPr>
          </a:p>
          <a:p>
            <a:pPr marL="514350" indent="-514350">
              <a:lnSpc>
                <a:spcPct val="130000"/>
              </a:lnSpc>
              <a:buClr>
                <a:srgbClr val="3333CC"/>
              </a:buClr>
              <a:buFont typeface="+mj-lt"/>
              <a:buAutoNum type="arabicPeriod" startAt="17"/>
              <a:defRPr/>
            </a:pPr>
            <a:r>
              <a:rPr lang="zh-CN" altLang="en-US" b="1" kern="0" dirty="0">
                <a:solidFill>
                  <a:srgbClr val="000000"/>
                </a:solidFill>
              </a:rPr>
              <a:t>障</a:t>
            </a:r>
            <a:r>
              <a:rPr lang="zh-CN" altLang="en-US" b="1" kern="0" dirty="0" smtClean="0">
                <a:solidFill>
                  <a:srgbClr val="000000"/>
                </a:solidFill>
              </a:rPr>
              <a:t>碍</a:t>
            </a:r>
            <a:endParaRPr lang="en-US" altLang="zh-CN" b="1" kern="0" dirty="0" smtClean="0">
              <a:solidFill>
                <a:srgbClr val="000000"/>
              </a:solidFill>
            </a:endParaRPr>
          </a:p>
          <a:p>
            <a:pPr marL="514350" indent="-514350">
              <a:lnSpc>
                <a:spcPct val="130000"/>
              </a:lnSpc>
              <a:buClr>
                <a:srgbClr val="3333CC"/>
              </a:buClr>
              <a:buFont typeface="+mj-lt"/>
              <a:buAutoNum type="arabicPeriod" startAt="17"/>
              <a:defRPr/>
            </a:pPr>
            <a:r>
              <a:rPr lang="zh-CN" altLang="en-US" b="1" kern="0" dirty="0">
                <a:solidFill>
                  <a:srgbClr val="000000"/>
                </a:solidFill>
              </a:rPr>
              <a:t>健</a:t>
            </a:r>
            <a:r>
              <a:rPr lang="zh-CN" altLang="en-US" b="1" kern="0" dirty="0" smtClean="0">
                <a:solidFill>
                  <a:srgbClr val="000000"/>
                </a:solidFill>
              </a:rPr>
              <a:t>全</a:t>
            </a:r>
            <a:endParaRPr lang="en-US" altLang="zh-CN" b="1" kern="0" dirty="0" smtClean="0">
              <a:solidFill>
                <a:srgbClr val="000000"/>
              </a:solidFill>
            </a:endParaRPr>
          </a:p>
          <a:p>
            <a:pPr marL="514350" indent="-514350">
              <a:lnSpc>
                <a:spcPct val="130000"/>
              </a:lnSpc>
              <a:buClr>
                <a:srgbClr val="3333CC"/>
              </a:buClr>
              <a:buFont typeface="+mj-lt"/>
              <a:buAutoNum type="arabicPeriod" startAt="17"/>
              <a:defRPr/>
            </a:pPr>
            <a:r>
              <a:rPr lang="zh-CN" altLang="en-US" b="1" kern="0" dirty="0">
                <a:solidFill>
                  <a:srgbClr val="000000"/>
                </a:solidFill>
              </a:rPr>
              <a:t>比</a:t>
            </a:r>
            <a:r>
              <a:rPr lang="zh-CN" altLang="en-US" b="1" kern="0" dirty="0" smtClean="0">
                <a:solidFill>
                  <a:srgbClr val="000000"/>
                </a:solidFill>
              </a:rPr>
              <a:t>画</a:t>
            </a:r>
            <a:endParaRPr lang="en-US" altLang="zh-CN" b="1" kern="0" dirty="0" smtClean="0">
              <a:solidFill>
                <a:srgbClr val="000000"/>
              </a:solidFill>
            </a:endParaRPr>
          </a:p>
          <a:p>
            <a:pPr marL="514350" indent="-514350">
              <a:lnSpc>
                <a:spcPct val="130000"/>
              </a:lnSpc>
              <a:buClr>
                <a:srgbClr val="3333CC"/>
              </a:buClr>
              <a:buFont typeface="+mj-lt"/>
              <a:buAutoNum type="arabicPeriod" startAt="17"/>
              <a:defRPr/>
            </a:pPr>
            <a:r>
              <a:rPr lang="zh-CN" altLang="en-US" b="1" kern="0" dirty="0">
                <a:solidFill>
                  <a:srgbClr val="000000"/>
                </a:solidFill>
              </a:rPr>
              <a:t>苦</a:t>
            </a:r>
            <a:r>
              <a:rPr lang="zh-CN" altLang="en-US" b="1" kern="0" dirty="0" smtClean="0">
                <a:solidFill>
                  <a:srgbClr val="000000"/>
                </a:solidFill>
              </a:rPr>
              <a:t>恼</a:t>
            </a:r>
            <a:endParaRPr lang="en-US" altLang="zh-CN" b="1" kern="0" dirty="0" smtClean="0">
              <a:solidFill>
                <a:srgbClr val="000000"/>
              </a:solidFill>
            </a:endParaRPr>
          </a:p>
          <a:p>
            <a:pPr marL="514350" indent="-514350">
              <a:lnSpc>
                <a:spcPct val="130000"/>
              </a:lnSpc>
              <a:buClr>
                <a:srgbClr val="3333CC"/>
              </a:buClr>
              <a:buFont typeface="+mj-lt"/>
              <a:buAutoNum type="arabicPeriod" startAt="17"/>
              <a:defRPr/>
            </a:pPr>
            <a:r>
              <a:rPr lang="zh-CN" altLang="en-US" b="1" kern="0" dirty="0">
                <a:solidFill>
                  <a:srgbClr val="000000"/>
                </a:solidFill>
              </a:rPr>
              <a:t>察</a:t>
            </a:r>
            <a:r>
              <a:rPr lang="zh-CN" altLang="en-US" b="1" kern="0" dirty="0" smtClean="0">
                <a:solidFill>
                  <a:srgbClr val="000000"/>
                </a:solidFill>
              </a:rPr>
              <a:t>觉</a:t>
            </a:r>
            <a:endParaRPr lang="en-US" altLang="zh-CN" b="1" kern="0" dirty="0" smtClean="0">
              <a:solidFill>
                <a:srgbClr val="000000"/>
              </a:solidFill>
            </a:endParaRPr>
          </a:p>
          <a:p>
            <a:pPr marL="514350" indent="-514350">
              <a:lnSpc>
                <a:spcPct val="130000"/>
              </a:lnSpc>
              <a:buClr>
                <a:srgbClr val="3333CC"/>
              </a:buClr>
              <a:buFont typeface="+mj-lt"/>
              <a:buAutoNum type="arabicPeriod" startAt="17"/>
              <a:defRPr/>
            </a:pPr>
            <a:r>
              <a:rPr lang="zh-CN" altLang="en-US" b="1" kern="0" dirty="0">
                <a:solidFill>
                  <a:srgbClr val="000000"/>
                </a:solidFill>
              </a:rPr>
              <a:t>异常</a:t>
            </a:r>
            <a:endParaRPr lang="en-US" altLang="zh-CN" b="1" kern="0" dirty="0" smtClean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 txBox="1">
            <a:spLocks noChangeArrowheads="1"/>
          </p:cNvSpPr>
          <p:nvPr/>
        </p:nvSpPr>
        <p:spPr bwMode="auto">
          <a:xfrm>
            <a:off x="6858000" y="1447800"/>
            <a:ext cx="1905000" cy="5181600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514350" indent="-514350">
              <a:lnSpc>
                <a:spcPct val="130000"/>
              </a:lnSpc>
              <a:buClr>
                <a:srgbClr val="3333CC"/>
              </a:buClr>
              <a:buFont typeface="+mj-lt"/>
              <a:buAutoNum type="arabicPeriod" startAt="25"/>
              <a:defRPr/>
            </a:pPr>
            <a:r>
              <a:rPr lang="zh-CN" altLang="en-US" b="1" kern="0" dirty="0" smtClean="0">
                <a:solidFill>
                  <a:srgbClr val="FF0000"/>
                </a:solidFill>
              </a:rPr>
              <a:t>体贴</a:t>
            </a:r>
            <a:endParaRPr lang="en-US" altLang="zh-CN" b="1" kern="0" dirty="0">
              <a:solidFill>
                <a:srgbClr val="FF0000"/>
              </a:solidFill>
            </a:endParaRPr>
          </a:p>
          <a:p>
            <a:pPr marL="514350" indent="-514350">
              <a:lnSpc>
                <a:spcPct val="130000"/>
              </a:lnSpc>
              <a:buClr>
                <a:srgbClr val="3333CC"/>
              </a:buClr>
              <a:buFont typeface="+mj-lt"/>
              <a:buAutoNum type="arabicPeriod" startAt="25"/>
              <a:defRPr/>
            </a:pPr>
            <a:endParaRPr lang="en-US" altLang="zh-CN" b="1" kern="0" dirty="0" smtClean="0">
              <a:solidFill>
                <a:srgbClr val="000000"/>
              </a:solidFill>
            </a:endParaRPr>
          </a:p>
          <a:p>
            <a:pPr marL="0" indent="0">
              <a:lnSpc>
                <a:spcPct val="130000"/>
              </a:lnSpc>
              <a:buClr>
                <a:srgbClr val="3333CC"/>
              </a:buClr>
              <a:buFont typeface="Wingdings" pitchFamily="2" charset="2"/>
              <a:buNone/>
              <a:defRPr/>
            </a:pPr>
            <a:r>
              <a:rPr lang="zh-CN" altLang="en-US" b="1" kern="0" dirty="0">
                <a:solidFill>
                  <a:srgbClr val="000000"/>
                </a:solidFill>
              </a:rPr>
              <a:t>罗晓</a:t>
            </a:r>
            <a:r>
              <a:rPr lang="zh-CN" altLang="en-US" b="1" kern="0" dirty="0" smtClean="0">
                <a:solidFill>
                  <a:srgbClr val="000000"/>
                </a:solidFill>
              </a:rPr>
              <a:t>兰</a:t>
            </a:r>
            <a:endParaRPr lang="en-US" altLang="zh-CN" b="1" kern="0" dirty="0" smtClean="0">
              <a:solidFill>
                <a:srgbClr val="000000"/>
              </a:solidFill>
            </a:endParaRPr>
          </a:p>
          <a:p>
            <a:pPr marL="0" indent="0">
              <a:lnSpc>
                <a:spcPct val="130000"/>
              </a:lnSpc>
              <a:buClr>
                <a:srgbClr val="3333CC"/>
              </a:buClr>
              <a:buFont typeface="Wingdings" pitchFamily="2" charset="2"/>
              <a:buNone/>
              <a:defRPr/>
            </a:pPr>
            <a:r>
              <a:rPr lang="zh-CN" altLang="en-US" b="1" kern="0" dirty="0">
                <a:solidFill>
                  <a:srgbClr val="000000"/>
                </a:solidFill>
              </a:rPr>
              <a:t>吴天宇</a:t>
            </a:r>
            <a:endParaRPr lang="en-US" altLang="zh-CN" b="1" kern="0" dirty="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mtClean="0"/>
              <a:t>语法</a:t>
            </a:r>
            <a:r>
              <a:rPr lang="en-US" altLang="zh-CN" smtClean="0"/>
              <a:t>1</a:t>
            </a:r>
            <a:r>
              <a:rPr lang="zh-CN" altLang="en-US" smtClean="0"/>
              <a:t>：一向</a:t>
            </a:r>
          </a:p>
        </p:txBody>
      </p:sp>
      <p:sp>
        <p:nvSpPr>
          <p:cNvPr id="7173" name="Rectangle 5"/>
          <p:cNvSpPr>
            <a:spLocks noGrp="1" noChangeArrowheads="1"/>
          </p:cNvSpPr>
          <p:nvPr>
            <p:ph idx="1"/>
          </p:nvPr>
        </p:nvSpPr>
        <p:spPr>
          <a:xfrm>
            <a:off x="228600" y="1828800"/>
            <a:ext cx="8726488" cy="3200400"/>
          </a:xfrm>
        </p:spPr>
        <p:txBody>
          <a:bodyPr/>
          <a:lstStyle/>
          <a:p>
            <a:pPr marL="609600" indent="-609600" eaLnBrk="1" hangingPunct="1">
              <a:lnSpc>
                <a:spcPct val="130000"/>
              </a:lnSpc>
              <a:buFont typeface="Tahoma" pitchFamily="34" charset="0"/>
              <a:buAutoNum type="arabicPeriod"/>
            </a:pPr>
            <a:r>
              <a:rPr lang="zh-CN" altLang="en-US" b="1" smtClean="0"/>
              <a:t>老王这个人</a:t>
            </a:r>
            <a:r>
              <a:rPr lang="zh-CN" altLang="en-US" b="1" smtClean="0">
                <a:solidFill>
                  <a:schemeClr val="hlink"/>
                </a:solidFill>
              </a:rPr>
              <a:t>一向</a:t>
            </a:r>
            <a:r>
              <a:rPr lang="zh-CN" altLang="en-US" b="1" smtClean="0"/>
              <a:t>认真负责，把工作交给他，我很放心。</a:t>
            </a:r>
          </a:p>
          <a:p>
            <a:pPr marL="609600" indent="-609600" eaLnBrk="1" hangingPunct="1">
              <a:lnSpc>
                <a:spcPct val="130000"/>
              </a:lnSpc>
              <a:buFont typeface="Tahoma" pitchFamily="34" charset="0"/>
              <a:buAutoNum type="arabicPeriod"/>
            </a:pPr>
            <a:r>
              <a:rPr lang="zh-CN" altLang="en-US" b="1" smtClean="0"/>
              <a:t>我妈妈</a:t>
            </a:r>
            <a:r>
              <a:rPr lang="zh-CN" altLang="en-US" b="1" smtClean="0">
                <a:solidFill>
                  <a:schemeClr val="hlink"/>
                </a:solidFill>
              </a:rPr>
              <a:t>一向</a:t>
            </a:r>
            <a:r>
              <a:rPr lang="zh-CN" altLang="en-US" b="1" smtClean="0"/>
              <a:t>脾气很好，跟谁都没有矛盾。</a:t>
            </a:r>
            <a:endParaRPr lang="en-US" altLang="zh-CN" b="1" smtClean="0"/>
          </a:p>
          <a:p>
            <a:pPr marL="609600" indent="-609600" eaLnBrk="1" hangingPunct="1">
              <a:lnSpc>
                <a:spcPct val="130000"/>
              </a:lnSpc>
              <a:buFont typeface="Tahoma" pitchFamily="34" charset="0"/>
              <a:buAutoNum type="arabicPeriod"/>
            </a:pPr>
            <a:r>
              <a:rPr lang="zh-CN" altLang="en-US" b="1" smtClean="0"/>
              <a:t>北京的气候</a:t>
            </a:r>
            <a:r>
              <a:rPr lang="zh-CN" altLang="en-US" b="1" smtClean="0">
                <a:solidFill>
                  <a:srgbClr val="FF0000"/>
                </a:solidFill>
              </a:rPr>
              <a:t>一向</a:t>
            </a:r>
            <a:r>
              <a:rPr lang="zh-CN" altLang="en-US" b="1" smtClean="0"/>
              <a:t>很干燥。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mtClean="0"/>
              <a:t>	</a:t>
            </a:r>
            <a:r>
              <a:rPr lang="zh-CN" altLang="en-US" smtClean="0"/>
              <a:t>即时练习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600200"/>
            <a:ext cx="8726488" cy="41910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altLang="zh-CN" b="1" dirty="0"/>
              <a:t>◇ </a:t>
            </a:r>
            <a:r>
              <a:rPr lang="zh-CN" altLang="en-US" b="1" dirty="0"/>
              <a:t>用</a:t>
            </a:r>
            <a:r>
              <a:rPr lang="zh-CN" altLang="en-US" b="1" dirty="0">
                <a:latin typeface="Arial"/>
              </a:rPr>
              <a:t>“</a:t>
            </a:r>
            <a:r>
              <a:rPr lang="zh-CN" altLang="en-US" b="1" dirty="0"/>
              <a:t>一向</a:t>
            </a:r>
            <a:r>
              <a:rPr lang="zh-CN" altLang="en-US" b="1" dirty="0">
                <a:latin typeface="Arial"/>
              </a:rPr>
              <a:t>”</a:t>
            </a:r>
            <a:r>
              <a:rPr lang="zh-CN" altLang="en-US" b="1" dirty="0"/>
              <a:t>回答问题：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zh-CN" altLang="en-US" dirty="0"/>
          </a:p>
          <a:p>
            <a:pPr marL="514350" indent="-514350" eaLnBrk="1" hangingPunct="1">
              <a:lnSpc>
                <a:spcPct val="130000"/>
              </a:lnSpc>
              <a:buFont typeface="+mj-lt"/>
              <a:buAutoNum type="arabicPeriod"/>
              <a:defRPr/>
            </a:pPr>
            <a:r>
              <a:rPr lang="zh-CN" altLang="en-US" sz="2800" b="1" dirty="0">
                <a:ea typeface="楷体_GB2312" pitchFamily="49" charset="-122"/>
              </a:rPr>
              <a:t>李老师的性格怎么样？→</a:t>
            </a:r>
          </a:p>
          <a:p>
            <a:pPr marL="514350" indent="-514350" eaLnBrk="1" hangingPunct="1">
              <a:lnSpc>
                <a:spcPct val="130000"/>
              </a:lnSpc>
              <a:buFont typeface="+mj-lt"/>
              <a:buAutoNum type="arabicPeriod"/>
              <a:defRPr/>
            </a:pPr>
            <a:r>
              <a:rPr lang="zh-CN" altLang="en-US" sz="2800" b="1" dirty="0">
                <a:ea typeface="楷体_GB2312" pitchFamily="49" charset="-122"/>
              </a:rPr>
              <a:t>北京的冬天怎么样？→</a:t>
            </a:r>
          </a:p>
          <a:p>
            <a:pPr marL="514350" indent="-514350" eaLnBrk="1" hangingPunct="1">
              <a:lnSpc>
                <a:spcPct val="130000"/>
              </a:lnSpc>
              <a:buFont typeface="+mj-lt"/>
              <a:buAutoNum type="arabicPeriod"/>
              <a:defRPr/>
            </a:pPr>
            <a:r>
              <a:rPr lang="zh-CN" altLang="en-US" sz="2800" b="1" dirty="0">
                <a:ea typeface="楷体_GB2312" pitchFamily="49" charset="-122"/>
              </a:rPr>
              <a:t>小王这个人办事认真不认真？→</a:t>
            </a:r>
          </a:p>
          <a:p>
            <a:pPr marL="514350" indent="-514350" eaLnBrk="1" hangingPunct="1">
              <a:lnSpc>
                <a:spcPct val="130000"/>
              </a:lnSpc>
              <a:buFont typeface="+mj-lt"/>
              <a:buAutoNum type="arabicPeriod"/>
              <a:defRPr/>
            </a:pPr>
            <a:r>
              <a:rPr lang="zh-CN" altLang="en-US" sz="2800" b="1" dirty="0">
                <a:ea typeface="楷体_GB2312" pitchFamily="49" charset="-122"/>
              </a:rPr>
              <a:t>你昨天为什么不跟我们一起去唱歌？→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12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13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14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4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4.xml><?xml version="1.0" encoding="utf-8"?>
<a:theme xmlns:a="http://schemas.openxmlformats.org/drawingml/2006/main" name="5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5.xml><?xml version="1.0" encoding="utf-8"?>
<a:theme xmlns:a="http://schemas.openxmlformats.org/drawingml/2006/main" name="6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6.xml><?xml version="1.0" encoding="utf-8"?>
<a:theme xmlns:a="http://schemas.openxmlformats.org/drawingml/2006/main" name="15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7.xml><?xml version="1.0" encoding="utf-8"?>
<a:theme xmlns:a="http://schemas.openxmlformats.org/drawingml/2006/main" name="16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8.xml><?xml version="1.0" encoding="utf-8"?>
<a:theme xmlns:a="http://schemas.openxmlformats.org/drawingml/2006/main" name="17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9.xml><?xml version="1.0" encoding="utf-8"?>
<a:theme xmlns:a="http://schemas.openxmlformats.org/drawingml/2006/main" name="18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0.xml><?xml version="1.0" encoding="utf-8"?>
<a:theme xmlns:a="http://schemas.openxmlformats.org/drawingml/2006/main" name="21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1.xml><?xml version="1.0" encoding="utf-8"?>
<a:theme xmlns:a="http://schemas.openxmlformats.org/drawingml/2006/main" name="19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2.xml><?xml version="1.0" encoding="utf-8"?>
<a:theme xmlns:a="http://schemas.openxmlformats.org/drawingml/2006/main" name="22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9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3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7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8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10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11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（2）坐在时光上ppt1</Template>
  <TotalTime>1579</TotalTime>
  <Words>1086</Words>
  <Application>Microsoft Office PowerPoint</Application>
  <PresentationFormat>On-screen Show (4:3)</PresentationFormat>
  <Paragraphs>133</Paragraphs>
  <Slides>17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22</vt:i4>
      </vt:variant>
      <vt:variant>
        <vt:lpstr>Slide Titles</vt:lpstr>
      </vt:variant>
      <vt:variant>
        <vt:i4>17</vt:i4>
      </vt:variant>
    </vt:vector>
  </HeadingPairs>
  <TitlesOfParts>
    <vt:vector size="39" baseType="lpstr">
      <vt:lpstr>Blends</vt:lpstr>
      <vt:lpstr>1_Blends</vt:lpstr>
      <vt:lpstr>2_Blends</vt:lpstr>
      <vt:lpstr>9_Blends</vt:lpstr>
      <vt:lpstr>3_Blends</vt:lpstr>
      <vt:lpstr>7_Blends</vt:lpstr>
      <vt:lpstr>8_Blends</vt:lpstr>
      <vt:lpstr>10_Blends</vt:lpstr>
      <vt:lpstr>11_Blends</vt:lpstr>
      <vt:lpstr>12_Blends</vt:lpstr>
      <vt:lpstr>13_Blends</vt:lpstr>
      <vt:lpstr>14_Blends</vt:lpstr>
      <vt:lpstr>4_Blends</vt:lpstr>
      <vt:lpstr>5_Blends</vt:lpstr>
      <vt:lpstr>6_Blends</vt:lpstr>
      <vt:lpstr>15_Blends</vt:lpstr>
      <vt:lpstr>16_Blends</vt:lpstr>
      <vt:lpstr>17_Blends</vt:lpstr>
      <vt:lpstr>18_Blends</vt:lpstr>
      <vt:lpstr>21_Blends</vt:lpstr>
      <vt:lpstr>19_Blends</vt:lpstr>
      <vt:lpstr>22_Blends</vt:lpstr>
      <vt:lpstr>PowerPoint Presentation</vt:lpstr>
      <vt:lpstr>手语</vt:lpstr>
      <vt:lpstr>PowerPoint Presentation</vt:lpstr>
      <vt:lpstr>哪里哪里</vt:lpstr>
      <vt:lpstr>吸引</vt:lpstr>
      <vt:lpstr>体贴</vt:lpstr>
      <vt:lpstr>生词</vt:lpstr>
      <vt:lpstr>语法1：一向</vt:lpstr>
      <vt:lpstr> 即时练习</vt:lpstr>
      <vt:lpstr>练习   一向/一直</vt:lpstr>
      <vt:lpstr>语法2：赶快</vt:lpstr>
      <vt:lpstr>即时练习</vt:lpstr>
      <vt:lpstr>语法3：转眼</vt:lpstr>
      <vt:lpstr>即时练习</vt:lpstr>
      <vt:lpstr>课文：</vt:lpstr>
      <vt:lpstr>小结；作业</vt:lpstr>
      <vt:lpstr>预习</vt:lpstr>
    </vt:vector>
  </TitlesOfParts>
  <Company>User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第三课</dc:title>
  <dc:creator>User</dc:creator>
  <cp:lastModifiedBy>N</cp:lastModifiedBy>
  <cp:revision>93</cp:revision>
  <dcterms:created xsi:type="dcterms:W3CDTF">2011-08-11T02:05:42Z</dcterms:created>
  <dcterms:modified xsi:type="dcterms:W3CDTF">2014-10-22T07:41:14Z</dcterms:modified>
</cp:coreProperties>
</file>