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3865" r:id="rId17"/>
    <p:sldMasterId id="2147483878" r:id="rId18"/>
    <p:sldMasterId id="2147483891" r:id="rId19"/>
    <p:sldMasterId id="2147485717" r:id="rId20"/>
    <p:sldMasterId id="2147485730" r:id="rId21"/>
    <p:sldMasterId id="2147485743" r:id="rId22"/>
  </p:sldMasterIdLst>
  <p:notesMasterIdLst>
    <p:notesMasterId r:id="rId40"/>
  </p:notesMasterIdLst>
  <p:sldIdLst>
    <p:sldId id="299" r:id="rId23"/>
    <p:sldId id="308" r:id="rId24"/>
    <p:sldId id="313" r:id="rId25"/>
    <p:sldId id="326" r:id="rId26"/>
    <p:sldId id="260" r:id="rId27"/>
    <p:sldId id="300" r:id="rId28"/>
    <p:sldId id="314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03" r:id="rId37"/>
    <p:sldId id="294" r:id="rId38"/>
    <p:sldId id="295" r:id="rId3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660"/>
  </p:normalViewPr>
  <p:slideViewPr>
    <p:cSldViewPr>
      <p:cViewPr varScale="1">
        <p:scale>
          <a:sx n="69" d="100"/>
          <a:sy n="69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10E752-6EEC-4E53-B814-6EA9537EDDA7}" type="datetimeFigureOut">
              <a:rPr lang="zh-CN" altLang="en-US"/>
              <a:pPr>
                <a:defRPr/>
              </a:pPr>
              <a:t>2014/10/22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8C1CC0-3E9E-47E2-ACB0-BD9E1EEA7B7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25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6D3BCCD-99F1-4719-A444-C1C80C1F0897}" type="slidenum"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pPr eaLnBrk="1" hangingPunct="1">
                <a:spcBef>
                  <a:spcPct val="50000"/>
                </a:spcBef>
              </a:pPr>
              <a:t>6</a:t>
            </a:fld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D7357DB3-E315-4A00-9DB5-40AE3333CB8C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D073F97-1F14-483F-9C60-17FBAC8002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635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E2DF4-D2CD-4739-91F4-26CDCBB36F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630940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8FB9F-AD04-4EE0-9517-608A75F690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835674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D75D7-B1A1-4ECA-AD98-F4E4FA0428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054056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2659C-1F6E-4BF4-8923-7E170ADD8D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527560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CE18E-C1B9-4D64-8C0A-A3BC0B88D0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405583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0FE66-7319-4523-93A8-5CFA8A4511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135530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DAB89-37E2-4B3B-BC30-06F81DEA93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539579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10D04-A79E-4B79-9745-3511740416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78375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E6B69-F9CE-4D01-9F5E-3B90F2C5B4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31713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0CB2DB2-0F8C-4F67-891E-386735C91C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873918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3780B-9412-451A-B058-517F5CF67E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490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2893-1207-4B09-9D62-F59B910216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605707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4D0D6-7869-48E9-87C5-1A4F2CD7CD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98871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00792-2490-472F-99F2-349F9F0AC5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48167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54789-AD7D-4865-A018-D0490AE865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35747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1E4BA-F48C-4601-9046-93D0E9E254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430495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9E111-5ED2-4025-9017-F7ABBB93AE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0454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3F11-5DA8-48FA-8037-73026FB9D0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881230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F534-98CF-468C-968B-5E9EA5FC2F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956183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24A3-395F-4309-B7E3-65A767CD10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73493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AA5C-46E8-46CA-B21E-618763262F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456871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48C66-A687-4973-AC54-D713A49F97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3587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786DD-5F7D-45D4-B681-A696228E3E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686588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C3AFAFD-7855-4937-9CAC-A8E62443E0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201389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1BD0053-AAFB-41F1-84CC-55ED9F6091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819069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BBC0566-9DDD-411E-83E9-670F1F9AE2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992545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8572B1B-ABF0-42C0-8B44-50D8CAC613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8528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913259D-7EB2-4933-9043-E015A1ADA6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518520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69FB53B-B60C-4924-9647-839220A658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212848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85B7C50-1AF9-44CA-AA3A-D2F710038F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408771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F1E27E7-1251-4E42-82DC-7A155EC666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57305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91B4246-E926-4D53-BF3E-9FDD05E4F2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920686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5EBA5AB-A05D-44C0-B416-A058FCF541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6938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6CD231F-D142-4AA4-ABF5-9AA8012906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779109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C8BB049-73AE-4097-BDB0-B0EFA376F2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651511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DE56B164-36E0-49FC-8430-F2C8D3C3CD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91197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27F14BC-0CCE-44DF-AC7A-898317E5D6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992139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064051F-94DC-44EC-9F5A-B57756348A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04111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EDDDE3E-FE75-4DFD-9E7E-95D50F94D1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24384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2A213A2-9182-49A3-A4BE-8F15AB5225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854599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6D20F72-92B2-48E6-BB0D-A33907F9D5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79274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88A2557-DEEE-4441-8B4C-2B9A2B2208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539023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11F64C2-495E-4428-807B-754558E243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68653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71B0F41-4234-43EA-AC91-1665A33426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6634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81E7B-A2F8-4B36-99DE-5009796929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813483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94771D6-6DF8-4F2D-82CD-6D3678E0B7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77058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D965442-18E5-4614-8031-82CDA42B9A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588897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7357CDFE-86C5-4016-B7BC-412ADDCFBC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637094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D58D9B0-66DF-42A8-83BB-BEABF97BC8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985224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777B52E-267A-4B78-A569-BFFFCD68C3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554420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CD28145-0DDD-41CE-B015-13DC2D66B7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994415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D32A063-CAE9-44A0-96BD-76D5FEA08B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747065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90433A1-5C10-4B71-9857-96605B3BA9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535726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59B0F99-20DE-45D3-8285-8C8F16F99B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59064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DB73F22-42F4-45D9-8CEE-628CE38954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1056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365BF-FB5A-411E-89B2-DE85D88DC5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915732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8A7A5CD-F15A-4A33-9FA5-A81E402757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677291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06192C9-90B7-4921-9C3B-9A8A36B1FF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310532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D8F793B-C209-4CE0-8EF9-CF428A2BCB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319853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FB7B120-AD5E-4727-AADD-5356CA1235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192367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1DFBE-CE44-4ED3-94DC-7F4BCB7CB3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440125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B34AC-4B50-43CF-81EE-3677AEC938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622892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7DEF8-3164-4426-AA35-F6C0BD3905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4737167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C2082-652D-48A8-AF8E-2828FB3701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765312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B9DCC-E7FB-4675-9987-AFB8DB2D7E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852279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F488F-C6F7-4E28-BB93-07BF2F10D5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1281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4787E-E629-46DC-8408-2223E76E93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224665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0D3F8-2861-4976-9526-654CBEC7E9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214884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C972A-232C-4D44-99DE-F426F1870E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559617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A977-0A63-4C3D-A437-7C672B4516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827202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B0609-999F-47A1-B423-3AE2774267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424824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A7BA6-72B2-4919-88E2-4DFF1ECD2B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21684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3AEC070-79D5-4AE3-B340-19E84DB938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666113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3F9EC-3805-48BE-AB15-770761CCF8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759533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CB6C8-C83D-4BC7-81E3-18186F70D2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013159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DA2CE-4926-4363-9D2B-88A8B95C74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281074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01AA5-14D1-4948-BE1F-65648A8B76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931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BF653-5230-44C5-BE65-65CD2F7481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9619091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03D26-6CBB-4997-8228-AA2502D929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072843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7FFE7-214B-45AA-8A76-5AAE139DB2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525483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418C0-A62C-43F4-A27C-A9F3B32807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443983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8AFFB-F834-423B-9C62-A325F64068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0547504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C01B2-0B9A-4B47-B3A9-CEA847E8E1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679775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0264-FFA0-4215-B715-DA680F69D0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726673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47B0-EB6F-433B-B7CB-11E87B3689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577713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7C39B78-EE9E-419B-912D-2C433B0D64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921317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86318-3D23-4826-B02B-71CFF4CEBA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363137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866C8-E301-478F-A589-2F144F2AA1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3327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8B7D-F444-4D31-A75C-FFC8C8A900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712323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5BEA6-5F39-4277-8B4A-EDC78D5FD3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1946677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6F0EB-6739-4310-BAD8-DE57999007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433159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63C6-A59A-44C4-9870-7DC60D3525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5873853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A242-E8D8-4516-9588-D5A6A561D5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533365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02BD5-C7AA-4A66-A4A7-87E00A7D4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3471384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848D0-9CA9-4F1A-9781-C8D0AF9E45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74743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EA2B-1CCD-4EDD-AFD6-DABEA666FF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389883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ED36D-62C1-4B28-9BF0-79B05A124A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2461494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5C200-311F-4BBF-BE31-B041376FA8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142701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379E6E7-4645-4349-BEB4-03286F2666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5992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0D4EE-4E0E-4D7A-885A-B951D522AB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99753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3893-4945-4278-8351-16C054AC57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8317367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0C455-142E-4299-9B20-866B074807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5570519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A7B2-9AE2-41D6-9CC2-8FD49E57C3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310763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474B0-19CA-4835-BF63-591D630C3A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942709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323B3-2532-4C21-A4EC-F8AA7134C8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9218151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63EEC-F542-4BDE-99E7-ABCC3CB2F5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5264947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EA888-5BDD-4ED3-95E7-3196DBAC23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0933246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4C41A-099C-4FF1-B0BE-B4ED7EF3E3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6113788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8EB37-2B5A-4911-AED1-EEE5BCB0BA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9268252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67E9B-2172-4EC5-8216-D497604ED3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500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8D5A9-8920-4A42-BC93-FC9CE8A037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206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CCA7B-2C40-437B-B056-810AC9B1B2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879066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94A78-25E8-4365-BF00-A926E08390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4938378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8A4AA97-29D4-4A00-892D-5A9CAE858D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2422425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01D11-9188-43BC-A90F-CFC05944F3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174510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800B1-C2D9-4B08-9BD6-4232F44294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93520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E4A82-E286-4E0F-9CD3-213246FDF4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6847646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F2947-CBE4-4C22-BFBC-2A37766335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363227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90D83-6D6C-4F7D-AE71-79E5BD2225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65588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3C6FF-91C2-41A1-BE66-B60F33172D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5079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BEF46-249F-47B5-9721-EB84233B1C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657082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62C1A-134A-41DB-BDF9-F02BACB49C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819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3F126-E8DF-44D1-B3FA-C3C5B06B37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1118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6754-417B-48A1-A7B0-E85591A32E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1732469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3B8E5-F067-4024-BB57-50EBA439A9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8413933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E4B5B-DD7B-47C5-9540-96EC8D651B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748023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969D489-35F6-4461-B4A8-F47133CCA1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8168308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71D2A-7FFF-402D-A438-C6C8C07B4C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1425415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37927-11A7-42B1-B185-3EDF1067B2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4430980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F4AE4-B77C-4E50-AA1A-E5C5B31E78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7595866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B5475-4717-439E-99CB-0123AEFAD9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84389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072EB-8897-44BA-9707-0AF915F3B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2865863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822ED-1565-425E-9880-A632CEFFD8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518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75CF-4EFF-462B-8FA1-EC3F71B2A9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4749303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B409F-A476-4E95-9947-331BF38C44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2920244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07A80-7692-437A-A4A8-4ABD2C4A83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401004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1828B-9B3B-4AB4-A6D4-812589F6F7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98334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04B9F-C345-4243-B32A-00D4BEA2B5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630664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345AF-8CD2-4460-91BF-2CB7ADE7DD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9766519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8EB37AD-B4E9-4693-B4EE-91D9C08E0F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1501763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7EE35-5390-4D3C-9A60-FF8F1A6E7C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8389218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BCB64-8775-49FF-A6CE-B1CB6568F9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3095369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744AF-75DD-44B2-A721-56E5F973C6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91859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8E88-DEC3-4F77-8193-17410BA965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1598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132D8-1379-46C4-8CEB-7DE5A6E4B7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5640959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B3B0C-3E11-4911-A85B-74A080C62D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0832513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F007-5AB7-49C8-B9EE-C6969D72EB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279620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D7680-387B-41FE-929E-B5FB67D716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8449239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C68C2-28A5-4347-8C00-F7BF83D904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8967478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6B790-40A0-481A-9945-436BFCC085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246986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49B17-1E9A-472D-B584-3FB2854BC5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6869832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EF807-5137-4A02-9F41-7A0610AD51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4603927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CDDE0CB-2FF9-4148-941A-AC1438A697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675696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5BEF-91ED-43D3-99DB-4B0AEA67B3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483910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CB6D0-9236-48B4-AC7F-A5B1451A21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9055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C476E-39A6-4EF0-9298-CB1705FD6B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7837619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32D34-B370-475F-893B-D844BF2198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2404770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B19BE-CE36-42DD-AB41-951F784D4C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032011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E18C4-1F26-4F2A-94EB-2D398349E5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5275830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F4DAB-3D11-4C42-8A5E-78B4A0CD70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8731045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C40F6-7EAB-4694-A22B-191EE34D91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569451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79A7-11D1-4162-9FB6-46B3B61E01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110894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88AF7-0CDF-4E11-90AC-93ADF40887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7741729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658B4-1BBB-46D8-AB34-084A5E8C6C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4535397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00F71-A87D-489D-9551-904E28E6C2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3364758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472A68F-1FD6-471B-8D13-3CB9CD89C8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15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11EAF-B903-4A1C-9558-2BB24AFB0E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6911310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03815-A095-4642-A49D-B6B7D315E1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147132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5560F-97A7-41A3-BF08-91F716E122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5360681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F6FBE-40F2-4614-9FCC-E64269BFC2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9148606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0DC98-73F7-400C-A910-260D791DB2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9759104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45191-20D1-4143-B74F-AA4BB8CD84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6702952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E349C-04C9-43F4-BFD0-E3F36977EB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757749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7EF30-158A-4B14-B705-4DA5980016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2693043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27009-4194-4519-AB11-01107B6DC1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2213806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2C352-4F6A-4BCD-9CF1-AAE227222B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3778592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7122E-E57F-450E-BD3F-CF82865DDE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0468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4DE0B-733E-46F3-9B7D-FA0B0EE7B9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6024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304B8-B62C-4B6D-916F-2E8509F387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38095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84337-7013-4A16-8403-D64F8BDBF7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7874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C905AF2-9902-4E74-AAB0-A47A40250E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538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402CD-870B-4B15-AF11-67DD1A31C9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510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6001-DD7D-4009-902C-B9686F23CF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7333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DBFD7-B4E5-46B7-B385-FBC59C3CFD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8359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AEEEA-C0DE-4046-A34C-C88FBF0B82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17382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58020-3E5A-40E4-A6D2-621A2147E7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39720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FF247-28E7-4FC8-8AE4-F87595A1F4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20087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96057-D559-45A8-9BC7-339DD97BFE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5567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1B3B7-A0F9-4DF4-B6C6-20F2522BED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40946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DE804-F1E1-4953-9CCE-98A4D8516C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1453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2A181-005A-4773-B3EA-26DBA3DF2D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7140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AA41-0E4F-4D08-9DF5-C2D96381D4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457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31F24-B63F-4A64-820E-1CD9C01843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86325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2CEB141-BF46-4774-983F-0C43ADBDC1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25672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247D0-858F-4052-9DF7-61EEC7911A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7250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C954-A566-45E5-BC7F-D40CFEDFF6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73786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CE939-34FB-4624-A543-C8E8BE5D75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52513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57879-4128-4755-8FD0-6D49066AF3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15754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39BD5-1EAD-457E-8AD6-D68569E2A7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48269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F98FC-818A-469E-9B2A-411C331790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27020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2EB7D-6FC8-4CDE-A13F-E5AF88DC53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90289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44935-6B47-47AB-8F39-1E8E7C0E9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76662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5BBEE-6F6D-4128-AF15-AA060CAFE9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549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B5E29-093A-4BA3-8188-E52D63F9AA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05013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20D4B-261D-4BFD-ADE8-5578B8A45D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77194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F258153-24EA-4A4E-9423-6B81464BE7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1829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77400-2684-4AC6-98B6-52F87D7193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07458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C0B45-C80F-448F-91F2-EBA4FCA1AB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0168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620A-B427-4205-8863-7773C341A0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14393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2934A-531A-46E2-92A2-39F42571D6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00537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ACF55-7503-4F7D-9652-2A5224C374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68404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216D6-E0B5-4D0F-AD06-65088DB325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34276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5B83B-D173-4D46-BEB5-86B61C6EBF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90909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33E98-3849-4DFC-82E5-FAADA1C0CB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769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ED7E1-B38B-4405-9AD0-A59DE36336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71526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57D70-810C-433A-8CBF-5E3392582B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24526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911F9-03B4-43CE-9DD0-4719D77513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29783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5315E-03ED-4121-9915-CC785CC9D7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01491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B13316B-3B97-4A80-8C7E-C097A2A67E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37674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039FD-17CB-47C1-B364-6A770E4712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59054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A42F1-5881-4895-BB5E-346203D689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09496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F56A2-289C-4A5C-93BE-164A4A1693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8562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CC719-708C-48E1-820F-3626B6840E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79032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04A6-8E44-40C3-81A3-A9D642416D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53102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4B22A-5294-4362-A30B-3ED3A675E6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535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4BB5-E7BD-4DD7-B8FA-9C55562ED4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95330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86023-A98D-473D-B644-C8B8CE296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77360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C177-CFB4-46FD-8FD7-DE2818E455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714531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9F0E3-3F4E-4E4C-B624-EC173750E5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869776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C4FED-91DB-461B-8A33-BFA57BC92B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681261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347DF5A-B73F-40CD-B0AF-10D3FF68A2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77021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B530-AB9F-4B2E-B295-45242A73C8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41539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D72AB-16E5-4D5F-8DA5-D2EDE7F519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20884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BF0AF-BC2B-4339-9419-C9144DA543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33593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B2C1E-B6A9-48A1-BDE2-8643F12120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18715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3194-CC24-4084-9793-48DB28262B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177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AEE8A-6336-4469-80AB-92CF9A256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297337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B2A38-EEEA-4525-B3C1-FA0BA1FE79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202238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AF704-3368-4F08-961A-B6C8A0BCBA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52699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B5203-AD16-4B7B-A3A9-C69314A8C2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873992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9112-723A-457D-9EDD-762DE9CA0F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305997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9285-5CBF-4936-8065-DE68C4F650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036245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C050683-FD1D-4219-9BB5-B53D332135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80210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E76F7-8E2B-45D5-805E-5C79030E42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42606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4DAA6-3F09-4CF0-B6F2-587DAB663B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872874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D7D6-C32E-4510-A2C2-3E10465615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59931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9CECD-C7A5-4E7C-B72C-8E5C7DB4AE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583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A8CF-AAE8-40AE-A438-5BA147439D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885721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EFA2B-EC27-4961-97BB-5D29CDD07C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884997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A10A4-962F-42C1-A696-E0B9FE83A2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128505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D25F-E4DA-43B5-A737-D6E47D5F15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3791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C9D1D-4E9F-4354-8F7C-E98D9B9CC7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35905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B46A5-3E28-4490-AB05-2CFF12E2C1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00924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1763-27CE-4F75-93B1-9EA3AB2980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916850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D3CBE-E164-496E-B01B-E022F1AF43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95114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4F2150C-8BBA-456A-8FE6-5D46936E6A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729164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1E050-599C-4097-B844-9AB009CD1B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439026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A6288-0D93-429C-8D3B-3B1159D4C2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961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6.xml"/><Relationship Id="rId3" Type="http://schemas.openxmlformats.org/officeDocument/2006/relationships/slideLayout" Target="../slideLayouts/slideLayout251.xml"/><Relationship Id="rId7" Type="http://schemas.openxmlformats.org/officeDocument/2006/relationships/slideLayout" Target="../slideLayouts/slideLayout255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50.xml"/><Relationship Id="rId1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54.xml"/><Relationship Id="rId11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2.xml"/><Relationship Id="rId9" Type="http://schemas.openxmlformats.org/officeDocument/2006/relationships/slideLayout" Target="../slideLayouts/slideLayout25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FD3B0735-0CA9-4B57-ADC6-3755C8034B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74" r:id="rId1"/>
    <p:sldLayoutId id="2147486456" r:id="rId2"/>
    <p:sldLayoutId id="2147486457" r:id="rId3"/>
    <p:sldLayoutId id="2147486458" r:id="rId4"/>
    <p:sldLayoutId id="2147486459" r:id="rId5"/>
    <p:sldLayoutId id="2147486460" r:id="rId6"/>
    <p:sldLayoutId id="2147486461" r:id="rId7"/>
    <p:sldLayoutId id="2147486462" r:id="rId8"/>
    <p:sldLayoutId id="2147486463" r:id="rId9"/>
    <p:sldLayoutId id="2147486464" r:id="rId10"/>
    <p:sldLayoutId id="2147486465" r:id="rId11"/>
    <p:sldLayoutId id="21474864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1ED7344-426C-4EB0-8EF4-149B37F062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83" r:id="rId1"/>
    <p:sldLayoutId id="2147486554" r:id="rId2"/>
    <p:sldLayoutId id="2147486555" r:id="rId3"/>
    <p:sldLayoutId id="2147486556" r:id="rId4"/>
    <p:sldLayoutId id="2147486557" r:id="rId5"/>
    <p:sldLayoutId id="2147486558" r:id="rId6"/>
    <p:sldLayoutId id="2147486559" r:id="rId7"/>
    <p:sldLayoutId id="2147486560" r:id="rId8"/>
    <p:sldLayoutId id="2147486561" r:id="rId9"/>
    <p:sldLayoutId id="2147486562" r:id="rId10"/>
    <p:sldLayoutId id="2147486563" r:id="rId11"/>
    <p:sldLayoutId id="214748656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F654CE9B-0E01-44EE-A08D-D1E85E2FC47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84" r:id="rId1"/>
    <p:sldLayoutId id="2147486685" r:id="rId2"/>
    <p:sldLayoutId id="2147486686" r:id="rId3"/>
    <p:sldLayoutId id="2147486687" r:id="rId4"/>
    <p:sldLayoutId id="2147486688" r:id="rId5"/>
    <p:sldLayoutId id="2147486689" r:id="rId6"/>
    <p:sldLayoutId id="2147486690" r:id="rId7"/>
    <p:sldLayoutId id="2147486691" r:id="rId8"/>
    <p:sldLayoutId id="2147486692" r:id="rId9"/>
    <p:sldLayoutId id="2147486693" r:id="rId10"/>
    <p:sldLayoutId id="2147486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3FC34CE-93C5-49CD-8FAB-60A3413886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95" r:id="rId1"/>
    <p:sldLayoutId id="2147486696" r:id="rId2"/>
    <p:sldLayoutId id="2147486697" r:id="rId3"/>
    <p:sldLayoutId id="2147486698" r:id="rId4"/>
    <p:sldLayoutId id="2147486699" r:id="rId5"/>
    <p:sldLayoutId id="2147486700" r:id="rId6"/>
    <p:sldLayoutId id="2147486701" r:id="rId7"/>
    <p:sldLayoutId id="2147486702" r:id="rId8"/>
    <p:sldLayoutId id="2147486703" r:id="rId9"/>
    <p:sldLayoutId id="2147486704" r:id="rId10"/>
    <p:sldLayoutId id="2147486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2E17044-70DC-48F5-A195-F341EF9DB9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06" r:id="rId1"/>
    <p:sldLayoutId id="2147486707" r:id="rId2"/>
    <p:sldLayoutId id="2147486708" r:id="rId3"/>
    <p:sldLayoutId id="2147486709" r:id="rId4"/>
    <p:sldLayoutId id="2147486710" r:id="rId5"/>
    <p:sldLayoutId id="2147486711" r:id="rId6"/>
    <p:sldLayoutId id="2147486712" r:id="rId7"/>
    <p:sldLayoutId id="2147486713" r:id="rId8"/>
    <p:sldLayoutId id="2147486714" r:id="rId9"/>
    <p:sldLayoutId id="2147486715" r:id="rId10"/>
    <p:sldLayoutId id="2147486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0A5BD48-CA69-4602-9D20-251E51733C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17" r:id="rId1"/>
    <p:sldLayoutId id="2147486565" r:id="rId2"/>
    <p:sldLayoutId id="2147486566" r:id="rId3"/>
    <p:sldLayoutId id="2147486567" r:id="rId4"/>
    <p:sldLayoutId id="2147486568" r:id="rId5"/>
    <p:sldLayoutId id="2147486569" r:id="rId6"/>
    <p:sldLayoutId id="2147486570" r:id="rId7"/>
    <p:sldLayoutId id="2147486571" r:id="rId8"/>
    <p:sldLayoutId id="2147486572" r:id="rId9"/>
    <p:sldLayoutId id="2147486573" r:id="rId10"/>
    <p:sldLayoutId id="2147486574" r:id="rId11"/>
    <p:sldLayoutId id="214748657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1453A7D-D1BC-494D-83F7-C07EC1C8E6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18" r:id="rId1"/>
    <p:sldLayoutId id="2147486576" r:id="rId2"/>
    <p:sldLayoutId id="2147486577" r:id="rId3"/>
    <p:sldLayoutId id="2147486578" r:id="rId4"/>
    <p:sldLayoutId id="2147486579" r:id="rId5"/>
    <p:sldLayoutId id="2147486580" r:id="rId6"/>
    <p:sldLayoutId id="2147486581" r:id="rId7"/>
    <p:sldLayoutId id="2147486582" r:id="rId8"/>
    <p:sldLayoutId id="2147486583" r:id="rId9"/>
    <p:sldLayoutId id="2147486584" r:id="rId10"/>
    <p:sldLayoutId id="2147486585" r:id="rId11"/>
    <p:sldLayoutId id="214748658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0993E55-67D5-4600-AFE2-376ECAC3C4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19" r:id="rId1"/>
    <p:sldLayoutId id="2147486587" r:id="rId2"/>
    <p:sldLayoutId id="2147486588" r:id="rId3"/>
    <p:sldLayoutId id="2147486589" r:id="rId4"/>
    <p:sldLayoutId id="2147486590" r:id="rId5"/>
    <p:sldLayoutId id="2147486591" r:id="rId6"/>
    <p:sldLayoutId id="2147486592" r:id="rId7"/>
    <p:sldLayoutId id="2147486593" r:id="rId8"/>
    <p:sldLayoutId id="2147486594" r:id="rId9"/>
    <p:sldLayoutId id="2147486595" r:id="rId10"/>
    <p:sldLayoutId id="2147486596" r:id="rId11"/>
    <p:sldLayoutId id="214748659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9F1A900-4BC9-401A-9460-0D25AAE2BE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0" r:id="rId1"/>
    <p:sldLayoutId id="2147486598" r:id="rId2"/>
    <p:sldLayoutId id="2147486599" r:id="rId3"/>
    <p:sldLayoutId id="2147486600" r:id="rId4"/>
    <p:sldLayoutId id="2147486601" r:id="rId5"/>
    <p:sldLayoutId id="2147486602" r:id="rId6"/>
    <p:sldLayoutId id="2147486603" r:id="rId7"/>
    <p:sldLayoutId id="2147486604" r:id="rId8"/>
    <p:sldLayoutId id="2147486605" r:id="rId9"/>
    <p:sldLayoutId id="2147486606" r:id="rId10"/>
    <p:sldLayoutId id="2147486607" r:id="rId11"/>
    <p:sldLayoutId id="214748660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85FF529-FB69-451E-AF56-9AAE01800D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1" r:id="rId1"/>
    <p:sldLayoutId id="2147486609" r:id="rId2"/>
    <p:sldLayoutId id="2147486610" r:id="rId3"/>
    <p:sldLayoutId id="2147486611" r:id="rId4"/>
    <p:sldLayoutId id="2147486612" r:id="rId5"/>
    <p:sldLayoutId id="2147486613" r:id="rId6"/>
    <p:sldLayoutId id="2147486614" r:id="rId7"/>
    <p:sldLayoutId id="2147486615" r:id="rId8"/>
    <p:sldLayoutId id="2147486616" r:id="rId9"/>
    <p:sldLayoutId id="2147486617" r:id="rId10"/>
    <p:sldLayoutId id="2147486618" r:id="rId11"/>
    <p:sldLayoutId id="214748661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5C0150B-D8B2-4A7F-8D67-B843F6C44B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2" r:id="rId1"/>
    <p:sldLayoutId id="2147486620" r:id="rId2"/>
    <p:sldLayoutId id="2147486621" r:id="rId3"/>
    <p:sldLayoutId id="2147486622" r:id="rId4"/>
    <p:sldLayoutId id="2147486623" r:id="rId5"/>
    <p:sldLayoutId id="2147486624" r:id="rId6"/>
    <p:sldLayoutId id="2147486625" r:id="rId7"/>
    <p:sldLayoutId id="2147486626" r:id="rId8"/>
    <p:sldLayoutId id="2147486627" r:id="rId9"/>
    <p:sldLayoutId id="2147486628" r:id="rId10"/>
    <p:sldLayoutId id="2147486629" r:id="rId11"/>
    <p:sldLayoutId id="214748663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01B3F45-1820-4344-99B9-09AEF7C2C9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75" r:id="rId1"/>
    <p:sldLayoutId id="2147486467" r:id="rId2"/>
    <p:sldLayoutId id="2147486468" r:id="rId3"/>
    <p:sldLayoutId id="2147486469" r:id="rId4"/>
    <p:sldLayoutId id="2147486470" r:id="rId5"/>
    <p:sldLayoutId id="2147486471" r:id="rId6"/>
    <p:sldLayoutId id="2147486472" r:id="rId7"/>
    <p:sldLayoutId id="2147486473" r:id="rId8"/>
    <p:sldLayoutId id="2147486474" r:id="rId9"/>
    <p:sldLayoutId id="2147486475" r:id="rId10"/>
    <p:sldLayoutId id="2147486476" r:id="rId11"/>
    <p:sldLayoutId id="2147486477" r:id="rId12"/>
    <p:sldLayoutId id="2147486478" r:id="rId13"/>
    <p:sldLayoutId id="2147486479" r:id="rId14"/>
    <p:sldLayoutId id="2147486480" r:id="rId15"/>
    <p:sldLayoutId id="2147486481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9D00D80-A968-4FD6-829B-489907B5C0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4" r:id="rId1"/>
    <p:sldLayoutId id="2147486642" r:id="rId2"/>
    <p:sldLayoutId id="2147486643" r:id="rId3"/>
    <p:sldLayoutId id="2147486644" r:id="rId4"/>
    <p:sldLayoutId id="2147486645" r:id="rId5"/>
    <p:sldLayoutId id="2147486646" r:id="rId6"/>
    <p:sldLayoutId id="2147486647" r:id="rId7"/>
    <p:sldLayoutId id="2147486648" r:id="rId8"/>
    <p:sldLayoutId id="2147486649" r:id="rId9"/>
    <p:sldLayoutId id="2147486650" r:id="rId10"/>
    <p:sldLayoutId id="2147486651" r:id="rId11"/>
    <p:sldLayoutId id="214748665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3EFDE11-B9E0-44CC-BD28-5521E6CA8C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5" r:id="rId1"/>
    <p:sldLayoutId id="2147486653" r:id="rId2"/>
    <p:sldLayoutId id="2147486654" r:id="rId3"/>
    <p:sldLayoutId id="2147486655" r:id="rId4"/>
    <p:sldLayoutId id="2147486656" r:id="rId5"/>
    <p:sldLayoutId id="2147486657" r:id="rId6"/>
    <p:sldLayoutId id="2147486658" r:id="rId7"/>
    <p:sldLayoutId id="2147486659" r:id="rId8"/>
    <p:sldLayoutId id="2147486660" r:id="rId9"/>
    <p:sldLayoutId id="2147486661" r:id="rId10"/>
    <p:sldLayoutId id="2147486662" r:id="rId11"/>
    <p:sldLayoutId id="21474866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2541063-489D-4217-896D-CAB3CC570D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6" r:id="rId1"/>
    <p:sldLayoutId id="2147486664" r:id="rId2"/>
    <p:sldLayoutId id="2147486665" r:id="rId3"/>
    <p:sldLayoutId id="2147486666" r:id="rId4"/>
    <p:sldLayoutId id="2147486667" r:id="rId5"/>
    <p:sldLayoutId id="2147486668" r:id="rId6"/>
    <p:sldLayoutId id="2147486669" r:id="rId7"/>
    <p:sldLayoutId id="2147486670" r:id="rId8"/>
    <p:sldLayoutId id="2147486671" r:id="rId9"/>
    <p:sldLayoutId id="2147486672" r:id="rId10"/>
    <p:sldLayoutId id="2147486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5E61C36-7332-4188-9249-C626E373EC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76" r:id="rId1"/>
    <p:sldLayoutId id="2147486482" r:id="rId2"/>
    <p:sldLayoutId id="2147486483" r:id="rId3"/>
    <p:sldLayoutId id="2147486484" r:id="rId4"/>
    <p:sldLayoutId id="2147486485" r:id="rId5"/>
    <p:sldLayoutId id="2147486486" r:id="rId6"/>
    <p:sldLayoutId id="2147486487" r:id="rId7"/>
    <p:sldLayoutId id="2147486488" r:id="rId8"/>
    <p:sldLayoutId id="2147486489" r:id="rId9"/>
    <p:sldLayoutId id="2147486490" r:id="rId10"/>
    <p:sldLayoutId id="21474864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C3FA4D7-8F56-4B4C-963B-1C18EDADC7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77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0344C63-A4A3-431B-9998-851A5AF902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78" r:id="rId1"/>
    <p:sldLayoutId id="2147486502" r:id="rId2"/>
    <p:sldLayoutId id="2147486503" r:id="rId3"/>
    <p:sldLayoutId id="2147486504" r:id="rId4"/>
    <p:sldLayoutId id="2147486505" r:id="rId5"/>
    <p:sldLayoutId id="2147486506" r:id="rId6"/>
    <p:sldLayoutId id="2147486507" r:id="rId7"/>
    <p:sldLayoutId id="2147486508" r:id="rId8"/>
    <p:sldLayoutId id="2147486509" r:id="rId9"/>
    <p:sldLayoutId id="2147486510" r:id="rId10"/>
    <p:sldLayoutId id="2147486511" r:id="rId11"/>
    <p:sldLayoutId id="214748651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55A959B-8D07-40D0-8FC0-BB2C8EF260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79" r:id="rId1"/>
    <p:sldLayoutId id="2147486513" r:id="rId2"/>
    <p:sldLayoutId id="2147486514" r:id="rId3"/>
    <p:sldLayoutId id="2147486515" r:id="rId4"/>
    <p:sldLayoutId id="2147486516" r:id="rId5"/>
    <p:sldLayoutId id="2147486517" r:id="rId6"/>
    <p:sldLayoutId id="2147486518" r:id="rId7"/>
    <p:sldLayoutId id="2147486519" r:id="rId8"/>
    <p:sldLayoutId id="2147486520" r:id="rId9"/>
    <p:sldLayoutId id="2147486521" r:id="rId10"/>
    <p:sldLayoutId id="214748652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8BC1C47-146A-4AF5-9F26-5468859DE7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80" r:id="rId1"/>
    <p:sldLayoutId id="2147486523" r:id="rId2"/>
    <p:sldLayoutId id="2147486524" r:id="rId3"/>
    <p:sldLayoutId id="2147486525" r:id="rId4"/>
    <p:sldLayoutId id="2147486526" r:id="rId5"/>
    <p:sldLayoutId id="2147486527" r:id="rId6"/>
    <p:sldLayoutId id="2147486528" r:id="rId7"/>
    <p:sldLayoutId id="2147486529" r:id="rId8"/>
    <p:sldLayoutId id="2147486530" r:id="rId9"/>
    <p:sldLayoutId id="2147486531" r:id="rId10"/>
    <p:sldLayoutId id="214748653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600D7A2-6C3C-4F61-A7FD-943109A9A3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81" r:id="rId1"/>
    <p:sldLayoutId id="2147486533" r:id="rId2"/>
    <p:sldLayoutId id="2147486534" r:id="rId3"/>
    <p:sldLayoutId id="2147486535" r:id="rId4"/>
    <p:sldLayoutId id="2147486536" r:id="rId5"/>
    <p:sldLayoutId id="2147486537" r:id="rId6"/>
    <p:sldLayoutId id="2147486538" r:id="rId7"/>
    <p:sldLayoutId id="2147486539" r:id="rId8"/>
    <p:sldLayoutId id="2147486540" r:id="rId9"/>
    <p:sldLayoutId id="2147486541" r:id="rId10"/>
    <p:sldLayoutId id="2147486542" r:id="rId11"/>
    <p:sldLayoutId id="214748654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DD30487-74E8-4D1F-BDFE-2D3AECFD33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82" r:id="rId1"/>
    <p:sldLayoutId id="2147486544" r:id="rId2"/>
    <p:sldLayoutId id="2147486545" r:id="rId3"/>
    <p:sldLayoutId id="2147486546" r:id="rId4"/>
    <p:sldLayoutId id="2147486547" r:id="rId5"/>
    <p:sldLayoutId id="2147486548" r:id="rId6"/>
    <p:sldLayoutId id="2147486549" r:id="rId7"/>
    <p:sldLayoutId id="2147486550" r:id="rId8"/>
    <p:sldLayoutId id="2147486551" r:id="rId9"/>
    <p:sldLayoutId id="2147486552" r:id="rId10"/>
    <p:sldLayoutId id="21474865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9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82725" y="1295400"/>
            <a:ext cx="7086600" cy="2400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 圆满的误会</a:t>
            </a:r>
            <a:endParaRPr lang="zh-CN" altLang="en-US" sz="6000" kern="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000875" cy="1163637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练习   一向</a:t>
            </a:r>
            <a:r>
              <a:rPr lang="en-US" altLang="zh-CN" b="1" smtClean="0">
                <a:solidFill>
                  <a:schemeClr val="tx1"/>
                </a:solidFill>
              </a:rPr>
              <a:t>/</a:t>
            </a:r>
            <a:r>
              <a:rPr lang="zh-CN" altLang="en-US" b="1" smtClean="0">
                <a:solidFill>
                  <a:schemeClr val="tx1"/>
                </a:solidFill>
              </a:rPr>
              <a:t>一直</a:t>
            </a:r>
          </a:p>
        </p:txBody>
      </p:sp>
      <p:sp>
        <p:nvSpPr>
          <p:cNvPr id="1091587" name="Text Box 3"/>
          <p:cNvSpPr txBox="1">
            <a:spLocks noChangeArrowheads="1"/>
          </p:cNvSpPr>
          <p:nvPr/>
        </p:nvSpPr>
        <p:spPr bwMode="auto">
          <a:xfrm>
            <a:off x="250825" y="1981200"/>
            <a:ext cx="8207375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他从早上到中午（    ）在打球。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他待人（    ）热心。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你这样（    ）努力下去，一定会成功的。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他这个人（    ）不爱说话。</a:t>
            </a:r>
            <a:endParaRPr lang="en-US" altLang="zh-CN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33800" y="20685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一直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0" y="26781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一向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32766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一直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39735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一向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87" grpId="0"/>
      <p:bldP spid="2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语法</a:t>
            </a:r>
            <a:r>
              <a:rPr lang="en-US" altLang="zh-CN" b="1" smtClean="0"/>
              <a:t>2</a:t>
            </a:r>
            <a:r>
              <a:rPr lang="zh-CN" altLang="en-US" b="1" smtClean="0"/>
              <a:t>：赶快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574088" cy="28956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老师让你</a:t>
            </a:r>
            <a:r>
              <a:rPr lang="zh-CN" altLang="en-US" b="1" smtClean="0">
                <a:solidFill>
                  <a:schemeClr val="hlink"/>
                </a:solidFill>
              </a:rPr>
              <a:t>赶快</a:t>
            </a:r>
            <a:r>
              <a:rPr lang="zh-CN" altLang="en-US" b="1" smtClean="0"/>
              <a:t>去一下他的办公室。</a:t>
            </a:r>
          </a:p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妈妈对小明说：</a:t>
            </a:r>
            <a:r>
              <a:rPr lang="zh-CN" altLang="en-US" b="1" smtClean="0">
                <a:latin typeface="Arial" charset="0"/>
              </a:rPr>
              <a:t>“</a:t>
            </a:r>
            <a:r>
              <a:rPr lang="zh-CN" altLang="en-US" b="1" smtClean="0">
                <a:solidFill>
                  <a:schemeClr val="hlink"/>
                </a:solidFill>
              </a:rPr>
              <a:t>赶快</a:t>
            </a:r>
            <a:r>
              <a:rPr lang="zh-CN" altLang="en-US" b="1" smtClean="0"/>
              <a:t>起床！要迟到了！</a:t>
            </a:r>
            <a:r>
              <a:rPr lang="zh-CN" altLang="en-US" b="1" smtClean="0">
                <a:latin typeface="Arial" charset="0"/>
              </a:rPr>
              <a:t>”</a:t>
            </a:r>
            <a:endParaRPr lang="zh-CN" altLang="en-US" b="1" smtClean="0"/>
          </a:p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听到敲门声，妈妈</a:t>
            </a:r>
            <a:r>
              <a:rPr lang="zh-CN" altLang="en-US" b="1" smtClean="0">
                <a:solidFill>
                  <a:schemeClr val="hlink"/>
                </a:solidFill>
              </a:rPr>
              <a:t>赶快</a:t>
            </a:r>
            <a:r>
              <a:rPr lang="zh-CN" altLang="en-US" b="1" smtClean="0"/>
              <a:t>去开门。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即时练习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991600" cy="3998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400" b="1" dirty="0"/>
              <a:t>◇ </a:t>
            </a:r>
            <a:r>
              <a:rPr lang="zh-CN" altLang="en-US" sz="2400" b="1" dirty="0"/>
              <a:t>用</a:t>
            </a:r>
            <a:r>
              <a:rPr lang="zh-CN" altLang="en-US" sz="2400" b="1" dirty="0">
                <a:latin typeface="Arial"/>
              </a:rPr>
              <a:t>“</a:t>
            </a:r>
            <a:r>
              <a:rPr lang="zh-CN" altLang="en-US" sz="2400" b="1" dirty="0"/>
              <a:t>赶</a:t>
            </a:r>
            <a:r>
              <a:rPr lang="zh-CN" altLang="en-US" sz="2400" b="1" dirty="0" smtClean="0"/>
              <a:t>快”完</a:t>
            </a:r>
            <a:r>
              <a:rPr lang="zh-CN" altLang="en-US" sz="2400" b="1" dirty="0"/>
              <a:t>成句子：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zh-CN" altLang="en-US" sz="2400" b="1" dirty="0"/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2400" b="1" dirty="0" smtClean="0"/>
              <a:t>爷</a:t>
            </a:r>
            <a:r>
              <a:rPr lang="zh-CN" altLang="en-US" sz="2400" b="1" dirty="0"/>
              <a:t>爷病得很厉害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_______________________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2400" b="1" dirty="0" smtClean="0"/>
              <a:t>上课时间已经到了，</a:t>
            </a:r>
            <a:r>
              <a:rPr lang="en-US" altLang="zh-CN" sz="2400" b="1" dirty="0" smtClean="0"/>
              <a:t>________________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2400" b="1" dirty="0" smtClean="0"/>
              <a:t>突然下</a:t>
            </a:r>
            <a:r>
              <a:rPr lang="zh-CN" altLang="en-US" sz="2400" b="1" dirty="0"/>
              <a:t>起了大雨，</a:t>
            </a:r>
            <a:r>
              <a:rPr lang="zh-CN" altLang="en-US" sz="2400" b="1" dirty="0" smtClean="0"/>
              <a:t>我</a:t>
            </a:r>
            <a:r>
              <a:rPr lang="en-US" altLang="zh-CN" sz="2400" b="1" dirty="0" smtClean="0"/>
              <a:t>________________________</a:t>
            </a:r>
            <a:r>
              <a:rPr lang="zh-CN" altLang="en-US" sz="2400" b="1" dirty="0"/>
              <a:t>。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2400" b="1" dirty="0" smtClean="0"/>
              <a:t>听</a:t>
            </a:r>
            <a:r>
              <a:rPr lang="zh-CN" altLang="en-US" sz="2400" b="1" dirty="0"/>
              <a:t>到楼下有人</a:t>
            </a:r>
            <a:r>
              <a:rPr lang="zh-CN" altLang="en-US" sz="2400" b="1" dirty="0" smtClean="0"/>
              <a:t>喊我的</a:t>
            </a:r>
            <a:r>
              <a:rPr lang="zh-CN" altLang="en-US" sz="2400" b="1" dirty="0"/>
              <a:t>名字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______________________</a:t>
            </a:r>
            <a:r>
              <a:rPr lang="zh-CN" altLang="en-US" sz="2400" b="1" dirty="0"/>
              <a:t>。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2400" b="1" dirty="0" smtClean="0"/>
              <a:t>听说</a:t>
            </a:r>
            <a:r>
              <a:rPr lang="zh-CN" altLang="en-US" sz="2400" b="1" dirty="0"/>
              <a:t>孩</a:t>
            </a:r>
            <a:r>
              <a:rPr lang="zh-CN" altLang="en-US" sz="2400" b="1" dirty="0" smtClean="0"/>
              <a:t>子在学校发烧了，妈妈</a:t>
            </a:r>
            <a:r>
              <a:rPr lang="en-US" altLang="zh-CN" sz="2400" b="1" dirty="0" smtClean="0"/>
              <a:t>______________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352800" y="2514600"/>
            <a:ext cx="365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咱们赶快把他送到医院去吧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719513" y="3200400"/>
            <a:ext cx="3317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咱们赶快走吧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719513" y="3810000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赶快打开了伞</a:t>
            </a:r>
            <a:endParaRPr lang="zh-CN" alt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419600" y="4419600"/>
            <a:ext cx="4211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我赶快答应了一声</a:t>
            </a:r>
            <a:r>
              <a:rPr lang="en-US" altLang="zh-CN" sz="2000" b="1">
                <a:solidFill>
                  <a:schemeClr val="folHlink"/>
                </a:solidFill>
                <a:ea typeface="楷体_GB2312" pitchFamily="49" charset="-122"/>
              </a:rPr>
              <a:t>/</a:t>
            </a: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我赶快伸头去看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876800" y="51054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chemeClr val="folHlink"/>
                </a:solidFill>
                <a:ea typeface="楷体_GB2312" pitchFamily="49" charset="-122"/>
              </a:rPr>
              <a:t>赶快来到了学校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语法</a:t>
            </a:r>
            <a:r>
              <a:rPr lang="en-US" altLang="zh-CN" b="1" smtClean="0"/>
              <a:t>3</a:t>
            </a:r>
            <a:r>
              <a:rPr lang="zh-CN" altLang="en-US" b="1" smtClean="0"/>
              <a:t>：转眼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>
          <a:xfrm>
            <a:off x="320675" y="1676400"/>
            <a:ext cx="8802688" cy="2590800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真快啊，</a:t>
            </a:r>
            <a:r>
              <a:rPr lang="zh-CN" altLang="en-US" b="1" smtClean="0">
                <a:solidFill>
                  <a:srgbClr val="FF0000"/>
                </a:solidFill>
              </a:rPr>
              <a:t>转眼</a:t>
            </a:r>
            <a:r>
              <a:rPr lang="zh-CN" altLang="en-US" b="1" smtClean="0"/>
              <a:t>，快到期中考试了。 </a:t>
            </a:r>
          </a:p>
          <a:p>
            <a:pPr marL="609600" indent="-609600" eaLnBrk="1" hangingPunct="1">
              <a:lnSpc>
                <a:spcPct val="14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时间过得真快，</a:t>
            </a:r>
            <a:r>
              <a:rPr lang="zh-CN" altLang="en-US" b="1" smtClean="0">
                <a:solidFill>
                  <a:srgbClr val="FF0000"/>
                </a:solidFill>
              </a:rPr>
              <a:t>转眼之间</a:t>
            </a:r>
            <a:r>
              <a:rPr lang="zh-CN" altLang="en-US" b="1" smtClean="0"/>
              <a:t>孩子们都长大了。</a:t>
            </a:r>
          </a:p>
          <a:p>
            <a:pPr marL="609600" indent="-609600" eaLnBrk="1" hangingPunct="1">
              <a:lnSpc>
                <a:spcPct val="14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没觉得自己老了，可</a:t>
            </a:r>
            <a:r>
              <a:rPr lang="zh-CN" altLang="en-US" b="1" smtClean="0">
                <a:solidFill>
                  <a:srgbClr val="FF0000"/>
                </a:solidFill>
              </a:rPr>
              <a:t>一转眼</a:t>
            </a:r>
            <a:r>
              <a:rPr lang="zh-CN" altLang="en-US" b="1" smtClean="0"/>
              <a:t>就该退休了。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即时练习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991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800" b="1" dirty="0"/>
              <a:t>◇ </a:t>
            </a:r>
            <a:r>
              <a:rPr lang="zh-CN" altLang="en-US" sz="2800" b="1" dirty="0"/>
              <a:t>用</a:t>
            </a:r>
            <a:r>
              <a:rPr lang="zh-CN" altLang="en-US" sz="2800" b="1" dirty="0">
                <a:latin typeface="Arial"/>
              </a:rPr>
              <a:t>“</a:t>
            </a:r>
            <a:r>
              <a:rPr lang="zh-CN" altLang="en-US" sz="2800" b="1" dirty="0"/>
              <a:t>转眼</a:t>
            </a:r>
            <a:r>
              <a:rPr lang="zh-CN" altLang="en-US" sz="2800" b="1" dirty="0">
                <a:latin typeface="Arial"/>
              </a:rPr>
              <a:t>”</a:t>
            </a:r>
            <a:r>
              <a:rPr lang="zh-CN" altLang="en-US" sz="2800" b="1" dirty="0"/>
              <a:t>改说句子：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zh-CN" altLang="en-US" sz="2800" b="1" dirty="0"/>
          </a:p>
          <a:p>
            <a:pPr marL="514350" indent="-514350" eaLnBrk="1" hangingPunct="1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800" b="1" dirty="0">
                <a:ea typeface="楷体_GB2312" pitchFamily="49" charset="-122"/>
              </a:rPr>
              <a:t>刚才还在下雨，可是很快太阳就出来了</a:t>
            </a:r>
          </a:p>
          <a:p>
            <a:pPr marL="514350" indent="-514350" eaLnBrk="1" hangingPunct="1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800" b="1" dirty="0">
                <a:ea typeface="楷体_GB2312" pitchFamily="49" charset="-122"/>
              </a:rPr>
              <a:t>我们已经上大学三年级了，很快就要毕业了。</a:t>
            </a:r>
          </a:p>
          <a:p>
            <a:pPr marL="514350" indent="-514350" eaLnBrk="1" hangingPunct="1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800" b="1" dirty="0" smtClean="0">
                <a:ea typeface="楷体_GB2312" pitchFamily="49" charset="-122"/>
              </a:rPr>
              <a:t>马</a:t>
            </a:r>
            <a:r>
              <a:rPr lang="zh-CN" altLang="en-US" sz="2800" b="1" dirty="0">
                <a:ea typeface="楷体_GB2312" pitchFamily="49" charset="-122"/>
              </a:rPr>
              <a:t>上就要期末考试了，我们心里都很紧张。</a:t>
            </a:r>
          </a:p>
          <a:p>
            <a:pPr marL="514350" indent="-514350" eaLnBrk="1" hangingPunct="1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800" b="1" dirty="0">
                <a:ea typeface="楷体_GB2312" pitchFamily="49" charset="-122"/>
              </a:rPr>
              <a:t>我一直把女儿当成小孩子，没感觉到她的成长，可她马上就要上大学</a:t>
            </a:r>
            <a:r>
              <a:rPr lang="zh-CN" altLang="en-US" sz="2800" b="1" dirty="0" smtClean="0">
                <a:ea typeface="楷体_GB2312" pitchFamily="49" charset="-122"/>
              </a:rPr>
              <a:t>了。</a:t>
            </a:r>
            <a:endParaRPr lang="zh-CN" altLang="en-US" sz="2800" b="1" dirty="0"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课文：</a:t>
            </a:r>
            <a:endParaRPr lang="en-US" altLang="zh-CN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CN" altLang="en-US" b="1" smtClean="0"/>
              <a:t>罗晓兰和吴天宇是怎么认识的？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2590800"/>
            <a:ext cx="8686800" cy="293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zh-CN" altLang="en-US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公交车站    不远处   一男一女     用</a:t>
            </a:r>
            <a:r>
              <a:rPr lang="en-US" altLang="zh-CN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……</a:t>
            </a:r>
            <a:r>
              <a:rPr lang="zh-CN" altLang="en-US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交流   </a:t>
            </a:r>
            <a:r>
              <a:rPr lang="zh-CN" altLang="en-US" sz="2800" b="1" kern="0" dirty="0">
                <a:solidFill>
                  <a:srgbClr val="FF0000"/>
                </a:solidFill>
                <a:latin typeface="Tahoma"/>
                <a:ea typeface="楷体_GB2312" pitchFamily="49" charset="-122"/>
              </a:rPr>
              <a:t>吸引</a:t>
            </a:r>
            <a:r>
              <a:rPr lang="zh-CN" altLang="en-US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  </a:t>
            </a:r>
            <a:endParaRPr lang="en-US" altLang="zh-CN" sz="2800" b="1" kern="0" dirty="0">
              <a:solidFill>
                <a:srgbClr val="0416BC"/>
              </a:solidFill>
              <a:latin typeface="Tahoma"/>
              <a:ea typeface="楷体_GB2312" pitchFamily="49" charset="-122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zh-CN" altLang="en-US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义工    定期    聋哑学校    熟练</a:t>
            </a:r>
            <a:endParaRPr lang="en-US" altLang="zh-CN" sz="2800" b="1" kern="0" dirty="0">
              <a:solidFill>
                <a:srgbClr val="0416BC"/>
              </a:solidFill>
              <a:latin typeface="Tahoma"/>
              <a:ea typeface="楷体_GB2312" pitchFamily="49" charset="-122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zh-CN" altLang="en-US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看得出来    </a:t>
            </a:r>
            <a:r>
              <a:rPr lang="zh-CN" altLang="en-US" sz="2800" b="1" kern="0" dirty="0">
                <a:solidFill>
                  <a:srgbClr val="FF0000"/>
                </a:solidFill>
                <a:latin typeface="Tahoma"/>
                <a:ea typeface="楷体_GB2312" pitchFamily="49" charset="-122"/>
              </a:rPr>
              <a:t>一向   </a:t>
            </a:r>
            <a:r>
              <a:rPr lang="zh-CN" altLang="en-US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乐于助人    </a:t>
            </a:r>
            <a:r>
              <a:rPr lang="zh-CN" altLang="en-US" sz="2800" b="1" kern="0" dirty="0">
                <a:solidFill>
                  <a:srgbClr val="FF0000"/>
                </a:solidFill>
                <a:latin typeface="Tahoma"/>
                <a:ea typeface="楷体_GB2312" pitchFamily="49" charset="-122"/>
              </a:rPr>
              <a:t>赶快</a:t>
            </a:r>
            <a:r>
              <a:rPr lang="zh-CN" altLang="en-US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    </a:t>
            </a:r>
            <a:r>
              <a:rPr lang="zh-CN" altLang="en-US" sz="2800" b="1" kern="0" dirty="0">
                <a:solidFill>
                  <a:srgbClr val="0416BC"/>
                </a:solidFill>
                <a:latin typeface="Arial"/>
                <a:ea typeface="楷体_GB2312" pitchFamily="49" charset="-122"/>
              </a:rPr>
              <a:t>为了      </a:t>
            </a:r>
            <a:r>
              <a:rPr lang="zh-CN" altLang="en-US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留下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zh-CN" altLang="en-US" sz="2800" b="1" kern="0" dirty="0">
                <a:solidFill>
                  <a:srgbClr val="0416BC"/>
                </a:solidFill>
                <a:latin typeface="Tahoma"/>
                <a:ea typeface="楷体_GB2312" pitchFamily="49" charset="-122"/>
              </a:rPr>
              <a:t>第二天    意外   电子邮件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小结；作业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421688" cy="399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b="1" smtClean="0"/>
              <a:t>重点词：</a:t>
            </a:r>
            <a:r>
              <a:rPr lang="zh-CN" altLang="en-US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吸引、体贴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/>
              <a:t>语法：</a:t>
            </a:r>
            <a:r>
              <a:rPr lang="zh-CN" altLang="en-US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一向、赶快、转眼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latin typeface="宋体" pitchFamily="2" charset="-122"/>
              </a:rPr>
              <a:t>课文：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b="1" smtClean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smtClean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smtClean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罗晓兰和吴天宇是怎么认识的？</a:t>
            </a:r>
            <a:endParaRPr lang="en-US" altLang="zh-CN" sz="2800" b="1" smtClean="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）他们是怎么交往的？</a:t>
            </a:r>
            <a:endParaRPr lang="en-US" altLang="zh-CN" sz="2800" b="1" smtClean="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）她为什么心里很苦恼？为什么难过？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b="1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smtClean="0"/>
              <a:t>预习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10600" cy="399891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/>
              <a:t>生词</a:t>
            </a:r>
            <a:r>
              <a:rPr lang="en-US" altLang="zh-CN" dirty="0" smtClean="0"/>
              <a:t>26</a:t>
            </a:r>
            <a:r>
              <a:rPr lang="en-US" altLang="zh-CN" dirty="0" smtClean="0">
                <a:latin typeface="Arial"/>
              </a:rPr>
              <a:t>—</a:t>
            </a:r>
            <a:r>
              <a:rPr lang="en-US" altLang="zh-CN" dirty="0" smtClean="0"/>
              <a:t>49</a:t>
            </a:r>
          </a:p>
          <a:p>
            <a:pPr eaLnBrk="1" hangingPunct="1">
              <a:defRPr/>
            </a:pPr>
            <a:r>
              <a:rPr lang="zh-CN" altLang="en-US" dirty="0"/>
              <a:t>重点</a:t>
            </a:r>
            <a:r>
              <a:rPr lang="zh-CN" altLang="en-US" dirty="0" smtClean="0"/>
              <a:t>词：</a:t>
            </a:r>
            <a:r>
              <a:rPr lang="zh-CN" altLang="en-US" dirty="0">
                <a:solidFill>
                  <a:srgbClr val="0416BC"/>
                </a:solidFill>
              </a:rPr>
              <a:t>矛盾</a:t>
            </a:r>
            <a:r>
              <a:rPr lang="zh-CN" altLang="en-US" dirty="0" smtClean="0">
                <a:solidFill>
                  <a:srgbClr val="0416BC"/>
                </a:solidFill>
              </a:rPr>
              <a:t>，说服，脾气，积极，回报</a:t>
            </a:r>
            <a:endParaRPr lang="en-US" altLang="zh-CN" dirty="0" smtClean="0">
              <a:solidFill>
                <a:srgbClr val="0416BC"/>
              </a:solidFill>
            </a:endParaRPr>
          </a:p>
          <a:p>
            <a:pPr eaLnBrk="1" hangingPunct="1">
              <a:defRPr/>
            </a:pPr>
            <a:r>
              <a:rPr lang="zh-CN" altLang="en-US" dirty="0"/>
              <a:t>语</a:t>
            </a:r>
            <a:r>
              <a:rPr lang="zh-CN" altLang="en-US" dirty="0" smtClean="0"/>
              <a:t>法：</a:t>
            </a:r>
            <a:r>
              <a:rPr lang="zh-CN" altLang="en-US" dirty="0" smtClean="0">
                <a:solidFill>
                  <a:srgbClr val="0416BC"/>
                </a:solidFill>
              </a:rPr>
              <a:t>顿</a:t>
            </a:r>
            <a:r>
              <a:rPr lang="zh-CN" altLang="en-US" dirty="0">
                <a:solidFill>
                  <a:srgbClr val="0416BC"/>
                </a:solidFill>
              </a:rPr>
              <a:t>时，</a:t>
            </a:r>
            <a:r>
              <a:rPr lang="zh-CN" altLang="en-US" dirty="0" smtClean="0">
                <a:solidFill>
                  <a:srgbClr val="0416BC"/>
                </a:solidFill>
              </a:rPr>
              <a:t>不出</a:t>
            </a:r>
            <a:r>
              <a:rPr lang="en-US" altLang="zh-CN" dirty="0" smtClean="0">
                <a:solidFill>
                  <a:srgbClr val="0416BC"/>
                </a:solidFill>
              </a:rPr>
              <a:t>……</a:t>
            </a:r>
            <a:r>
              <a:rPr lang="zh-CN" altLang="en-US" dirty="0" smtClean="0">
                <a:solidFill>
                  <a:srgbClr val="0416BC"/>
                </a:solidFill>
              </a:rPr>
              <a:t>所料，亲眼</a:t>
            </a:r>
            <a:endParaRPr lang="en-US" altLang="zh-CN" dirty="0" smtClean="0">
              <a:solidFill>
                <a:srgbClr val="0416BC"/>
              </a:solidFill>
            </a:endParaRPr>
          </a:p>
          <a:p>
            <a:pPr eaLnBrk="1" hangingPunct="1">
              <a:defRPr/>
            </a:pPr>
            <a:r>
              <a:rPr lang="zh-CN" altLang="en-US" dirty="0" smtClean="0"/>
              <a:t>课文（</a:t>
            </a:r>
            <a:r>
              <a:rPr lang="en-US" altLang="zh-CN" dirty="0" smtClean="0"/>
              <a:t>7-</a:t>
            </a:r>
            <a:r>
              <a:rPr lang="en-US" altLang="zh-CN" dirty="0"/>
              <a:t>9</a:t>
            </a:r>
            <a:r>
              <a:rPr lang="zh-CN" altLang="en-US" dirty="0" smtClean="0"/>
              <a:t>）：</a:t>
            </a:r>
            <a:endParaRPr lang="en-US" altLang="zh-CN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0416BC"/>
                </a:solidFill>
              </a:rPr>
              <a:t>吴天宇是怎么向罗晓兰表白的？她是什么反应？</a:t>
            </a:r>
            <a:endParaRPr lang="en-US" altLang="zh-CN" dirty="0" smtClean="0">
              <a:solidFill>
                <a:srgbClr val="0416BC"/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0416BC"/>
                </a:solidFill>
              </a:rPr>
              <a:t>父母同意他们恋爱吗？她是怎么说服父母的？</a:t>
            </a:r>
            <a:endParaRPr lang="en-US" altLang="zh-CN" dirty="0" smtClean="0">
              <a:solidFill>
                <a:srgbClr val="0416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5453062" cy="881062"/>
          </a:xfrm>
        </p:spPr>
        <p:txBody>
          <a:bodyPr/>
          <a:lstStyle/>
          <a:p>
            <a:pPr algn="ctr"/>
            <a:r>
              <a:rPr lang="zh-CN" altLang="en-US" smtClean="0"/>
              <a:t>手语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81225"/>
            <a:ext cx="2552700" cy="445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2860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32766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38200" y="2371725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416BC"/>
                </a:solidFill>
              </a:rPr>
              <a:t>你好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10400" y="25908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416BC"/>
                </a:solidFill>
              </a:rPr>
              <a:t>对不起</a:t>
            </a:r>
          </a:p>
        </p:txBody>
      </p:sp>
      <p:pic>
        <p:nvPicPr>
          <p:cNvPr id="80904" name="Picture 8" descr="c:\users\n\appdata\roaming\360se6\User Data\temp\ca6e28db2682873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3505200"/>
            <a:ext cx="1714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6" name="Picture 10" descr="c:\users\n\appdata\roaming\360se6\User Data\temp\cce482d013599cb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863" y="4933950"/>
            <a:ext cx="1714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6413" y="6067425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416BC"/>
                </a:solidFill>
              </a:rPr>
              <a:t>没关系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59394" name="Picture 2" descr="http://gb.cri.cn/mmsource/images/2007/01/25/em07012510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441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哪里哪里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916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 阿里夸小王的女朋友：“你的女朋友太漂亮了！”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</a:t>
            </a:r>
            <a:r>
              <a:rPr lang="zh-CN" altLang="en-US" sz="2800" b="1" smtClean="0"/>
              <a:t>小王很得意，但还是说：“哪里哪里，谢谢！”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</a:t>
            </a:r>
            <a:r>
              <a:rPr lang="zh-CN" altLang="en-US" sz="2800" b="1" smtClean="0"/>
              <a:t>阿里愣了一会，然后很疑惑地说：“眼睛漂亮，鼻子漂亮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哪儿都很漂亮啊。”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rgbClr val="000000"/>
                </a:solidFill>
              </a:rPr>
              <a:t>吸引</a:t>
            </a:r>
            <a:endParaRPr lang="zh-CN" altLang="en-US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228600" y="4419600"/>
            <a:ext cx="8839200" cy="1828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）老人讲的故事非常有意思，把大家的注意力都完全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了。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）那家商店正在搞打折活动，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。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98813" y="2146300"/>
            <a:ext cx="2519362" cy="1296988"/>
          </a:xfrm>
          <a:prstGeom prst="rect">
            <a:avLst/>
          </a:prstGeom>
          <a:noFill/>
          <a:ln>
            <a:solidFill>
              <a:schemeClr val="hlink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09600" indent="-609600">
              <a:buFont typeface="Wingdings" pitchFamily="2" charset="2"/>
              <a:buNone/>
              <a:defRPr/>
            </a:pPr>
            <a:r>
              <a:rPr lang="zh-CN" altLang="en-US" sz="8000" kern="0" dirty="0">
                <a:ea typeface="楷体_GB2312" pitchFamily="49" charset="-122"/>
              </a:rPr>
              <a:t>吸引</a:t>
            </a:r>
            <a:endParaRPr lang="zh-CN" altLang="en-US" sz="8000" kern="0" dirty="0" smtClean="0">
              <a:ea typeface="楷体_GB2312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61075" y="1911350"/>
            <a:ext cx="2743200" cy="1766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3200" b="1" kern="0" dirty="0">
                <a:solidFill>
                  <a:srgbClr val="000000"/>
                </a:solidFill>
                <a:latin typeface="Tahoma"/>
                <a:ea typeface="宋体"/>
              </a:rPr>
              <a:t>~</a:t>
            </a:r>
            <a:r>
              <a:rPr lang="zh-CN" altLang="en-US" sz="3200" b="1" kern="0" dirty="0">
                <a:solidFill>
                  <a:srgbClr val="000000"/>
                </a:solidFill>
                <a:latin typeface="Tahoma"/>
                <a:ea typeface="宋体"/>
              </a:rPr>
              <a:t>顾客   </a:t>
            </a:r>
            <a:endParaRPr lang="en-US" altLang="zh-CN" sz="3200" b="1" kern="0" dirty="0">
              <a:solidFill>
                <a:srgbClr val="000000"/>
              </a:solidFill>
              <a:latin typeface="Tahoma"/>
              <a:ea typeface="宋体"/>
            </a:endParaRPr>
          </a:p>
          <a:p>
            <a:pPr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endParaRPr lang="en-US" altLang="zh-CN" sz="3200" b="1" kern="0" dirty="0">
              <a:solidFill>
                <a:srgbClr val="000000"/>
              </a:solidFill>
              <a:latin typeface="Tahoma"/>
              <a:ea typeface="宋体"/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3200" b="1" kern="0" dirty="0">
                <a:solidFill>
                  <a:srgbClr val="000000"/>
                </a:solidFill>
                <a:latin typeface="Tahoma"/>
                <a:ea typeface="宋体"/>
              </a:rPr>
              <a:t>~</a:t>
            </a:r>
            <a:r>
              <a:rPr lang="zh-CN" altLang="en-US" sz="3200" b="1" kern="0" dirty="0">
                <a:solidFill>
                  <a:srgbClr val="000000"/>
                </a:solidFill>
                <a:latin typeface="Tahoma"/>
                <a:ea typeface="宋体"/>
              </a:rPr>
              <a:t>过来  </a:t>
            </a:r>
            <a:r>
              <a:rPr lang="en-US" altLang="zh-CN" sz="3200" b="1" kern="0" dirty="0">
                <a:solidFill>
                  <a:srgbClr val="000000"/>
                </a:solidFill>
                <a:latin typeface="Tahoma"/>
                <a:ea typeface="宋体"/>
              </a:rPr>
              <a:t>~</a:t>
            </a:r>
            <a:r>
              <a:rPr lang="zh-CN" altLang="en-US" sz="3200" b="1" kern="0" dirty="0">
                <a:solidFill>
                  <a:srgbClr val="000000"/>
                </a:solidFill>
                <a:latin typeface="Tahoma"/>
                <a:ea typeface="宋体"/>
              </a:rPr>
              <a:t>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963" y="2146300"/>
            <a:ext cx="2895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r>
              <a:rPr lang="zh-CN" altLang="en-US" sz="3200" b="1" kern="0" dirty="0">
                <a:solidFill>
                  <a:srgbClr val="000000"/>
                </a:solidFill>
                <a:latin typeface="Tahoma"/>
                <a:ea typeface="宋体"/>
              </a:rPr>
              <a:t>受到</a:t>
            </a:r>
            <a:r>
              <a:rPr lang="en-US" altLang="zh-CN" sz="3200" b="1" kern="0" dirty="0">
                <a:solidFill>
                  <a:srgbClr val="000000"/>
                </a:solidFill>
                <a:latin typeface="Tahoma"/>
                <a:ea typeface="宋体"/>
              </a:rPr>
              <a:t>~</a:t>
            </a:r>
            <a:r>
              <a:rPr lang="zh-CN" altLang="en-US" sz="3200" b="1" kern="0" dirty="0">
                <a:solidFill>
                  <a:srgbClr val="000000"/>
                </a:solidFill>
                <a:latin typeface="Tahoma"/>
                <a:ea typeface="宋体"/>
              </a:rPr>
              <a:t>   被</a:t>
            </a:r>
            <a:r>
              <a:rPr lang="en-US" altLang="zh-CN" sz="3200" b="1" kern="0" dirty="0">
                <a:solidFill>
                  <a:srgbClr val="000000"/>
                </a:solidFill>
                <a:latin typeface="Tahoma"/>
                <a:ea typeface="宋体"/>
              </a:rPr>
              <a:t>~</a:t>
            </a:r>
            <a:endParaRPr lang="zh-CN" altLang="en-US" sz="3200" b="1" kern="0" dirty="0">
              <a:solidFill>
                <a:srgbClr val="000000"/>
              </a:solidFill>
              <a:latin typeface="Tahoma"/>
              <a:ea typeface="宋体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7400" y="50403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吸引住了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72200" y="56388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吸引了很多顾客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  <p:bldP spid="2" grpId="0"/>
      <p:bldP spid="3" grpId="0"/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体贴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2060575"/>
            <a:ext cx="2519363" cy="1296988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8000" smtClean="0">
                <a:ea typeface="楷体_GB2312" pitchFamily="49" charset="-122"/>
              </a:rPr>
              <a:t>体贴</a:t>
            </a:r>
          </a:p>
        </p:txBody>
      </p:sp>
      <p:sp>
        <p:nvSpPr>
          <p:cNvPr id="883717" name="Text Box 5"/>
          <p:cNvSpPr txBox="1">
            <a:spLocks noChangeArrowheads="1"/>
          </p:cNvSpPr>
          <p:nvPr/>
        </p:nvSpPr>
        <p:spPr bwMode="auto">
          <a:xfrm>
            <a:off x="152400" y="4059238"/>
            <a:ext cx="8893175" cy="2249487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zh-CN" altLang="en-US" sz="2800" b="1" dirty="0" smtClean="0">
                <a:solidFill>
                  <a:srgbClr val="000000"/>
                </a:solidFill>
              </a:rPr>
              <a:t>每天早上上班之前，妻子都为他准备好了要穿的衣服和午餐，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_______________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。</a:t>
            </a:r>
            <a:endParaRPr lang="en-US" altLang="zh-CN" sz="2800" b="1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zh-CN" altLang="en-US" sz="2800" b="1" dirty="0" smtClean="0">
                <a:solidFill>
                  <a:srgbClr val="000000"/>
                </a:solidFill>
              </a:rPr>
              <a:t>甲：你将来想要一个男孩还是一个女孩？</a:t>
            </a:r>
            <a:endParaRPr lang="en-US" altLang="zh-CN" sz="28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altLang="zh-CN" sz="2800" b="1" dirty="0" smtClean="0">
                <a:solidFill>
                  <a:srgbClr val="000000"/>
                </a:solidFill>
              </a:rPr>
              <a:t>    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乙：女孩吧。我觉得女孩子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_______________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。</a:t>
            </a:r>
            <a:endParaRPr lang="en-US" altLang="zh-CN" sz="2800" b="1" dirty="0" smtClean="0">
              <a:solidFill>
                <a:srgbClr val="000000"/>
              </a:solidFill>
            </a:endParaRPr>
          </a:p>
        </p:txBody>
      </p:sp>
      <p:sp>
        <p:nvSpPr>
          <p:cNvPr id="883718" name="Text Box 6"/>
          <p:cNvSpPr txBox="1">
            <a:spLocks noChangeArrowheads="1"/>
          </p:cNvSpPr>
          <p:nvPr/>
        </p:nvSpPr>
        <p:spPr bwMode="auto">
          <a:xfrm>
            <a:off x="323850" y="1822450"/>
            <a:ext cx="2592388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十分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  <a:p>
            <a:pPr eaLnBrk="1" hangingPunct="1">
              <a:spcBef>
                <a:spcPct val="50000"/>
              </a:spcBef>
            </a:pP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[</a:t>
            </a: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对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父母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]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很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</p:txBody>
      </p:sp>
      <p:sp>
        <p:nvSpPr>
          <p:cNvPr id="883722" name="Text Box 10"/>
          <p:cNvSpPr txBox="1">
            <a:spLocks noChangeArrowheads="1"/>
          </p:cNvSpPr>
          <p:nvPr/>
        </p:nvSpPr>
        <p:spPr bwMode="auto">
          <a:xfrm>
            <a:off x="5954713" y="1828800"/>
            <a:ext cx="2884487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父母</a:t>
            </a: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kumimoji="1" lang="zh-CN" altLang="en-US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得不得了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33600" y="4495800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对他非常体贴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53000" y="5802313"/>
            <a:ext cx="304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对父母更体贴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7" grpId="0"/>
      <p:bldP spid="883718" grpId="0"/>
      <p:bldP spid="883722" grpId="0"/>
      <p:bldP spid="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生词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1447800"/>
            <a:ext cx="1828800" cy="5257800"/>
          </a:xfrm>
        </p:spPr>
        <p:txBody>
          <a:bodyPr/>
          <a:lstStyle/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圆满</a:t>
            </a:r>
            <a:endParaRPr lang="en-US" altLang="zh-CN" b="1" smtClean="0"/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误会</a:t>
            </a:r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手语</a:t>
            </a:r>
            <a:endParaRPr lang="en-US" altLang="zh-CN" b="1" smtClean="0"/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rgbClr val="FF0000"/>
                </a:solidFill>
              </a:rPr>
              <a:t>吸引</a:t>
            </a:r>
            <a:endParaRPr lang="en-US" altLang="zh-CN" b="1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视线</a:t>
            </a:r>
            <a:endParaRPr lang="en-US" altLang="zh-CN" b="1" smtClean="0"/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义工</a:t>
            </a:r>
            <a:endParaRPr lang="en-US" altLang="zh-CN" sz="2400" b="1" smtClean="0"/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定期</a:t>
            </a:r>
            <a:endParaRPr lang="en-US" altLang="zh-CN" b="1" smtClean="0"/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聋哑</a:t>
            </a:r>
            <a:endParaRPr lang="en-US" altLang="zh-CN" b="1" smtClean="0"/>
          </a:p>
        </p:txBody>
      </p:sp>
      <p:sp>
        <p:nvSpPr>
          <p:cNvPr id="8806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438400" y="1447800"/>
            <a:ext cx="2209800" cy="5334000"/>
          </a:xfrm>
        </p:spPr>
        <p:txBody>
          <a:bodyPr/>
          <a:lstStyle/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熟练</a:t>
            </a:r>
            <a:endParaRPr lang="en-US" altLang="zh-CN" b="1" smtClean="0"/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一向</a:t>
            </a:r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乐于助人</a:t>
            </a:r>
            <a:endParaRPr lang="en-US" altLang="zh-CN" b="1" smtClean="0"/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残疾</a:t>
            </a:r>
            <a:endParaRPr lang="en-US" altLang="zh-CN" b="1" smtClean="0"/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电子邮箱</a:t>
            </a:r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意外</a:t>
            </a:r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电子邮件</a:t>
            </a:r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进出口</a:t>
            </a:r>
            <a:endParaRPr lang="en-US" altLang="zh-CN" b="1" smtClean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5029200" y="1447800"/>
            <a:ext cx="1600200" cy="5181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约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沟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通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障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碍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健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全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比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画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苦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恼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察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觉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异常</a:t>
            </a:r>
            <a:endParaRPr lang="en-US" altLang="zh-CN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0" y="1447800"/>
            <a:ext cx="1905000" cy="5181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25"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体贴</a:t>
            </a:r>
            <a:endParaRPr lang="en-US" altLang="zh-CN" b="1" kern="0" dirty="0">
              <a:solidFill>
                <a:srgbClr val="FF0000"/>
              </a:solidFill>
            </a:endParaRPr>
          </a:p>
          <a:p>
            <a:pPr marL="514350" indent="-514350">
              <a:lnSpc>
                <a:spcPct val="130000"/>
              </a:lnSpc>
              <a:buClr>
                <a:srgbClr val="3333CC"/>
              </a:buClr>
              <a:buFont typeface="+mj-lt"/>
              <a:buAutoNum type="arabicPeriod" startAt="25"/>
              <a:defRPr/>
            </a:pP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3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罗晓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兰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3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吴天宇</a:t>
            </a:r>
            <a:endParaRPr lang="en-US" altLang="zh-CN" b="1" kern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语法</a:t>
            </a:r>
            <a:r>
              <a:rPr lang="en-US" altLang="zh-CN" smtClean="0"/>
              <a:t>1</a:t>
            </a:r>
            <a:r>
              <a:rPr lang="zh-CN" altLang="en-US" smtClean="0"/>
              <a:t>：一向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726488" cy="3200400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老王这个人</a:t>
            </a:r>
            <a:r>
              <a:rPr lang="zh-CN" altLang="en-US" b="1" smtClean="0">
                <a:solidFill>
                  <a:schemeClr val="hlink"/>
                </a:solidFill>
              </a:rPr>
              <a:t>一向</a:t>
            </a:r>
            <a:r>
              <a:rPr lang="zh-CN" altLang="en-US" b="1" smtClean="0"/>
              <a:t>认真负责，把工作交给他，我很放心。</a:t>
            </a:r>
          </a:p>
          <a:p>
            <a:pPr marL="609600" indent="-60960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我妈妈</a:t>
            </a:r>
            <a:r>
              <a:rPr lang="zh-CN" altLang="en-US" b="1" smtClean="0">
                <a:solidFill>
                  <a:schemeClr val="hlink"/>
                </a:solidFill>
              </a:rPr>
              <a:t>一向</a:t>
            </a:r>
            <a:r>
              <a:rPr lang="zh-CN" altLang="en-US" b="1" smtClean="0"/>
              <a:t>脾气很好，跟谁都没有矛盾。</a:t>
            </a:r>
            <a:endParaRPr lang="en-US" altLang="zh-CN" b="1" smtClean="0"/>
          </a:p>
          <a:p>
            <a:pPr marL="609600" indent="-60960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北京的气候</a:t>
            </a:r>
            <a:r>
              <a:rPr lang="zh-CN" altLang="en-US" b="1" smtClean="0">
                <a:solidFill>
                  <a:srgbClr val="FF0000"/>
                </a:solidFill>
              </a:rPr>
              <a:t>一向</a:t>
            </a:r>
            <a:r>
              <a:rPr lang="zh-CN" altLang="en-US" b="1" smtClean="0"/>
              <a:t>很干燥。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	</a:t>
            </a:r>
            <a:r>
              <a:rPr lang="zh-CN" altLang="en-US" smtClean="0"/>
              <a:t>即时练习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26488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/>
              <a:t>◇ </a:t>
            </a:r>
            <a:r>
              <a:rPr lang="zh-CN" altLang="en-US" b="1" dirty="0"/>
              <a:t>用</a:t>
            </a:r>
            <a:r>
              <a:rPr lang="zh-CN" altLang="en-US" b="1" dirty="0">
                <a:latin typeface="Arial"/>
              </a:rPr>
              <a:t>“</a:t>
            </a:r>
            <a:r>
              <a:rPr lang="zh-CN" altLang="en-US" b="1" dirty="0"/>
              <a:t>一向</a:t>
            </a:r>
            <a:r>
              <a:rPr lang="zh-CN" altLang="en-US" b="1" dirty="0">
                <a:latin typeface="Arial"/>
              </a:rPr>
              <a:t>”</a:t>
            </a:r>
            <a:r>
              <a:rPr lang="zh-CN" altLang="en-US" b="1" dirty="0"/>
              <a:t>回答问题：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zh-CN" altLang="en-US" dirty="0"/>
          </a:p>
          <a:p>
            <a:pPr marL="514350" indent="-514350" eaLnBrk="1" hangingPunct="1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800" b="1" dirty="0">
                <a:ea typeface="楷体_GB2312" pitchFamily="49" charset="-122"/>
              </a:rPr>
              <a:t>李老师的性格怎么样？→</a:t>
            </a:r>
          </a:p>
          <a:p>
            <a:pPr marL="514350" indent="-514350" eaLnBrk="1" hangingPunct="1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800" b="1" dirty="0">
                <a:ea typeface="楷体_GB2312" pitchFamily="49" charset="-122"/>
              </a:rPr>
              <a:t>北京的冬天怎么样？→</a:t>
            </a:r>
          </a:p>
          <a:p>
            <a:pPr marL="514350" indent="-514350" eaLnBrk="1" hangingPunct="1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800" b="1" dirty="0">
                <a:ea typeface="楷体_GB2312" pitchFamily="49" charset="-122"/>
              </a:rPr>
              <a:t>小王这个人办事认真不认真？→</a:t>
            </a:r>
          </a:p>
          <a:p>
            <a:pPr marL="514350" indent="-514350" eaLnBrk="1" hangingPunct="1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800" b="1" dirty="0">
                <a:ea typeface="楷体_GB2312" pitchFamily="49" charset="-122"/>
              </a:rPr>
              <a:t>你昨天为什么不跟我们一起去唱歌？→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1579</TotalTime>
  <Words>1086</Words>
  <Application>Microsoft Office PowerPoint</Application>
  <PresentationFormat>On-screen Show (4:3)</PresentationFormat>
  <Paragraphs>133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22</vt:i4>
      </vt:variant>
      <vt:variant>
        <vt:lpstr>Slide Titles</vt:lpstr>
      </vt:variant>
      <vt:variant>
        <vt:i4>17</vt:i4>
      </vt:variant>
    </vt:vector>
  </HeadingPairs>
  <TitlesOfParts>
    <vt:vector size="39" baseType="lpstr"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16_Blends</vt:lpstr>
      <vt:lpstr>17_Blends</vt:lpstr>
      <vt:lpstr>18_Blends</vt:lpstr>
      <vt:lpstr>21_Blends</vt:lpstr>
      <vt:lpstr>19_Blends</vt:lpstr>
      <vt:lpstr>22_Blends</vt:lpstr>
      <vt:lpstr>PowerPoint Presentation</vt:lpstr>
      <vt:lpstr>手语</vt:lpstr>
      <vt:lpstr>PowerPoint Presentation</vt:lpstr>
      <vt:lpstr>哪里哪里</vt:lpstr>
      <vt:lpstr>吸引</vt:lpstr>
      <vt:lpstr>体贴</vt:lpstr>
      <vt:lpstr>生词</vt:lpstr>
      <vt:lpstr>语法1：一向</vt:lpstr>
      <vt:lpstr> 即时练习</vt:lpstr>
      <vt:lpstr>练习   一向/一直</vt:lpstr>
      <vt:lpstr>语法2：赶快</vt:lpstr>
      <vt:lpstr>即时练习</vt:lpstr>
      <vt:lpstr>语法3：转眼</vt:lpstr>
      <vt:lpstr>即时练习</vt:lpstr>
      <vt:lpstr>课文：</vt:lpstr>
      <vt:lpstr>小结；作业</vt:lpstr>
      <vt:lpstr>预习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第三课</dc:title>
  <dc:creator>User</dc:creator>
  <cp:lastModifiedBy>N</cp:lastModifiedBy>
  <cp:revision>93</cp:revision>
  <dcterms:created xsi:type="dcterms:W3CDTF">2011-08-11T02:05:42Z</dcterms:created>
  <dcterms:modified xsi:type="dcterms:W3CDTF">2014-10-22T07:41:14Z</dcterms:modified>
</cp:coreProperties>
</file>