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sldIdLst>
    <p:sldId id="256" r:id="rId3"/>
    <p:sldId id="257" r:id="rId4"/>
    <p:sldId id="282" r:id="rId5"/>
    <p:sldId id="283" r:id="rId6"/>
    <p:sldId id="284" r:id="rId7"/>
    <p:sldId id="285" r:id="rId8"/>
    <p:sldId id="286" r:id="rId9"/>
    <p:sldId id="287" r:id="rId10"/>
    <p:sldId id="277" r:id="rId11"/>
    <p:sldId id="279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CC3300"/>
    <a:srgbClr val="006600"/>
    <a:srgbClr val="750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8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3A1EB-77EB-4FB1-A3FB-119AA26A8338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2A3AF-77B5-4441-B746-BD6F63AA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96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8184" y="4653136"/>
            <a:ext cx="2736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Dr. Aysel KÖKSAL AKYOL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38890" y="2178792"/>
            <a:ext cx="44999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CGM 402 – OKUL DIŞI ÖĞRENME ORTAMLARI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tr-TR" dirty="0" err="1" smtClean="0"/>
              <a:t>Cappellaro</a:t>
            </a:r>
            <a:r>
              <a:rPr lang="tr-TR" dirty="0" smtClean="0"/>
              <a:t>, E., Yazıcı, Z. (2020). Çocukluk Dönemi Çevre Eğitiminde Paydaşların Rolü. </a:t>
            </a:r>
            <a:r>
              <a:rPr lang="tr-TR" dirty="0" smtClean="0"/>
              <a:t>Erken Çocukluk Döneminde Çevre Eğitimi. </a:t>
            </a:r>
            <a:r>
              <a:rPr lang="tr-TR" dirty="0" err="1" smtClean="0"/>
              <a:t>Ed.:Refika</a:t>
            </a:r>
            <a:r>
              <a:rPr lang="tr-TR" dirty="0" smtClean="0"/>
              <a:t> </a:t>
            </a:r>
            <a:r>
              <a:rPr lang="tr-TR" dirty="0" err="1" smtClean="0"/>
              <a:t>Olgan</a:t>
            </a:r>
            <a:r>
              <a:rPr lang="tr-TR" smtClean="0"/>
              <a:t>. </a:t>
            </a:r>
          </a:p>
          <a:p>
            <a:r>
              <a:rPr lang="tr-TR" smtClean="0"/>
              <a:t>Ankara</a:t>
            </a:r>
            <a:r>
              <a:rPr lang="tr-TR" dirty="0" smtClean="0"/>
              <a:t>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67817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611560" y="1484784"/>
            <a:ext cx="8229600" cy="1152128"/>
          </a:xfrm>
        </p:spPr>
        <p:txBody>
          <a:bodyPr/>
          <a:lstStyle/>
          <a:p>
            <a:pPr algn="ctr"/>
            <a:r>
              <a:rPr lang="tr-TR" altLang="ko-KR" sz="3200" b="1" dirty="0" smtClean="0">
                <a:solidFill>
                  <a:srgbClr val="FFCC00"/>
                </a:solidFill>
              </a:rPr>
              <a:t>Okul dışı öğrenme ortamlarına neden ihtiyaç duyulur?</a:t>
            </a:r>
            <a:endParaRPr lang="ko-KR" altLang="en-US" sz="3200" b="1" dirty="0">
              <a:solidFill>
                <a:srgbClr val="FFCC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55576" y="2850488"/>
            <a:ext cx="5698976" cy="136815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Sohbet bölümünden yazabilirsiniz.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Bir kağıda yazıp ekrandan gösterebilirsiniz.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Sözsüz anlatabilirsiniz?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Siz nasıl anlatmak isterseniz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 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8" name="İçerik Yer Tutucusu 1"/>
          <p:cNvSpPr txBox="1">
            <a:spLocks/>
          </p:cNvSpPr>
          <p:nvPr/>
        </p:nvSpPr>
        <p:spPr>
          <a:xfrm>
            <a:off x="2339752" y="4725144"/>
            <a:ext cx="6264696" cy="1368152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söylenenleri not aslın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sohbetten yazılanları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endParaRPr lang="tr-TR" b="1" dirty="0" smtClean="0">
              <a:solidFill>
                <a:srgbClr val="FFC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dirty="0" smtClean="0"/>
              <a:t>Gönüllü bir kişi diğer yöntemlerle söylenenleri not alsın </a:t>
            </a:r>
            <a:r>
              <a:rPr lang="tr-TR" b="1" dirty="0" smtClean="0">
                <a:solidFill>
                  <a:srgbClr val="FFC000"/>
                </a:solidFill>
                <a:sym typeface="Wingdings" panose="05000000000000000000" pitchFamily="2" charset="2"/>
              </a:rPr>
              <a:t></a:t>
            </a:r>
            <a:r>
              <a:rPr lang="tr-TR" dirty="0" smtClean="0">
                <a:solidFill>
                  <a:srgbClr val="FFC000"/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AİLENİN 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Fırsat veren</a:t>
            </a:r>
          </a:p>
          <a:p>
            <a:endParaRPr lang="tr-TR" sz="2800" dirty="0" smtClean="0"/>
          </a:p>
          <a:p>
            <a:r>
              <a:rPr lang="tr-TR" sz="2800" dirty="0" smtClean="0"/>
              <a:t>Cesaretlendiren</a:t>
            </a:r>
          </a:p>
          <a:p>
            <a:endParaRPr lang="tr-TR" sz="2800" dirty="0" smtClean="0"/>
          </a:p>
          <a:p>
            <a:r>
              <a:rPr lang="tr-TR" sz="2800" dirty="0" smtClean="0"/>
              <a:t>Özgür bırakan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10597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AİLENİN 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İletişim kurmasına yardımcı olan</a:t>
            </a:r>
          </a:p>
          <a:p>
            <a:endParaRPr lang="tr-TR" sz="2800" dirty="0" smtClean="0"/>
          </a:p>
          <a:p>
            <a:r>
              <a:rPr lang="tr-TR" sz="2800" dirty="0" smtClean="0"/>
              <a:t>Değerler ve tutumların gelişmesine destek</a:t>
            </a:r>
          </a:p>
          <a:p>
            <a:endParaRPr lang="tr-TR" sz="2800" dirty="0" smtClean="0"/>
          </a:p>
          <a:p>
            <a:r>
              <a:rPr lang="tr-TR" sz="2800" dirty="0" smtClean="0"/>
              <a:t>Motive edici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38528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AİLENİN 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Aidiyet bilincinin oluşması</a:t>
            </a:r>
          </a:p>
          <a:p>
            <a:endParaRPr lang="tr-TR" sz="2800" dirty="0"/>
          </a:p>
          <a:p>
            <a:r>
              <a:rPr lang="tr-TR" sz="2800" dirty="0" smtClean="0"/>
              <a:t>Çocuğa rol model olunması</a:t>
            </a:r>
          </a:p>
          <a:p>
            <a:endParaRPr lang="tr-TR" sz="2800" dirty="0"/>
          </a:p>
          <a:p>
            <a:r>
              <a:rPr lang="tr-TR" sz="2800" dirty="0" err="1" smtClean="0"/>
              <a:t>Sosya</a:t>
            </a:r>
            <a:r>
              <a:rPr lang="tr-TR" sz="2800" dirty="0" smtClean="0"/>
              <a:t> ortama uygun davranabilme</a:t>
            </a:r>
          </a:p>
        </p:txBody>
      </p:sp>
    </p:spTree>
    <p:extLst>
      <p:ext uri="{BB962C8B-B14F-4D97-AF65-F5344CB8AC3E}">
        <p14:creationId xmlns:p14="http://schemas.microsoft.com/office/powerpoint/2010/main" val="442767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AİLENİN 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Kişiler arası ilişkiler kurabilme</a:t>
            </a:r>
          </a:p>
          <a:p>
            <a:endParaRPr lang="tr-TR" sz="2800" dirty="0"/>
          </a:p>
          <a:p>
            <a:r>
              <a:rPr lang="tr-TR" sz="2800" dirty="0" smtClean="0"/>
              <a:t>Değerler eğitimi</a:t>
            </a:r>
          </a:p>
          <a:p>
            <a:endParaRPr lang="tr-TR" sz="2800" dirty="0"/>
          </a:p>
          <a:p>
            <a:r>
              <a:rPr lang="tr-TR" sz="2800" dirty="0" smtClean="0"/>
              <a:t>Çevre farkındalığının kazanılması</a:t>
            </a:r>
          </a:p>
        </p:txBody>
      </p:sp>
    </p:spTree>
    <p:extLst>
      <p:ext uri="{BB962C8B-B14F-4D97-AF65-F5344CB8AC3E}">
        <p14:creationId xmlns:p14="http://schemas.microsoft.com/office/powerpoint/2010/main" val="3693900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AİLENİN 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Ailenin yaşam tarzı ve alışkanlıkları</a:t>
            </a:r>
          </a:p>
          <a:p>
            <a:endParaRPr lang="tr-TR" sz="2800" dirty="0"/>
          </a:p>
          <a:p>
            <a:r>
              <a:rPr lang="tr-TR" sz="2800" dirty="0" smtClean="0"/>
              <a:t>Ailenin sorumluluk bilinci / </a:t>
            </a:r>
          </a:p>
          <a:p>
            <a:r>
              <a:rPr lang="tr-TR" sz="2800" dirty="0" smtClean="0"/>
              <a:t>çocuğun sorumluluk bilinci</a:t>
            </a:r>
          </a:p>
        </p:txBody>
      </p:sp>
    </p:spTree>
    <p:extLst>
      <p:ext uri="{BB962C8B-B14F-4D97-AF65-F5344CB8AC3E}">
        <p14:creationId xmlns:p14="http://schemas.microsoft.com/office/powerpoint/2010/main" val="1688890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AÇIK HAVA DENEYİMİNDE AİLENİN ROLÜ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835696" y="2204865"/>
            <a:ext cx="7308304" cy="3384376"/>
          </a:xfrm>
        </p:spPr>
        <p:txBody>
          <a:bodyPr/>
          <a:lstStyle/>
          <a:p>
            <a:r>
              <a:rPr lang="tr-TR" sz="2800" dirty="0" smtClean="0"/>
              <a:t>Ailenin çevreye karşı tutumu / </a:t>
            </a:r>
          </a:p>
          <a:p>
            <a:r>
              <a:rPr lang="tr-TR" sz="2800" dirty="0" smtClean="0"/>
              <a:t>Çocuğun çevreye karşı tutumu</a:t>
            </a:r>
          </a:p>
          <a:p>
            <a:endParaRPr lang="tr-TR" sz="2800" dirty="0"/>
          </a:p>
          <a:p>
            <a:r>
              <a:rPr lang="tr-TR" sz="2800" dirty="0" smtClean="0"/>
              <a:t>Çocuğun çevreye ilişkin tutumunun ilk </a:t>
            </a:r>
          </a:p>
          <a:p>
            <a:r>
              <a:rPr lang="tr-TR" sz="2800" dirty="0" smtClean="0"/>
              <a:t>kazanıldığı ortam aile ortamı</a:t>
            </a:r>
          </a:p>
        </p:txBody>
      </p:sp>
    </p:spTree>
    <p:extLst>
      <p:ext uri="{BB962C8B-B14F-4D97-AF65-F5344CB8AC3E}">
        <p14:creationId xmlns:p14="http://schemas.microsoft.com/office/powerpoint/2010/main" val="1422413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5776" y="332656"/>
            <a:ext cx="5056076" cy="1152128"/>
          </a:xfrm>
        </p:spPr>
        <p:txBody>
          <a:bodyPr/>
          <a:lstStyle/>
          <a:p>
            <a:r>
              <a:rPr lang="tr-TR" sz="3600" dirty="0">
                <a:solidFill>
                  <a:srgbClr val="006600"/>
                </a:solidFill>
              </a:rPr>
              <a:t>Bu günlük bu kadar </a:t>
            </a:r>
            <a:r>
              <a:rPr lang="tr-TR" sz="3600" dirty="0" smtClean="0">
                <a:solidFill>
                  <a:srgbClr val="006600"/>
                </a:solidFill>
                <a:sym typeface="Wingdings" panose="05000000000000000000" pitchFamily="2" charset="2"/>
              </a:rPr>
              <a:t></a:t>
            </a:r>
            <a:endParaRPr lang="tr-TR" sz="3600" dirty="0">
              <a:solidFill>
                <a:srgbClr val="0066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56792"/>
            <a:ext cx="4010198" cy="49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75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1191</TotalTime>
  <Words>200</Words>
  <Application>Microsoft Office PowerPoint</Application>
  <PresentationFormat>Ekran Gösterisi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맑은 고딕</vt:lpstr>
      <vt:lpstr>Arial</vt:lpstr>
      <vt:lpstr>Calibri</vt:lpstr>
      <vt:lpstr>Wingdings</vt:lpstr>
      <vt:lpstr>Office Theme</vt:lpstr>
      <vt:lpstr>Custom Design</vt:lpstr>
      <vt:lpstr>PowerPoint Sunusu</vt:lpstr>
      <vt:lpstr> </vt:lpstr>
      <vt:lpstr>AÇIK HAVA DENEYİMİNDE AİLENİN ROLÜ</vt:lpstr>
      <vt:lpstr>AÇIK HAVA DENEYİMİNDE AİLENİN ROLÜ</vt:lpstr>
      <vt:lpstr>AÇIK HAVA DENEYİMİNDE AİLENİN ROLÜ</vt:lpstr>
      <vt:lpstr>AÇIK HAVA DENEYİMİNDE AİLENİN ROLÜ</vt:lpstr>
      <vt:lpstr>AÇIK HAVA DENEYİMİNDE AİLENİN ROLÜ</vt:lpstr>
      <vt:lpstr>AÇIK HAVA DENEYİMİNDE AİLENİN ROLÜ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sebahat</cp:lastModifiedBy>
  <cp:revision>72</cp:revision>
  <dcterms:created xsi:type="dcterms:W3CDTF">2014-04-01T16:35:38Z</dcterms:created>
  <dcterms:modified xsi:type="dcterms:W3CDTF">2021-03-15T12:40:03Z</dcterms:modified>
</cp:coreProperties>
</file>