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0" d="100"/>
          <a:sy n="60" d="100"/>
        </p:scale>
        <p:origin x="6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51FA-D44F-4B56-9440-E18D3CAF6D0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338765C-5F9E-4D88-AE93-ACBB96F52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510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51FA-D44F-4B56-9440-E18D3CAF6D0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38765C-5F9E-4D88-AE93-ACBB96F52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558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51FA-D44F-4B56-9440-E18D3CAF6D0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38765C-5F9E-4D88-AE93-ACBB96F52C3D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2991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51FA-D44F-4B56-9440-E18D3CAF6D0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38765C-5F9E-4D88-AE93-ACBB96F52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159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51FA-D44F-4B56-9440-E18D3CAF6D0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38765C-5F9E-4D88-AE93-ACBB96F52C3D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489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51FA-D44F-4B56-9440-E18D3CAF6D0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38765C-5F9E-4D88-AE93-ACBB96F52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092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51FA-D44F-4B56-9440-E18D3CAF6D0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765C-5F9E-4D88-AE93-ACBB96F52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6758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51FA-D44F-4B56-9440-E18D3CAF6D0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765C-5F9E-4D88-AE93-ACBB96F52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518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51FA-D44F-4B56-9440-E18D3CAF6D0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765C-5F9E-4D88-AE93-ACBB96F52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372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51FA-D44F-4B56-9440-E18D3CAF6D0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338765C-5F9E-4D88-AE93-ACBB96F52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139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51FA-D44F-4B56-9440-E18D3CAF6D0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338765C-5F9E-4D88-AE93-ACBB96F52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188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51FA-D44F-4B56-9440-E18D3CAF6D0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338765C-5F9E-4D88-AE93-ACBB96F52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440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51FA-D44F-4B56-9440-E18D3CAF6D0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765C-5F9E-4D88-AE93-ACBB96F52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9191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51FA-D44F-4B56-9440-E18D3CAF6D0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765C-5F9E-4D88-AE93-ACBB96F52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085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51FA-D44F-4B56-9440-E18D3CAF6D0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38765C-5F9E-4D88-AE93-ACBB96F52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528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E51FA-D44F-4B56-9440-E18D3CAF6D0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338765C-5F9E-4D88-AE93-ACBB96F52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721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E51FA-D44F-4B56-9440-E18D3CAF6D09}" type="datetimeFigureOut">
              <a:rPr lang="en-GB" smtClean="0"/>
              <a:t>06/04/2018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338765C-5F9E-4D88-AE93-ACBB96F52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3782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Arial Black" panose="020B0A04020102020204" pitchFamily="34" charset="0"/>
              </a:rPr>
              <a:t>Hastalıkların Biyokimyasal Temeli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Arial Black" panose="020B0A04020102020204" pitchFamily="34" charset="0"/>
              </a:rPr>
              <a:t>Giriş</a:t>
            </a:r>
          </a:p>
          <a:p>
            <a:r>
              <a:rPr lang="tr-TR" dirty="0" smtClean="0">
                <a:latin typeface="Arial Black" panose="020B0A04020102020204" pitchFamily="34" charset="0"/>
              </a:rPr>
              <a:t>Prof. Dr. Zeliha </a:t>
            </a:r>
            <a:r>
              <a:rPr lang="tr-TR" dirty="0" err="1" smtClean="0">
                <a:latin typeface="Arial Black" panose="020B0A04020102020204" pitchFamily="34" charset="0"/>
              </a:rPr>
              <a:t>Büyükbingöl</a:t>
            </a:r>
            <a:endParaRPr lang="en-GB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259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Arial Black" panose="020B0A04020102020204" pitchFamily="34" charset="0"/>
              </a:rPr>
              <a:t>Amaç</a:t>
            </a:r>
            <a:endParaRPr lang="en-GB" b="1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>
                <a:latin typeface="Arial Black" panose="020B0A04020102020204" pitchFamily="34" charset="0"/>
              </a:rPr>
              <a:t>Günümüzde, göreceli olarak insan ömrünün uzaması, yaşam kalitesinin artması bilim ve teknoloji sayesinde gerçekleşmiştir. Özellikle, sağlık bilimlerinde,  biyokimya, genetik, moleküler biyoloji, mikrobiyoloji , immünoloji gibi temel alanlarda yapılan çalışmaların sağlık alanındaki gelişmelere büyük katkıda bulunduğu yadsınamaz. Bu çalışmalar, sağlıklı durumun ne olduğunu ve hastalığın nedenlerini, nasıl geliştiğini anlamamıza ışık tutmaktadır. Hastalıkların biyokimyasının öğrenilmesi/çalışılması/ bilimsel olarak açıklanması oldukça kompleks biyokimyasal mekanizmaları kapsamaktadır. Bu dersin içeriğinde  bazı hastalıkların altında yatan biyokimyasal mekanizmalar açıklanacaktır.</a:t>
            </a:r>
            <a:endParaRPr lang="en-GB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071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Arial Black" panose="020B0A04020102020204" pitchFamily="34" charset="0"/>
              </a:rPr>
              <a:t>Yapılan çalışmalar</a:t>
            </a:r>
            <a:endParaRPr lang="en-GB" b="1" dirty="0">
              <a:latin typeface="Arial Black" panose="020B0A040201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1400" dirty="0" smtClean="0">
                <a:latin typeface="Arial Black" panose="020B0A04020102020204" pitchFamily="34" charset="0"/>
              </a:rPr>
              <a:t>Bu mekanizmaların aydınlatılmasında:</a:t>
            </a:r>
          </a:p>
          <a:p>
            <a:endParaRPr lang="tr-TR" sz="1400" dirty="0">
              <a:latin typeface="Arial Black" panose="020B0A04020102020204" pitchFamily="34" charset="0"/>
            </a:endParaRPr>
          </a:p>
          <a:p>
            <a:r>
              <a:rPr lang="tr-TR" sz="1400" dirty="0" err="1" smtClean="0">
                <a:latin typeface="Arial Black" panose="020B0A04020102020204" pitchFamily="34" charset="0"/>
              </a:rPr>
              <a:t>Metabolomiks</a:t>
            </a:r>
            <a:r>
              <a:rPr lang="tr-TR" sz="1400" dirty="0" smtClean="0">
                <a:latin typeface="Arial Black" panose="020B0A04020102020204" pitchFamily="34" charset="0"/>
              </a:rPr>
              <a:t>, genetik ve çevresel faktörlerden etkilenen hücrede, metabolizmadaki </a:t>
            </a:r>
            <a:r>
              <a:rPr lang="tr-TR" sz="1400" dirty="0" err="1" smtClean="0">
                <a:latin typeface="Arial Black" panose="020B0A04020102020204" pitchFamily="34" charset="0"/>
              </a:rPr>
              <a:t>substrat</a:t>
            </a:r>
            <a:r>
              <a:rPr lang="tr-TR" sz="1400" dirty="0" smtClean="0">
                <a:latin typeface="Arial Black" panose="020B0A04020102020204" pitchFamily="34" charset="0"/>
              </a:rPr>
              <a:t> ve ürünlerle çalışmaları, daha geniş anlamda </a:t>
            </a:r>
            <a:r>
              <a:rPr lang="tr-TR" sz="1400" dirty="0" err="1" smtClean="0">
                <a:latin typeface="Arial Black" panose="020B0A04020102020204" pitchFamily="34" charset="0"/>
              </a:rPr>
              <a:t>metabolom</a:t>
            </a:r>
            <a:r>
              <a:rPr lang="tr-TR" sz="1400" dirty="0" smtClean="0">
                <a:latin typeface="Arial Black" panose="020B0A04020102020204" pitchFamily="34" charset="0"/>
              </a:rPr>
              <a:t> olarak bilinene biyolojik sistemde küçük moleküllerin birbiri ile etkileşimlerini araştıran çalışmaları ,</a:t>
            </a:r>
          </a:p>
          <a:p>
            <a:endParaRPr lang="tr-TR" sz="1400" dirty="0" smtClean="0">
              <a:latin typeface="Arial Black" panose="020B0A04020102020204" pitchFamily="34" charset="0"/>
            </a:endParaRPr>
          </a:p>
          <a:p>
            <a:r>
              <a:rPr lang="tr-TR" sz="1400" dirty="0" err="1" smtClean="0">
                <a:latin typeface="Arial Black" panose="020B0A04020102020204" pitchFamily="34" charset="0"/>
              </a:rPr>
              <a:t>Proteomiks</a:t>
            </a:r>
            <a:r>
              <a:rPr lang="tr-TR" sz="1400" dirty="0" smtClean="0">
                <a:latin typeface="Arial Black" panose="020B0A04020102020204" pitchFamily="34" charset="0"/>
              </a:rPr>
              <a:t>, proteinlerle ilgili çalışmaları,</a:t>
            </a:r>
          </a:p>
          <a:p>
            <a:endParaRPr lang="tr-TR" sz="1400" dirty="0" smtClean="0">
              <a:latin typeface="Arial Black" panose="020B0A04020102020204" pitchFamily="34" charset="0"/>
            </a:endParaRPr>
          </a:p>
          <a:p>
            <a:r>
              <a:rPr lang="tr-TR" sz="1400" dirty="0" err="1" smtClean="0">
                <a:latin typeface="Arial Black" panose="020B0A04020102020204" pitchFamily="34" charset="0"/>
              </a:rPr>
              <a:t>Transcriptomiks</a:t>
            </a:r>
            <a:r>
              <a:rPr lang="tr-TR" sz="1400" dirty="0" smtClean="0">
                <a:latin typeface="Arial Black" panose="020B0A04020102020204" pitchFamily="34" charset="0"/>
              </a:rPr>
              <a:t>, RNA ve </a:t>
            </a:r>
            <a:r>
              <a:rPr lang="tr-TR" sz="1400" dirty="0" err="1" smtClean="0">
                <a:latin typeface="Arial Black" panose="020B0A04020102020204" pitchFamily="34" charset="0"/>
              </a:rPr>
              <a:t>mRNA</a:t>
            </a:r>
            <a:r>
              <a:rPr lang="tr-TR" sz="1400" dirty="0" smtClean="0">
                <a:latin typeface="Arial Black" panose="020B0A04020102020204" pitchFamily="34" charset="0"/>
              </a:rPr>
              <a:t> ekspresyonu alanında yapılan çalışmaları,</a:t>
            </a:r>
          </a:p>
          <a:p>
            <a:endParaRPr lang="tr-TR" sz="1400" dirty="0" smtClean="0">
              <a:latin typeface="Arial Black" panose="020B0A04020102020204" pitchFamily="34" charset="0"/>
            </a:endParaRPr>
          </a:p>
          <a:p>
            <a:r>
              <a:rPr lang="tr-TR" sz="1400" dirty="0" err="1" smtClean="0">
                <a:latin typeface="Arial Black" panose="020B0A04020102020204" pitchFamily="34" charset="0"/>
              </a:rPr>
              <a:t>Genomiks</a:t>
            </a:r>
            <a:r>
              <a:rPr lang="tr-TR" sz="1400" dirty="0" smtClean="0">
                <a:latin typeface="Arial Black" panose="020B0A04020102020204" pitchFamily="34" charset="0"/>
              </a:rPr>
              <a:t>, hücrede DNA ve genetik bilgi ile ilgili çalışmaları,</a:t>
            </a:r>
          </a:p>
          <a:p>
            <a:endParaRPr lang="tr-TR" sz="1400" dirty="0" smtClean="0">
              <a:latin typeface="Arial Black" panose="020B0A04020102020204" pitchFamily="34" charset="0"/>
            </a:endParaRPr>
          </a:p>
          <a:p>
            <a:r>
              <a:rPr lang="tr-TR" sz="1400" dirty="0" err="1" smtClean="0">
                <a:latin typeface="Arial Black" panose="020B0A04020102020204" pitchFamily="34" charset="0"/>
              </a:rPr>
              <a:t>Lipidomiks</a:t>
            </a:r>
            <a:r>
              <a:rPr lang="tr-TR" sz="1400" dirty="0" smtClean="0">
                <a:latin typeface="Arial Black" panose="020B0A04020102020204" pitchFamily="34" charset="0"/>
              </a:rPr>
              <a:t>, hücrede lipitlerle ilgili çalışmaları kapsamaktadır. </a:t>
            </a:r>
            <a:endParaRPr lang="en-GB" sz="1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380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212" y="1047750"/>
            <a:ext cx="4219575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62686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61</TotalTime>
  <Words>169</Words>
  <Application>Microsoft Office PowerPoint</Application>
  <PresentationFormat>Geniş ekran</PresentationFormat>
  <Paragraphs>17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Century Gothic</vt:lpstr>
      <vt:lpstr>Wingdings 3</vt:lpstr>
      <vt:lpstr>Duman</vt:lpstr>
      <vt:lpstr>Hastalıkların Biyokimyasal Temeli</vt:lpstr>
      <vt:lpstr>Amaç</vt:lpstr>
      <vt:lpstr>Yapılan çalışmalar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Hastalıkların Biyokimyasal Temeli</dc:title>
  <dc:creator>zeliha</dc:creator>
  <cp:lastModifiedBy>zeliha</cp:lastModifiedBy>
  <cp:revision>10</cp:revision>
  <dcterms:created xsi:type="dcterms:W3CDTF">2018-04-05T10:20:41Z</dcterms:created>
  <dcterms:modified xsi:type="dcterms:W3CDTF">2018-04-06T06:53:12Z</dcterms:modified>
</cp:coreProperties>
</file>