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79C6FF-0E44-4F6C-B44A-08BB94732535}" type="datetimeFigureOut">
              <a:rPr lang="en-US" smtClean="0"/>
              <a:pPr/>
              <a:t>2/4/2020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7116BB-14B4-4AB5-A229-9FBADCC9CD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77175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7116BB-14B4-4AB5-A229-9FBADCC9CD4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63470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04.02.2020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pc="10" dirty="0" err="1" smtClean="0">
                <a:latin typeface="Times New Roman"/>
                <a:ea typeface="Arial"/>
              </a:rPr>
              <a:t>Kıyı</a:t>
            </a:r>
            <a:r>
              <a:rPr lang="tr-TR" spc="10" dirty="0" smtClean="0">
                <a:latin typeface="Times New Roman"/>
                <a:ea typeface="Arial"/>
              </a:rPr>
              <a:t> </a:t>
            </a:r>
            <a:r>
              <a:rPr lang="en-US" spc="10" dirty="0" err="1" smtClean="0">
                <a:latin typeface="Times New Roman"/>
                <a:ea typeface="Arial"/>
              </a:rPr>
              <a:t>ortamları:</a:t>
            </a:r>
            <a:r>
              <a:rPr lang="en-US" dirty="0" err="1" smtClean="0">
                <a:latin typeface="Times New Roman"/>
                <a:ea typeface="Arial"/>
              </a:rPr>
              <a:t>kıyıların</a:t>
            </a:r>
            <a:r>
              <a:rPr lang="en-US" dirty="0" smtClean="0">
                <a:latin typeface="Times New Roman"/>
                <a:ea typeface="Arial"/>
              </a:rPr>
              <a:t> </a:t>
            </a:r>
            <a:r>
              <a:rPr lang="en-US" dirty="0" err="1">
                <a:latin typeface="Times New Roman"/>
                <a:ea typeface="Arial"/>
              </a:rPr>
              <a:t>sınıflandırılması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2. Hafta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633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280517"/>
            <a:ext cx="8229600" cy="5577483"/>
          </a:xfrm>
        </p:spPr>
        <p:txBody>
          <a:bodyPr>
            <a:noAutofit/>
          </a:bodyPr>
          <a:lstStyle/>
          <a:p>
            <a:pPr algn="just"/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Birçok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dalının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kıyılarla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ilgilenmesi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her</a:t>
            </a:r>
            <a:b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birinin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kıyıları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kendi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disiplinlerinin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ilgi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alanı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bakımından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alması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ayrıca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kıyıların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çeşitli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coğrafi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ölçeklerde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örneğin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iki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burun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arasındaki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kumsal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sahil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çizgisi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kıtanın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kıyısı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çeşitli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zaman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ölçeklerinde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günler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yıllar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yüzyıllar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bin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yıl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milyonlarca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yıl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gibi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bulunmaları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nedeniyle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kıyıların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sınıflandırılması</a:t>
            </a:r>
            <a:r>
              <a:rPr lang="tr-TR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güçtür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830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692696"/>
            <a:ext cx="8229600" cy="4525963"/>
          </a:xfrm>
        </p:spPr>
        <p:txBody>
          <a:bodyPr>
            <a:noAutofit/>
          </a:bodyPr>
          <a:lstStyle/>
          <a:p>
            <a:pPr lvl="0" algn="just"/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Bunlar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kıyı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materyali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sert</a:t>
            </a:r>
            <a:r>
              <a:rPr lang="tr-TR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veya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yumuşak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çözünebilen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veya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çözünemeyen</a:t>
            </a:r>
            <a:r>
              <a:rPr lang="tr-TR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kıyı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materyali</a:t>
            </a:r>
            <a:r>
              <a:rPr lang="tr-TR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sert</a:t>
            </a:r>
            <a:r>
              <a:rPr lang="tr-TR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veya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yumuşak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çözünebilen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veya</a:t>
            </a:r>
            <a:r>
              <a:rPr lang="tr-TR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Çözünemeyen</a:t>
            </a:r>
            <a:r>
              <a:rPr lang="tr-TR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kıyıda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işleyen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güçler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aşındırıcı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yapıcı</a:t>
            </a:r>
            <a:r>
              <a:rPr lang="tr-TR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fiziksel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kimyasal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biyolojik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bunların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enlem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tr-TR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yüzeylenme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durumu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dalganın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gelme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mesafesi</a:t>
            </a:r>
            <a:r>
              <a:rPr lang="tr-TR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gibi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coğrafik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özellikleri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tarihsel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faktörlerdir</a:t>
            </a:r>
            <a:r>
              <a:rPr lang="tr-TR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jeotektonik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glasyo-izostatik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östatik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sterik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tr-TR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beşerî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zaman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ölçekleri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Bu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şema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temel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kıyı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yapılarını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jeomorfologların</a:t>
            </a:r>
            <a:r>
              <a:rPr lang="en-US" sz="280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ilgi</a:t>
            </a:r>
            <a:r>
              <a:rPr lang="tr-TR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alanına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giren</a:t>
            </a:r>
            <a:r>
              <a:rPr lang="tr-TR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süreçleri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kapsar</a:t>
            </a:r>
            <a:r>
              <a:rPr lang="tr-TR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280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</a:pPr>
            <a:r>
              <a:rPr lang="tr-TR" sz="2200" dirty="0">
                <a:solidFill>
                  <a:srgbClr val="231F20"/>
                </a:solidFill>
                <a:latin typeface="MinionPro-Regular"/>
              </a:rPr>
              <a:t>Kaynak: </a:t>
            </a:r>
            <a:r>
              <a:rPr lang="tr-TR" sz="2200" b="1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Doğan, U.</a:t>
            </a:r>
            <a:r>
              <a:rPr lang="tr-TR" sz="22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Jeomorfolojinin Temelleri. Nobel Yayınevi, 2016. (</a:t>
            </a:r>
            <a:r>
              <a:rPr lang="tr-TR" sz="22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translate</a:t>
            </a:r>
            <a:r>
              <a:rPr lang="tr-TR" sz="22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Editor: </a:t>
            </a:r>
            <a:r>
              <a:rPr lang="tr-TR" sz="22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Huggett</a:t>
            </a:r>
            <a:r>
              <a:rPr lang="tr-TR" sz="22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 R.J. Fundamentals of </a:t>
            </a:r>
            <a:r>
              <a:rPr lang="tr-TR" sz="22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Geomorphology</a:t>
            </a:r>
            <a:r>
              <a:rPr lang="tr-TR" sz="22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. </a:t>
            </a:r>
            <a:r>
              <a:rPr lang="tr-TR" sz="2200" dirty="0" err="1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Routhledge</a:t>
            </a:r>
            <a:r>
              <a:rPr lang="tr-TR" sz="2200" dirty="0">
                <a:solidFill>
                  <a:prstClr val="black"/>
                </a:solidFill>
                <a:latin typeface="Arial"/>
                <a:ea typeface="Calibri"/>
                <a:cs typeface="Times New Roman"/>
              </a:rPr>
              <a:t>, Third Edition, 2011.)</a:t>
            </a:r>
            <a:endParaRPr lang="en-US" sz="22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0">
              <a:buNone/>
            </a:pPr>
            <a:r>
              <a:rPr lang="en-US" sz="2200" dirty="0">
                <a:solidFill>
                  <a:srgbClr val="231F20"/>
                </a:solidFill>
                <a:latin typeface="MinionPro-Regular"/>
              </a:rPr>
              <a:t/>
            </a:r>
            <a:br>
              <a:rPr lang="en-US" sz="2200" dirty="0">
                <a:solidFill>
                  <a:srgbClr val="231F20"/>
                </a:solidFill>
                <a:latin typeface="MinionPro-Regular"/>
              </a:rPr>
            </a:br>
            <a:endParaRPr lang="en-US" sz="2200" dirty="0">
              <a:solidFill>
                <a:prstClr val="black"/>
              </a:solidFill>
            </a:endParaRPr>
          </a:p>
          <a:p>
            <a:pPr lvl="0" algn="just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101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Haliçli kıyılar</a:t>
            </a:r>
            <a:endParaRPr lang="en-US" dirty="0"/>
          </a:p>
        </p:txBody>
      </p:sp>
      <p:pic>
        <p:nvPicPr>
          <p:cNvPr id="3074" name="Picture 2" descr="C:\Users\Kullanıcı\Desktop\kalan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13" y="1600200"/>
            <a:ext cx="8152573" cy="45259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9698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Fiyordlu</a:t>
            </a:r>
            <a:r>
              <a:rPr lang="tr-TR" dirty="0" smtClean="0"/>
              <a:t> kıyı</a:t>
            </a:r>
            <a:endParaRPr lang="en-US" dirty="0"/>
          </a:p>
        </p:txBody>
      </p:sp>
      <p:pic>
        <p:nvPicPr>
          <p:cNvPr id="2050" name="Picture 2" descr="C:\Users\Kullanıcı\Desktop\kalan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13" y="1600200"/>
            <a:ext cx="8152573" cy="45259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21948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Dalmaçya</a:t>
            </a:r>
            <a:r>
              <a:rPr lang="tr-TR" dirty="0" smtClean="0"/>
              <a:t> tipi kıyılar</a:t>
            </a:r>
            <a:endParaRPr lang="en-US" dirty="0"/>
          </a:p>
        </p:txBody>
      </p:sp>
      <p:pic>
        <p:nvPicPr>
          <p:cNvPr id="1026" name="Picture 2" descr="C:\Users\Kullanıcı\Desktop\kalan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713" y="1600200"/>
            <a:ext cx="8152573" cy="45259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9981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-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249" y="1600200"/>
            <a:ext cx="8035502" cy="4525963"/>
          </a:xfrm>
          <a:prstGeom prst="rect">
            <a:avLst/>
          </a:prstGeom>
          <a:noFill/>
        </p:spPr>
      </p:pic>
      <p:sp>
        <p:nvSpPr>
          <p:cNvPr id="5" name="Başlık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Dalmaçya tipi kıyılar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Ria</a:t>
            </a:r>
            <a:r>
              <a:rPr lang="tr-TR" dirty="0" smtClean="0"/>
              <a:t> tipi kıyılar</a:t>
            </a:r>
            <a:endParaRPr lang="tr-TR" dirty="0"/>
          </a:p>
        </p:txBody>
      </p:sp>
      <p:pic>
        <p:nvPicPr>
          <p:cNvPr id="2050" name="Picture 2" descr="C:\Users\-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249" y="1600200"/>
            <a:ext cx="803550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139</Words>
  <Application>Microsoft Office PowerPoint</Application>
  <PresentationFormat>Ekran Gösterisi (4:3)</PresentationFormat>
  <Paragraphs>12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Kıyı ortamları:kıyıların sınıflandırılması</vt:lpstr>
      <vt:lpstr>Slayt 2</vt:lpstr>
      <vt:lpstr>Slayt 3</vt:lpstr>
      <vt:lpstr>Haliçli kıyılar</vt:lpstr>
      <vt:lpstr>Fiyordlu kıyı</vt:lpstr>
      <vt:lpstr>Dalmaçya tipi kıyılar</vt:lpstr>
      <vt:lpstr>Slayt 7</vt:lpstr>
      <vt:lpstr>Ria tipi kıyılar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Kıyı ortamları:kıyıların sınıflandırılması</dc:title>
  <dc:creator>Kullanıcı</dc:creator>
  <cp:lastModifiedBy>-</cp:lastModifiedBy>
  <cp:revision>5</cp:revision>
  <dcterms:created xsi:type="dcterms:W3CDTF">2020-01-31T07:53:28Z</dcterms:created>
  <dcterms:modified xsi:type="dcterms:W3CDTF">2020-02-04T14:38:28Z</dcterms:modified>
</cp:coreProperties>
</file>