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60" r:id="rId3"/>
    <p:sldId id="261" r:id="rId4"/>
    <p:sldId id="257" r:id="rId5"/>
    <p:sldId id="259" r:id="rId6"/>
    <p:sldId id="262" r:id="rId7"/>
    <p:sldId id="258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88" d="100"/>
          <a:sy n="88" d="100"/>
        </p:scale>
        <p:origin x="26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64C392-A5A8-406D-9CB8-2B2F5A90857A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AD4DEF-4607-4256-8046-D26211EF90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6359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3256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6178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485904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34509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52581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14193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20625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716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1545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2806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9332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6157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3364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553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1216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7411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7787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Kent ve Çevre Gazeteciliği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11. 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0811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1245326"/>
            <a:ext cx="8911687" cy="659674"/>
          </a:xfrm>
        </p:spPr>
        <p:txBody>
          <a:bodyPr/>
          <a:lstStyle/>
          <a:p>
            <a:r>
              <a:rPr lang="tr-TR" dirty="0"/>
              <a:t>Çevre Gazeteciliği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 smtClean="0"/>
              <a:t>Çevre Haberciliğinde,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Öncelikle çevresel konulara derinlemesine eğilmek gerekir.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Okuyucunun ihtiyaçlarının da farkında olmak ve onun yaşamını nasıl etkilediğine dikkat çekmek gerekir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Anlaşılır somut bir başlık atmak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Ve bilimsel dili anlaşılır bir dile çevirmek önemlidir. </a:t>
            </a:r>
          </a:p>
          <a:p>
            <a:pPr>
              <a:lnSpc>
                <a:spcPct val="150000"/>
              </a:lnSpc>
            </a:pP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9958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1245326"/>
            <a:ext cx="8911687" cy="659674"/>
          </a:xfrm>
        </p:spPr>
        <p:txBody>
          <a:bodyPr/>
          <a:lstStyle/>
          <a:p>
            <a:r>
              <a:rPr lang="tr-TR" dirty="0"/>
              <a:t>Çevre Gazeteciliği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 smtClean="0"/>
              <a:t>Çevre Haberciliğinde,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Risklere farklı açılardan işaret etmek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Konunun öncesini araştırmak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Farklı kaynaklar kullanmak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Konunun uzun dönemli takibini yapmak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Ve </a:t>
            </a:r>
            <a:r>
              <a:rPr lang="tr-TR" smtClean="0"/>
              <a:t>gündemde tutmak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78956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Çevre Gazeteciliği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 smtClean="0"/>
              <a:t> Haberin gündem oluşturma etkisi vardır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Çevre gazetecisi yaptığı haber ile konuyu bir gündem olarak ortaya koymuş olur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Böylece kamunun dikkatini çeker, tartışmayı açar</a:t>
            </a:r>
          </a:p>
          <a:p>
            <a:pPr>
              <a:lnSpc>
                <a:spcPct val="150000"/>
              </a:lnSpc>
            </a:pPr>
            <a:r>
              <a:rPr lang="tr-TR" dirty="0"/>
              <a:t> </a:t>
            </a:r>
            <a:r>
              <a:rPr lang="tr-TR" dirty="0" smtClean="0"/>
              <a:t>Bunun için de konuyu iyi bir şekilde aktarması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Anlaşılır ve dikkat çekici bir şekilde aktarması önemlidir.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610311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Çevre Gazeteciliği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 smtClean="0"/>
              <a:t> Kamunun dikkatini çekmek bu konudaki tartışmayı başlatmak önemlidir.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Kamu desteğinin kazanılması ilgili politikaların etkilenmesi açısından önemli.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Bu noktada konuyla ilgili sivil toplum kuruluşlarının da tartışmaya katılması önemlidir. 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 smtClean="0"/>
              <a:t>Bilimsel verileri ve görüşleri bağımsız kuruluş ve araştırmacılara başvurmak önem kazanır.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045833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1114696"/>
            <a:ext cx="8911687" cy="790303"/>
          </a:xfrm>
        </p:spPr>
        <p:txBody>
          <a:bodyPr/>
          <a:lstStyle/>
          <a:p>
            <a:r>
              <a:rPr lang="tr-TR" dirty="0" smtClean="0"/>
              <a:t>Çevre Gazeteciliği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 smtClean="0"/>
              <a:t>Çevreye ve dolayısıyla insan sağlığına doğrudan ya da dolaylı etkisi konular hakkında insanları bilgilendirmek, konuya dikkatlerini çekmek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Bunlara ilişkin gelişmeleri aktarmak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Ve bunu anlaşılır, açık bir dille yapmak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Ayrıntılara, teknik bilgilere okuyucuyu boğmamak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2121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9980273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244</TotalTime>
  <Words>198</Words>
  <Application>Microsoft Office PowerPoint</Application>
  <PresentationFormat>Geniş ekran</PresentationFormat>
  <Paragraphs>31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Arial</vt:lpstr>
      <vt:lpstr>Calibri</vt:lpstr>
      <vt:lpstr>Century Gothic</vt:lpstr>
      <vt:lpstr>Wingdings 3</vt:lpstr>
      <vt:lpstr>Duman</vt:lpstr>
      <vt:lpstr>Kent ve Çevre Gazeteciliği</vt:lpstr>
      <vt:lpstr>Çevre Gazeteciliği</vt:lpstr>
      <vt:lpstr>Çevre Gazeteciliği</vt:lpstr>
      <vt:lpstr>Çevre Gazeteciliği</vt:lpstr>
      <vt:lpstr>Çevre Gazeteciliği</vt:lpstr>
      <vt:lpstr>Çevre Gazeteciliği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Yargı ve İnsan Hakları Muhabirliği</dc:title>
  <dc:creator>OZGUN DINCER</dc:creator>
  <cp:lastModifiedBy>user</cp:lastModifiedBy>
  <cp:revision>37</cp:revision>
  <dcterms:created xsi:type="dcterms:W3CDTF">2019-04-21T11:01:11Z</dcterms:created>
  <dcterms:modified xsi:type="dcterms:W3CDTF">2020-01-29T19:41:05Z</dcterms:modified>
</cp:coreProperties>
</file>