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0" r:id="rId3"/>
    <p:sldId id="261" r:id="rId4"/>
    <p:sldId id="257" r:id="rId5"/>
    <p:sldId id="259" r:id="rId6"/>
    <p:sldId id="262" r:id="rId7"/>
    <p:sldId id="25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4C392-A5A8-406D-9CB8-2B2F5A90857A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D4DEF-4607-4256-8046-D26211EF90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6359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25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617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8590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450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58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419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062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716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80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33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157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36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53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216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741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78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 ve Çevre Gazeteciliği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11.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1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245326"/>
            <a:ext cx="8911687" cy="659674"/>
          </a:xfrm>
        </p:spPr>
        <p:txBody>
          <a:bodyPr/>
          <a:lstStyle/>
          <a:p>
            <a:r>
              <a:rPr lang="tr-TR" dirty="0"/>
              <a:t>Çevre Gazeteciliği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Çevre Haberciliğinde,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Öncelikle çevresel konulara derinlemesine eğilmek gerekir.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Okuyucunun ihtiyaçlarının da farkında olmak ve onun yaşamını nasıl etkilediğine dikkat çekmek gerekir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Anlaşılır somut bir başlık atmak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Ve bilimsel dili anlaşılır bir dile çevirmek önemlidir. </a:t>
            </a:r>
          </a:p>
          <a:p>
            <a:pPr>
              <a:lnSpc>
                <a:spcPct val="150000"/>
              </a:lnSpc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995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245326"/>
            <a:ext cx="8911687" cy="659674"/>
          </a:xfrm>
        </p:spPr>
        <p:txBody>
          <a:bodyPr/>
          <a:lstStyle/>
          <a:p>
            <a:r>
              <a:rPr lang="tr-TR" dirty="0"/>
              <a:t>Çevre Gazeteciliği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Çevre Haberciliğinde,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Risklere farklı açılardan işaret etmek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Konunun öncesini araştırmak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Farklı kaynaklar kullanmak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Konunun uzun dönemli takibini yapmak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Ve </a:t>
            </a:r>
            <a:r>
              <a:rPr lang="tr-TR" smtClean="0"/>
              <a:t>gündemde tutmak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8956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 Gazeteciliği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 Haberin gündem oluşturma etkisi vardır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Çevre gazetecisi yaptığı haber ile konuyu bir gündem olarak ortaya koymuş olur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Böylece kamunun dikkatini çeker, tartışmayı açar</a:t>
            </a:r>
          </a:p>
          <a:p>
            <a:pPr>
              <a:lnSpc>
                <a:spcPct val="150000"/>
              </a:lnSpc>
            </a:pPr>
            <a:r>
              <a:rPr lang="tr-TR" dirty="0"/>
              <a:t> </a:t>
            </a:r>
            <a:r>
              <a:rPr lang="tr-TR" dirty="0" smtClean="0"/>
              <a:t>Bunun için de konuyu iyi bir şekilde aktarması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Anlaşılır ve dikkat çekici bir şekilde aktarması önemlidir.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1031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 Gazeteciliği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 Kamunun dikkatini çekmek bu konudaki tartışmayı başlatmak önemlidir.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Kamu desteğinin kazanılması ilgili politikaların etkilenmesi açısından önemli.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Bu noktada konuyla ilgili sivil toplum kuruluşlarının da tartışmaya katılması önemlidir. 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Bilimsel verileri ve görüşleri bağımsız kuruluş ve araştırmacılara başvurmak önem kazanır.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4583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114696"/>
            <a:ext cx="8911687" cy="790303"/>
          </a:xfrm>
        </p:spPr>
        <p:txBody>
          <a:bodyPr/>
          <a:lstStyle/>
          <a:p>
            <a:r>
              <a:rPr lang="tr-TR" dirty="0" smtClean="0"/>
              <a:t>Çevre Gazeteciliği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Çevreye ve dolayısıyla insan sağlığına doğrudan ya da dolaylı etkisi konular hakkında insanları bilgilendirmek, konuya dikkatlerini çekmek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Bunlara ilişkin gelişmeleri aktarmak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Ve bunu anlaşılır, açık bir dille yapmak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Ayrıntılara, teknik bilgilere okuyucuyu boğmamak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2121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98027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244</TotalTime>
  <Words>198</Words>
  <Application>Microsoft Office PowerPoint</Application>
  <PresentationFormat>Geniş ekran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Duman</vt:lpstr>
      <vt:lpstr>Kent ve Çevre Gazeteciliği</vt:lpstr>
      <vt:lpstr>Çevre Gazeteciliği</vt:lpstr>
      <vt:lpstr>Çevre Gazeteciliği</vt:lpstr>
      <vt:lpstr>Çevre Gazeteciliği</vt:lpstr>
      <vt:lpstr>Çevre Gazeteciliği</vt:lpstr>
      <vt:lpstr>Çevre Gazeteciliği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Yargı ve İnsan Hakları Muhabirliği</dc:title>
  <dc:creator>OZGUN DINCER</dc:creator>
  <cp:lastModifiedBy>user</cp:lastModifiedBy>
  <cp:revision>37</cp:revision>
  <dcterms:created xsi:type="dcterms:W3CDTF">2019-04-21T11:01:11Z</dcterms:created>
  <dcterms:modified xsi:type="dcterms:W3CDTF">2020-01-29T19:41:05Z</dcterms:modified>
</cp:coreProperties>
</file>