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6"/>
  </p:notesMasterIdLst>
  <p:sldIdLst>
    <p:sldId id="1082" r:id="rId4"/>
    <p:sldId id="1083" r:id="rId5"/>
    <p:sldId id="1084" r:id="rId6"/>
    <p:sldId id="1085" r:id="rId7"/>
    <p:sldId id="1086" r:id="rId8"/>
    <p:sldId id="1087" r:id="rId9"/>
    <p:sldId id="1088" r:id="rId10"/>
    <p:sldId id="1089" r:id="rId11"/>
    <p:sldId id="1090" r:id="rId12"/>
    <p:sldId id="1091" r:id="rId13"/>
    <p:sldId id="1092" r:id="rId14"/>
    <p:sldId id="1093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79" d="100"/>
          <a:sy n="79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3/30/2020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3/30/2020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3/30/2020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3/30/2020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3/30/2020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1960" y="1940434"/>
            <a:ext cx="3700081" cy="152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405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21960" y="1940434"/>
            <a:ext cx="3700081" cy="152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405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925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Matematik II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(2-2)4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</a:t>
            </a: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tr-TR" sz="1600" b="1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Öğr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Üyes</a:t>
            </a: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İbrahim ERDAL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HACİM HESABI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3" y="1379520"/>
            <a:ext cx="7704118" cy="440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15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HACİM HESABI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" y="1207009"/>
            <a:ext cx="8497824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95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HACİM HESABI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79" y="1646300"/>
            <a:ext cx="8517333" cy="336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7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HACİM HESABI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4" y="1263475"/>
            <a:ext cx="8069388" cy="450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HACİM HESABI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50" y="1232535"/>
            <a:ext cx="8616506" cy="455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31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HACİM HESABI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3" y="1328547"/>
            <a:ext cx="6648450" cy="3238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18" y="1652397"/>
            <a:ext cx="7776781" cy="398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0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HACİM HESABI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3" y="1387602"/>
            <a:ext cx="8399717" cy="334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52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HACİM HESABI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02" y="1127569"/>
            <a:ext cx="8249793" cy="472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64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HACİM HESABI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511" y="1162628"/>
            <a:ext cx="6949250" cy="462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HACİM HESABI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31" y="1142992"/>
            <a:ext cx="7246430" cy="473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89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HACİM HESABI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92" y="1195768"/>
            <a:ext cx="7534275" cy="453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79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12577</TotalTime>
  <Words>43</Words>
  <Application>Microsoft Office PowerPoint</Application>
  <PresentationFormat>Ekran Gösterisi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Times New Roman</vt:lpstr>
      <vt:lpstr>ekonomi</vt:lpstr>
      <vt:lpstr>1_Rics</vt:lpstr>
      <vt:lpstr>h.t.</vt:lpstr>
      <vt:lpstr>PowerPoint Sunusu</vt:lpstr>
      <vt:lpstr>HACİM HESABI</vt:lpstr>
      <vt:lpstr>HACİM HESABI</vt:lpstr>
      <vt:lpstr>HACİM HESABI</vt:lpstr>
      <vt:lpstr>HACİM HESABI</vt:lpstr>
      <vt:lpstr>HACİM HESABI</vt:lpstr>
      <vt:lpstr>HACİM HESABI</vt:lpstr>
      <vt:lpstr>HACİM HESABI</vt:lpstr>
      <vt:lpstr>HACİM HESABI</vt:lpstr>
      <vt:lpstr>HACİM HESABI</vt:lpstr>
      <vt:lpstr>HACİM HESABI</vt:lpstr>
      <vt:lpstr>HACİM HESABI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user</cp:lastModifiedBy>
  <cp:revision>819</cp:revision>
  <cp:lastPrinted>2016-10-24T07:53:35Z</cp:lastPrinted>
  <dcterms:created xsi:type="dcterms:W3CDTF">2016-09-18T09:35:24Z</dcterms:created>
  <dcterms:modified xsi:type="dcterms:W3CDTF">2020-03-30T08:47:28Z</dcterms:modified>
</cp:coreProperties>
</file>