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6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379520"/>
            <a:ext cx="7704118" cy="44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1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" y="1207009"/>
            <a:ext cx="8497824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9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79" y="1646300"/>
            <a:ext cx="8517333" cy="336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7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4" y="1263475"/>
            <a:ext cx="8069388" cy="450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0" y="1232535"/>
            <a:ext cx="8616506" cy="45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31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328547"/>
            <a:ext cx="6648450" cy="3238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18" y="1652397"/>
            <a:ext cx="7776781" cy="398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06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387602"/>
            <a:ext cx="8399717" cy="334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5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2" y="1127569"/>
            <a:ext cx="8249793" cy="472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6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511" y="1162628"/>
            <a:ext cx="6949250" cy="462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3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31" y="1142992"/>
            <a:ext cx="7246430" cy="473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89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HACİM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92" y="1195768"/>
            <a:ext cx="7534275" cy="453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79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12577</TotalTime>
  <Words>43</Words>
  <Application>Microsoft Office PowerPoint</Application>
  <PresentationFormat>Ekran Gösterisi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HACİM HESABI</vt:lpstr>
      <vt:lpstr>HACİM HESABI</vt:lpstr>
      <vt:lpstr>HACİM HESABI</vt:lpstr>
      <vt:lpstr>HACİM HESABI</vt:lpstr>
      <vt:lpstr>HACİM HESABI</vt:lpstr>
      <vt:lpstr>HACİM HESABI</vt:lpstr>
      <vt:lpstr>HACİM HESABI</vt:lpstr>
      <vt:lpstr>HACİM HESABI</vt:lpstr>
      <vt:lpstr>HACİM HESABI</vt:lpstr>
      <vt:lpstr>HACİM HESABI</vt:lpstr>
      <vt:lpstr>HACİM HESABI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819</cp:revision>
  <cp:lastPrinted>2016-10-24T07:53:35Z</cp:lastPrinted>
  <dcterms:created xsi:type="dcterms:W3CDTF">2016-09-18T09:35:24Z</dcterms:created>
  <dcterms:modified xsi:type="dcterms:W3CDTF">2020-03-30T08:47:28Z</dcterms:modified>
</cp:coreProperties>
</file>