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81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46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026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907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967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06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599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285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62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525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301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018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385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696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00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76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92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01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71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74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98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5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226CB-E1EE-4159-B3B5-EF153585D16E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782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58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404813"/>
            <a:ext cx="8540750" cy="627062"/>
          </a:xfrm>
        </p:spPr>
        <p:txBody>
          <a:bodyPr/>
          <a:lstStyle/>
          <a:p>
            <a:pPr algn="ctr" eaLnBrk="1" hangingPunct="1"/>
            <a:r>
              <a:rPr lang="en-US" altLang="tr-TR" sz="2400" b="1" dirty="0">
                <a:solidFill>
                  <a:srgbClr val="FFFF00"/>
                </a:solidFill>
              </a:rPr>
              <a:t>PLANNING AND FOLLOWING CONTROL PROGRAMS</a:t>
            </a:r>
            <a:endParaRPr lang="tr-TR" altLang="tr-TR" sz="2400" b="1" dirty="0">
              <a:solidFill>
                <a:srgbClr val="FFFF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445125"/>
          </a:xfrm>
        </p:spPr>
        <p:txBody>
          <a:bodyPr/>
          <a:lstStyle/>
          <a:p>
            <a:pPr eaLnBrk="1" hangingPunct="1"/>
            <a:endParaRPr lang="tr-TR" altLang="tr-TR" sz="2800" dirty="0">
              <a:solidFill>
                <a:srgbClr val="FFFF00"/>
              </a:solidFill>
            </a:endParaRPr>
          </a:p>
          <a:p>
            <a:pPr marL="0" indent="0" eaLnBrk="1" hangingPunct="1">
              <a:buNone/>
            </a:pPr>
            <a:r>
              <a:rPr lang="en-US" altLang="tr-TR" sz="2800" dirty="0">
                <a:solidFill>
                  <a:srgbClr val="FFFF00"/>
                </a:solidFill>
              </a:rPr>
              <a:t>To control or remove the disease from the population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Dimensions of the disease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Factors related to the formation of the disease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Methods for struggle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You need to know the cost of this process and its possible consequences</a:t>
            </a:r>
            <a:endParaRPr lang="tr-TR" altLang="tr-TR" dirty="0" smtClean="0">
              <a:solidFill>
                <a:srgbClr val="FFFF00"/>
              </a:solidFill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424114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78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627062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FF00"/>
                </a:solidFill>
              </a:rPr>
              <a:t>DEPARTMENTS OF EPIDEMIOLOGY</a:t>
            </a:r>
            <a:endParaRPr lang="tr-TR" altLang="tr-TR" sz="2800" b="1" dirty="0">
              <a:solidFill>
                <a:srgbClr val="FFFF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445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/>
              <a:t>	</a:t>
            </a:r>
            <a:endParaRPr lang="tr-TR" altLang="tr-TR" sz="2800">
              <a:solidFill>
                <a:srgbClr val="FFFF00"/>
              </a:solidFill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424114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752601" y="1371600"/>
            <a:ext cx="8620125" cy="288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tr-TR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0B854"/>
              </a:buClr>
              <a:buSzPct val="120000"/>
              <a:buFontTx/>
              <a:buChar char="•"/>
              <a:defRPr/>
            </a:pPr>
            <a:r>
              <a:rPr lang="tr-T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Descriptive epidemiology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0B854"/>
              </a:buClr>
              <a:buSzPct val="120000"/>
              <a:buFontTx/>
              <a:buChar char="•"/>
              <a:defRPr/>
            </a:pPr>
            <a:r>
              <a:rPr lang="tr-T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  Experimental epidemiology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0B854"/>
              </a:buClr>
              <a:buSzPct val="120000"/>
              <a:buFontTx/>
              <a:buChar char="•"/>
              <a:defRPr/>
            </a:pPr>
            <a:r>
              <a:rPr lang="tr-T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  Analytical epidemiology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0B854"/>
              </a:buClr>
              <a:buSzPct val="120000"/>
              <a:buFontTx/>
              <a:buChar char="•"/>
              <a:defRPr/>
            </a:pPr>
            <a:r>
              <a:rPr lang="tr-T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  Theoretical epidemiology</a:t>
            </a:r>
            <a:endParaRPr lang="tr-TR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627062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FF00"/>
                </a:solidFill>
              </a:rPr>
              <a:t>HEALTH AND DISEASE</a:t>
            </a:r>
            <a:endParaRPr lang="tr-TR" altLang="tr-TR" sz="2800" b="1" dirty="0">
              <a:solidFill>
                <a:srgbClr val="FF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445125"/>
          </a:xfrm>
        </p:spPr>
        <p:txBody>
          <a:bodyPr/>
          <a:lstStyle/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Health</a:t>
            </a:r>
          </a:p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infection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Subclinical infection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Clinical infection</a:t>
            </a:r>
          </a:p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Disease</a:t>
            </a:r>
          </a:p>
          <a:p>
            <a:pPr eaLnBrk="1" hangingPunct="1"/>
            <a:endParaRPr lang="en-US" altLang="tr-TR" sz="2800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Disease factors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External factors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Internal factors</a:t>
            </a:r>
            <a:endParaRPr lang="tr-TR" altLang="tr-TR" sz="2400" dirty="0">
              <a:solidFill>
                <a:srgbClr val="FFFF00"/>
              </a:solidFill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424114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9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627062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FF00"/>
                </a:solidFill>
              </a:rPr>
              <a:t>EXTERNAL FACTORS</a:t>
            </a:r>
            <a:endParaRPr lang="tr-TR" altLang="tr-TR" sz="2800" b="1" dirty="0">
              <a:solidFill>
                <a:srgbClr val="FFFF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445125"/>
          </a:xfrm>
        </p:spPr>
        <p:txBody>
          <a:bodyPr/>
          <a:lstStyle/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Physical factors (rays, heat, electricity)</a:t>
            </a:r>
          </a:p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Chemical agents (chemical substances, gases, poisons, food)</a:t>
            </a:r>
          </a:p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Mechanical factors (hitting, impact, clogging, drowning)</a:t>
            </a:r>
          </a:p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Biological factors</a:t>
            </a:r>
          </a:p>
          <a:p>
            <a:pPr lvl="1" eaLnBrk="1" hangingPunct="1"/>
            <a:r>
              <a:rPr lang="tr-TR" altLang="tr-TR" sz="2000" dirty="0">
                <a:solidFill>
                  <a:srgbClr val="FFFF00"/>
                </a:solidFill>
              </a:rPr>
              <a:t>Arthropods</a:t>
            </a:r>
          </a:p>
          <a:p>
            <a:pPr lvl="1" eaLnBrk="1" hangingPunct="1"/>
            <a:r>
              <a:rPr lang="tr-TR" altLang="tr-TR" sz="2000" dirty="0" smtClean="0">
                <a:solidFill>
                  <a:srgbClr val="FFFF00"/>
                </a:solidFill>
              </a:rPr>
              <a:t>Helminths</a:t>
            </a:r>
            <a:endParaRPr lang="tr-TR" altLang="tr-TR" sz="2000" dirty="0">
              <a:solidFill>
                <a:srgbClr val="FFFF00"/>
              </a:solidFill>
            </a:endParaRPr>
          </a:p>
          <a:p>
            <a:pPr lvl="1" eaLnBrk="1" hangingPunct="1"/>
            <a:r>
              <a:rPr lang="tr-TR" altLang="tr-TR" sz="2000" dirty="0">
                <a:solidFill>
                  <a:srgbClr val="FFFF00"/>
                </a:solidFill>
              </a:rPr>
              <a:t>the protozoan</a:t>
            </a:r>
          </a:p>
          <a:p>
            <a:pPr lvl="1" eaLnBrk="1" hangingPunct="1"/>
            <a:r>
              <a:rPr lang="tr-TR" altLang="tr-TR" sz="2000" dirty="0">
                <a:solidFill>
                  <a:srgbClr val="FFFF00"/>
                </a:solidFill>
              </a:rPr>
              <a:t>Mushroom and Maya</a:t>
            </a:r>
          </a:p>
          <a:p>
            <a:pPr lvl="1" eaLnBrk="1" hangingPunct="1"/>
            <a:r>
              <a:rPr lang="tr-TR" altLang="tr-TR" sz="2000" dirty="0">
                <a:solidFill>
                  <a:srgbClr val="FFFF00"/>
                </a:solidFill>
              </a:rPr>
              <a:t>Bacterium</a:t>
            </a:r>
          </a:p>
          <a:p>
            <a:pPr lvl="1" eaLnBrk="1" hangingPunct="1"/>
            <a:r>
              <a:rPr lang="tr-TR" altLang="tr-TR" sz="2000" dirty="0">
                <a:solidFill>
                  <a:srgbClr val="FFFF00"/>
                </a:solidFill>
              </a:rPr>
              <a:t>Virus</a:t>
            </a:r>
          </a:p>
          <a:p>
            <a:pPr lvl="1" eaLnBrk="1" hangingPunct="1"/>
            <a:r>
              <a:rPr lang="tr-TR" altLang="tr-TR" sz="2000" dirty="0">
                <a:solidFill>
                  <a:srgbClr val="FFFF00"/>
                </a:solidFill>
              </a:rPr>
              <a:t>prion</a:t>
            </a:r>
            <a:endParaRPr lang="tr-TR" altLang="tr-TR" sz="2000" dirty="0">
              <a:solidFill>
                <a:srgbClr val="FFFF00"/>
              </a:solidFill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2424114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22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627062"/>
          </a:xfrm>
        </p:spPr>
        <p:txBody>
          <a:bodyPr/>
          <a:lstStyle/>
          <a:p>
            <a:pPr algn="ctr" eaLnBrk="1" hangingPunct="1"/>
            <a:r>
              <a:rPr lang="tr-TR" altLang="tr-TR" sz="2800" dirty="0">
                <a:solidFill>
                  <a:srgbClr val="FFFF00"/>
                </a:solidFill>
              </a:rPr>
              <a:t>INTERNAL ACTIVITIES</a:t>
            </a:r>
            <a:endParaRPr lang="tr-TR" altLang="tr-TR" sz="2800" dirty="0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445125"/>
          </a:xfrm>
        </p:spPr>
        <p:txBody>
          <a:bodyPr/>
          <a:lstStyle/>
          <a:p>
            <a:pPr eaLnBrk="1" hangingPunct="1"/>
            <a:endParaRPr lang="tr-TR" altLang="tr-TR" sz="2800" dirty="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800" dirty="0">
                <a:solidFill>
                  <a:srgbClr val="FFFF00"/>
                </a:solidFill>
              </a:rPr>
              <a:t>Hormonal</a:t>
            </a:r>
          </a:p>
          <a:p>
            <a:pPr eaLnBrk="1" hangingPunct="1"/>
            <a:endParaRPr lang="tr-TR" altLang="tr-TR" sz="2800" dirty="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800" dirty="0">
                <a:solidFill>
                  <a:srgbClr val="FFFF00"/>
                </a:solidFill>
              </a:rPr>
              <a:t>Metabolic</a:t>
            </a:r>
          </a:p>
          <a:p>
            <a:pPr eaLnBrk="1" hangingPunct="1"/>
            <a:endParaRPr lang="tr-TR" altLang="tr-TR" sz="2800" dirty="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800" dirty="0" smtClean="0">
                <a:solidFill>
                  <a:srgbClr val="FFFF00"/>
                </a:solidFill>
              </a:rPr>
              <a:t>Genetic</a:t>
            </a:r>
            <a:endParaRPr lang="tr-TR" altLang="tr-TR" sz="2800" dirty="0">
              <a:solidFill>
                <a:srgbClr val="FFFF00"/>
              </a:solidFill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424114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114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Kimono</vt:lpstr>
      <vt:lpstr>PLANNING AND FOLLOWING CONTROL PROGRAMS</vt:lpstr>
      <vt:lpstr>DEPARTMENTS OF EPIDEMIOLOGY</vt:lpstr>
      <vt:lpstr>HEALTH AND DISEASE</vt:lpstr>
      <vt:lpstr>EXTERNAL FACTORS</vt:lpstr>
      <vt:lpstr>INTERNAL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 PROGRAMLARININ PLANLANMASI VE İZLENMESİ</dc:title>
  <dc:creator>Windows Kullanıcısı</dc:creator>
  <cp:lastModifiedBy>Windows Kullanıcısı</cp:lastModifiedBy>
  <cp:revision>2</cp:revision>
  <dcterms:created xsi:type="dcterms:W3CDTF">2018-02-14T08:28:58Z</dcterms:created>
  <dcterms:modified xsi:type="dcterms:W3CDTF">2018-02-15T08:38:43Z</dcterms:modified>
</cp:coreProperties>
</file>