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7" r:id="rId4"/>
    <p:sldId id="278" r:id="rId5"/>
    <p:sldId id="280" r:id="rId6"/>
    <p:sldId id="279" r:id="rId7"/>
    <p:sldId id="276" r:id="rId8"/>
    <p:sldId id="27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6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3" d="100"/>
          <a:sy n="113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01484-000D-441C-BBB0-1F01CB13832B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7C7AF-30CC-403A-A237-A58A85565C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4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Freeform 48">
            <a:extLst>
              <a:ext uri="{FF2B5EF4-FFF2-40B4-BE49-F238E27FC236}">
                <a16:creationId xmlns:a16="http://schemas.microsoft.com/office/drawing/2014/main" id="{8BEA97D9-A2F3-4CC9-96C9-8AD73AF0A66A}"/>
              </a:ext>
            </a:extLst>
          </p:cNvPr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4272 w 4272"/>
              <a:gd name="T3" fmla="*/ 0 h 4320"/>
              <a:gd name="T4" fmla="*/ 2832 w 4272"/>
              <a:gd name="T5" fmla="*/ 4320 h 4320"/>
              <a:gd name="T6" fmla="*/ 0 w 4272"/>
              <a:gd name="T7" fmla="*/ 4320 h 4320"/>
              <a:gd name="T8" fmla="*/ 0 w 427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21" name="Rectangle 49">
            <a:extLst>
              <a:ext uri="{FF2B5EF4-FFF2-40B4-BE49-F238E27FC236}">
                <a16:creationId xmlns:a16="http://schemas.microsoft.com/office/drawing/2014/main" id="{A840D530-A17C-4BAE-9DBA-BEFBBE88C7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BBEBD4B8-BBB1-4295-A8D6-185676142B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" name="Freeform 51">
            <a:extLst>
              <a:ext uri="{FF2B5EF4-FFF2-40B4-BE49-F238E27FC236}">
                <a16:creationId xmlns:a16="http://schemas.microsoft.com/office/drawing/2014/main" id="{B930513E-AD76-4945-B648-05C22D08DE43}"/>
              </a:ext>
            </a:extLst>
          </p:cNvPr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24" name="Rectangle 52">
            <a:extLst>
              <a:ext uri="{FF2B5EF4-FFF2-40B4-BE49-F238E27FC236}">
                <a16:creationId xmlns:a16="http://schemas.microsoft.com/office/drawing/2014/main" id="{C9A6CF68-EC60-4A46-8C41-F9F643CF7A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DE8C877-874A-476E-A96A-73918ACD9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tr-T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3E05007-5CBD-4D55-96D7-920FD772B1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tr-T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92CF095-638C-4783-8880-3C74274293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15BCFBDC-4622-4F07-A351-8E0D29DEC581}" type="slidenum">
              <a:rPr lang="en-US" altLang="tr-TR"/>
              <a:pPr/>
              <a:t>‹#›</a:t>
            </a:fld>
            <a:endParaRPr lang="en-US" altLang="tr-TR"/>
          </a:p>
        </p:txBody>
      </p:sp>
      <p:grpSp>
        <p:nvGrpSpPr>
          <p:cNvPr id="3088" name="Group 16">
            <a:extLst>
              <a:ext uri="{FF2B5EF4-FFF2-40B4-BE49-F238E27FC236}">
                <a16:creationId xmlns:a16="http://schemas.microsoft.com/office/drawing/2014/main" id="{9FB1071A-4D40-4CF8-A5BF-E119C98564E0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3086" name="Text Box 14">
              <a:extLst>
                <a:ext uri="{FF2B5EF4-FFF2-40B4-BE49-F238E27FC236}">
                  <a16:creationId xmlns:a16="http://schemas.microsoft.com/office/drawing/2014/main" id="{CD7B64C4-397A-4921-9C8E-4549047BD0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2400" b="1"/>
                <a:t>LOGO</a:t>
              </a:r>
            </a:p>
          </p:txBody>
        </p:sp>
        <p:sp>
          <p:nvSpPr>
            <p:cNvPr id="3087" name="AutoShape 15">
              <a:extLst>
                <a:ext uri="{FF2B5EF4-FFF2-40B4-BE49-F238E27FC236}">
                  <a16:creationId xmlns:a16="http://schemas.microsoft.com/office/drawing/2014/main" id="{5C4C5D47-B65E-4971-A1C0-1FD603B87B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074" name="Rectangle 2">
            <a:extLst>
              <a:ext uri="{FF2B5EF4-FFF2-40B4-BE49-F238E27FC236}">
                <a16:creationId xmlns:a16="http://schemas.microsoft.com/office/drawing/2014/main" id="{F9464E48-B5B9-4C3D-91FB-2ED09137A0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1BC255-CBA4-469C-A6D6-650E14AEAF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2452D3-F95B-4E53-A218-782AB841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E2785DC-7467-4DD1-AEF5-4F26F40A3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6EB601-6815-416B-AAB1-B259F0C5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995E4A-F571-486C-922F-4A39C842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BBD0DB-F5BC-4E3F-A087-D38E469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5A18-5306-40F3-AC36-CEA428CFCEC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4290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056A8B5-2635-4DE1-B031-AC24B6FF3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5AB2107-13EC-40A5-AC26-C7B9686EA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2BCF2E-4A32-424B-8166-FF124B8B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2FDA3B-FCF7-4045-9B40-BE54ABE7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35494D-5AA7-49B2-A99E-DAA9B808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FE92E-04DF-4705-BCC2-E0A70484738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4883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B16FF3-9D8E-4B4F-8887-4BBCBBD2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Tablo Yer Tutucusu 2">
            <a:extLst>
              <a:ext uri="{FF2B5EF4-FFF2-40B4-BE49-F238E27FC236}">
                <a16:creationId xmlns:a16="http://schemas.microsoft.com/office/drawing/2014/main" id="{89B03677-2245-444C-8400-CB035331A89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tr-TR"/>
              <a:t>Tablo eklemek için simgeye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3EC434-D91F-4771-AA3D-785FB9F2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690E42-6C49-498C-B5AE-69DC3B36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9092C-8ACB-4249-86DE-15CA0D6F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E86FED4-EC54-49A7-BE12-EDEE96D28A6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055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07CE5F-C983-4B98-B9A5-B2EAAF71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5BB33-789F-46ED-9886-3D73A316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FE87E8-66FB-4DA0-9F7F-E2A9966F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8B3498-7CCE-40E6-9857-E4FB3A57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A6DCFF-7564-432B-8A42-8BB1D9C6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9609-CF2D-4E7D-BBF9-55EE239635A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165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8CF995-F8ED-4581-AD50-7EEBA43A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2E8C13-41DD-4675-8BE3-7D81DF844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CED054-FB4B-41EA-9240-ADC76EFD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53BD31-590E-490D-8B8A-2BFB71C7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9E8EB7-C588-4172-B390-2A67F5E4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2F8A5-75C3-48CF-8D8D-C4698C24728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3879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048463-03B7-4042-A181-BA0BF45A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DB69BA-12F5-4B97-9699-27DD59201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38FB7A-CDB5-4A9D-B860-9521EC36C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99E309-AC35-4577-B69F-2ED3DA53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1A3DF5C-0601-4CFD-B3E8-6DE76DF1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F839D8-B45B-41F5-B539-2F8E819D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862C-57AC-4B8F-B9B5-1485546AD42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22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EBF0D3-442D-4484-836F-D8516DD3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B3C131-AE98-46F0-87C9-5BFA10266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076F28-A7BD-4B94-B017-C1B688081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2B8EAF-2E3E-41B4-8B51-A2F6DEA8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CDFB407-B390-440B-9A72-A5609AB15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E50D3F-DCE8-4F1C-8549-F861C739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BF60F8A-00D5-45F5-92ED-F0F0A5E1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744557F-E173-485B-9A4E-627D8DE6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C2FDD-B95A-4220-9179-CF624438383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5296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7FE3CB-DE7D-4DE8-9E6D-44EC5064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7524EC6-7BC1-4BF7-82AE-9007BED3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631650-FC31-45AC-B4C3-E0E17398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F08637-D5A3-400C-90D0-24260E82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9B6D-215B-4740-A4A3-53F06A6B684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0696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38EBC8F-3221-4E92-A57A-1B0763DB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2A64ABB-3F7C-4557-9801-5AA5B3EC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13789A-67D1-49E9-A24D-CD12E036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6FA2-930A-4182-8EFA-69CF01A7BCA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044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F011F9-E8CA-4A10-BE77-44E51DA6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9D83BF-C8C1-4CF2-A0FE-D4C97417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F6C1F6-E77F-4D2C-BDA5-A6A799AF6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A1C536-3DE5-4CC7-9C2B-96CFA1A0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7558D1-E61F-4BC9-BA26-2119BD0E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609DF2-4D2D-45C0-912C-C27B863A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91519-F6F4-476A-86E2-8AD94C72296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695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E5D0DC-4C8C-4813-A936-8A84A905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BA78AC-AEA7-46E7-9305-A62131DFE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13A77B-7C87-48A2-8973-0B98EB5A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53C41C-4402-4D2D-9209-8823ED52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CCD0A9-84A8-4F10-8676-5FF342A1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5239886-C321-47F6-AA7E-A9C9F65D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660D-1EEA-4133-95FF-C8A613B41DC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74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Freeform 39">
            <a:extLst>
              <a:ext uri="{FF2B5EF4-FFF2-40B4-BE49-F238E27FC236}">
                <a16:creationId xmlns:a16="http://schemas.microsoft.com/office/drawing/2014/main" id="{616C9764-E18B-436E-B5C5-701E52CA7E49}"/>
              </a:ext>
            </a:extLst>
          </p:cNvPr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64" name="Freeform 40">
            <a:extLst>
              <a:ext uri="{FF2B5EF4-FFF2-40B4-BE49-F238E27FC236}">
                <a16:creationId xmlns:a16="http://schemas.microsoft.com/office/drawing/2014/main" id="{75DE8D17-59A8-4529-BE8A-BDC9AD894949}"/>
              </a:ext>
            </a:extLst>
          </p:cNvPr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D4731753-B0D2-4995-8AFE-82E9151CA7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B54B862E-4FAD-45DE-9042-F15F314781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67" name="Freeform 43">
            <a:extLst>
              <a:ext uri="{FF2B5EF4-FFF2-40B4-BE49-F238E27FC236}">
                <a16:creationId xmlns:a16="http://schemas.microsoft.com/office/drawing/2014/main" id="{78BBE46A-F68C-47DD-A1EA-306E179F4406}"/>
              </a:ext>
            </a:extLst>
          </p:cNvPr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59" name="AutoShape 35">
            <a:extLst>
              <a:ext uri="{FF2B5EF4-FFF2-40B4-BE49-F238E27FC236}">
                <a16:creationId xmlns:a16="http://schemas.microsoft.com/office/drawing/2014/main" id="{4E62B774-A6C0-41DE-83EA-47197980E408}"/>
              </a:ext>
            </a:extLst>
          </p:cNvPr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37FA34-1E95-438F-898F-208CC8F32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3A7DC-59D8-4B68-B481-B5F028BB0B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08DC51-B67D-4F30-8ED7-A17300F918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705B9E-0A51-49FD-8221-99B5051762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75FC6C-F9AF-4640-9671-8F4431986B4A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2B11D30-94C1-4441-8F40-7DD994BCE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a.gov.tr/v3.0/hizmetler/500b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8539BE6-A61E-4640-A9F3-A32EB07F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4627" y="0"/>
            <a:ext cx="1089373" cy="100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475F8D0-7EAD-4E83-AA01-CD961101A1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dirty="0"/>
              <a:t>GIS 2</a:t>
            </a:r>
            <a:endParaRPr lang="en-US" alt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DBE6C5-5B1F-4C5F-B3BB-BC90B22E4EC4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94D03F2-7636-46C9-B75D-D8FF0AD15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dirty="0"/>
              <a:t>GIS Course Content</a:t>
            </a:r>
            <a:endParaRPr lang="en-US" altLang="tr-TR" sz="2400" dirty="0">
              <a:solidFill>
                <a:schemeClr val="accent1"/>
              </a:solidFill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306AED-E3B2-45D9-9C07-0FD615B9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9609-CF2D-4E7D-BBF9-55EE239635A0}" type="slidenum">
              <a:rPr lang="en-US" altLang="tr-TR" smtClean="0"/>
              <a:pPr/>
              <a:t>2</a:t>
            </a:fld>
            <a:endParaRPr lang="en-US" alt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50A510-DFE7-350B-7D3C-A38A5D35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060848"/>
            <a:ext cx="6192688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/>
              <a:t>Materials and Programs to be Used in Class</a:t>
            </a:r>
            <a:endParaRPr lang="tr-TR" sz="2200" dirty="0"/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en-US" sz="2200" dirty="0"/>
              <a:t>ArcGIS 10.6.1 software</a:t>
            </a:r>
            <a:endParaRPr lang="tr-TR" sz="2200" dirty="0"/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en-US" sz="2200" dirty="0"/>
              <a:t>Resources Needed for Homework</a:t>
            </a:r>
            <a:endParaRPr lang="tr-TR" sz="2200" dirty="0"/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en-US" sz="2200" dirty="0"/>
              <a:t>Homework Process and Techniques</a:t>
            </a:r>
            <a:endParaRPr lang="tr-TR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306AED-E3B2-45D9-9C07-0FD615B9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9609-CF2D-4E7D-BBF9-55EE239635A0}" type="slidenum">
              <a:rPr lang="en-US" altLang="tr-TR" smtClean="0"/>
              <a:pPr/>
              <a:t>3</a:t>
            </a:fld>
            <a:endParaRPr lang="en-US" alt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50A510-DFE7-350B-7D3C-A38A5D35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5960"/>
            <a:ext cx="8856984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/>
              <a:t>Homework </a:t>
            </a:r>
            <a:r>
              <a:rPr lang="en-US" sz="1600" dirty="0" err="1"/>
              <a:t>description:The</a:t>
            </a:r>
            <a:r>
              <a:rPr lang="en-US" sz="1600" dirty="0"/>
              <a:t> assignment area must be downloaded from the link specified on the page of the General Directorate of Mineral Research and Exploration.</a:t>
            </a:r>
            <a:endParaRPr lang="tr-TR" sz="1600" dirty="0"/>
          </a:p>
          <a:p>
            <a:pPr marL="0" indent="0" algn="just">
              <a:buNone/>
            </a:pPr>
            <a:r>
              <a:rPr lang="en-US" sz="1600" dirty="0">
                <a:hlinkClick r:id="rId2"/>
              </a:rPr>
              <a:t>https://www.mta.gov.tr/v3.0/hizmetler/500bas</a:t>
            </a:r>
            <a:endParaRPr lang="tr-TR" sz="1600" dirty="0"/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The downloaded data is in PDF format. The PDF must be converted to TIFF format. The conversion will be done using online platforms by searching for "pdf to tiff convert".</a:t>
            </a:r>
            <a:endParaRPr lang="tr-TR" sz="1600" dirty="0"/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One-fourth of the downloaded map will be digitized and graded as the midterm exam score.</a:t>
            </a:r>
            <a:endParaRPr lang="tr-TR" sz="1600" dirty="0"/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All information on the map must be processed in vector data format.</a:t>
            </a:r>
            <a:endParaRPr lang="tr-TR" sz="1600" dirty="0"/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Methods to be used in area drawing, area drawing, and auto complete.</a:t>
            </a:r>
            <a:endParaRPr lang="tr-TR" sz="1600" dirty="0"/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Clip via polygon or work area.</a:t>
            </a:r>
            <a:endParaRPr lang="tr-TR" sz="1600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D58DC30D-19D4-5EF7-2581-F938699C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64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306AED-E3B2-45D9-9C07-0FD615B9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9609-CF2D-4E7D-BBF9-55EE239635A0}" type="slidenum">
              <a:rPr lang="en-US" altLang="tr-TR" smtClean="0"/>
              <a:pPr/>
              <a:t>4</a:t>
            </a:fld>
            <a:endParaRPr lang="en-US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66A8AD9-C68A-FC48-C312-776DC958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38324" cy="4436149"/>
          </a:xfrm>
          <a:prstGeom prst="rect">
            <a:avLst/>
          </a:prstGeo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03963482-2C89-EB92-604D-6625DB4A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7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D344940-7391-9755-C79A-1739BD4F5A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" y="805139"/>
            <a:ext cx="8341096" cy="5898365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306AED-E3B2-45D9-9C07-0FD615B9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9609-CF2D-4E7D-BBF9-55EE239635A0}" type="slidenum">
              <a:rPr lang="en-US" altLang="tr-TR" smtClean="0"/>
              <a:pPr/>
              <a:t>5</a:t>
            </a:fld>
            <a:endParaRPr lang="en-US" altLang="tr-TR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F68B855-505B-C4F9-22B2-2B3F0861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97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306AED-E3B2-45D9-9C07-0FD615B9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9609-CF2D-4E7D-BBF9-55EE239635A0}" type="slidenum">
              <a:rPr lang="en-US" altLang="tr-TR" smtClean="0"/>
              <a:pPr/>
              <a:t>6</a:t>
            </a:fld>
            <a:endParaRPr lang="en-US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88ABD9-8374-AA68-B6E6-ADA65D7F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0828"/>
            <a:ext cx="8493056" cy="3096344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96BE9A84-10A8-A490-46D3-485E8CC6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3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306AED-E3B2-45D9-9C07-0FD615B9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9609-CF2D-4E7D-BBF9-55EE239635A0}" type="slidenum">
              <a:rPr lang="en-US" altLang="tr-TR" smtClean="0"/>
              <a:pPr/>
              <a:t>7</a:t>
            </a:fld>
            <a:endParaRPr lang="en-US" alt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C27E2F1-DBAB-7FF2-951F-732828362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98221"/>
            <a:ext cx="8237180" cy="4867083"/>
          </a:xfrm>
          <a:prstGeom prst="rect">
            <a:avLst/>
          </a:prstGeo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52927D34-42D6-EADB-2128-1B66FB8E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0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296A72C-5F93-44C2-A063-4FDBFD71E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4627" y="0"/>
            <a:ext cx="1089373" cy="100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5F25EDF-A8E6-4DEA-877C-798733BC0676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1008112" cy="100811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05DEFBE-ECAA-6EAB-B7AA-E97AD42883FE}"/>
              </a:ext>
            </a:extLst>
          </p:cNvPr>
          <p:cNvSpPr txBox="1"/>
          <p:nvPr/>
        </p:nvSpPr>
        <p:spPr>
          <a:xfrm>
            <a:off x="2627784" y="314096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TEŞEKKÜRLER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70Gp_natural_light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5155</TotalTime>
  <Words>157</Words>
  <Application>Microsoft Office PowerPoint</Application>
  <PresentationFormat>Ekran Gösterisi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170Gp_natural_light</vt:lpstr>
      <vt:lpstr>GIS 2</vt:lpstr>
      <vt:lpstr>GIS Course Content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Ersin Ateş</dc:creator>
  <cp:lastModifiedBy>merve altundal öncü</cp:lastModifiedBy>
  <cp:revision>32</cp:revision>
  <dcterms:created xsi:type="dcterms:W3CDTF">2021-09-05T09:39:49Z</dcterms:created>
  <dcterms:modified xsi:type="dcterms:W3CDTF">2024-07-25T15:46:31Z</dcterms:modified>
</cp:coreProperties>
</file>