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4" r:id="rId4"/>
    <p:sldId id="265" r:id="rId5"/>
    <p:sldId id="266" r:id="rId6"/>
    <p:sldId id="267" r:id="rId7"/>
    <p:sldId id="263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3/17/2020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3/17/2020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3/17/2020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licey.net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7CB0B1-BEF2-4B2E-A81B-47F6AA2B0EE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Синтаксис </a:t>
            </a:r>
            <a:r>
              <a:rPr lang="tr-TR" dirty="0"/>
              <a:t>II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E08CD69-D3F2-4000-8667-1A55860AC75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/>
              <a:t>Лекция 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24384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22739A-383E-4938-BB80-40B9DF8A4B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208722"/>
            <a:ext cx="9601200" cy="1063487"/>
          </a:xfrm>
        </p:spPr>
        <p:txBody>
          <a:bodyPr/>
          <a:lstStyle/>
          <a:p>
            <a:r>
              <a:rPr lang="ru-RU" dirty="0"/>
              <a:t>Указательные слова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A14844-0193-4624-B852-256761BA1F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272209"/>
            <a:ext cx="9601200" cy="4899992"/>
          </a:xfrm>
        </p:spPr>
        <p:txBody>
          <a:bodyPr>
            <a:normAutofit/>
          </a:bodyPr>
          <a:lstStyle/>
          <a:p>
            <a:pPr algn="just"/>
            <a:r>
              <a:rPr lang="ru-RU" dirty="0"/>
              <a:t>В главном предложении в составе сложноподчиненного могут быть использованы указательные слова. Указательными словами могут быть местоимения или наречия: </a:t>
            </a:r>
            <a:r>
              <a:rPr lang="ru-RU" i="1" dirty="0"/>
              <a:t>тот, такой, там, оттуда, туда, настолько, потому и др.</a:t>
            </a:r>
          </a:p>
          <a:p>
            <a:pPr algn="just"/>
            <a:r>
              <a:rPr lang="ru-RU" dirty="0"/>
              <a:t>Синтаксическая роль указательных слов соответствует виду придаточных предложений</a:t>
            </a:r>
          </a:p>
          <a:p>
            <a:pPr marL="0" indent="0" algn="just">
              <a:buNone/>
            </a:pPr>
            <a:r>
              <a:rPr lang="ru-RU" dirty="0"/>
              <a:t>	Пример: </a:t>
            </a:r>
            <a:r>
              <a:rPr lang="ru-RU" i="1" dirty="0"/>
              <a:t>Я уверен </a:t>
            </a:r>
            <a:r>
              <a:rPr lang="ru-RU" b="1" i="1" dirty="0"/>
              <a:t>в том</a:t>
            </a:r>
            <a:r>
              <a:rPr lang="ru-RU" i="1" dirty="0"/>
              <a:t>, что «красота спасет мир».</a:t>
            </a:r>
          </a:p>
          <a:p>
            <a:pPr marL="0" indent="0" algn="just">
              <a:buNone/>
            </a:pPr>
            <a:r>
              <a:rPr lang="ru-RU" i="1" dirty="0"/>
              <a:t>		В саду росли </a:t>
            </a:r>
            <a:r>
              <a:rPr lang="ru-RU" b="1" i="1" dirty="0"/>
              <a:t>такие</a:t>
            </a:r>
            <a:r>
              <a:rPr lang="ru-RU" i="1" dirty="0"/>
              <a:t> розы, каких не встретишь больше нигде</a:t>
            </a:r>
            <a:r>
              <a:rPr lang="ru-RU" dirty="0"/>
              <a:t>.</a:t>
            </a:r>
          </a:p>
          <a:p>
            <a:pPr marL="0" indent="0" algn="just">
              <a:buNone/>
            </a:pPr>
            <a:r>
              <a:rPr lang="ru-RU" dirty="0"/>
              <a:t>В первом предложении указательное слово </a:t>
            </a:r>
            <a:r>
              <a:rPr lang="ru-RU" b="1" i="1" dirty="0"/>
              <a:t>(в) том</a:t>
            </a:r>
            <a:r>
              <a:rPr lang="ru-RU" dirty="0"/>
              <a:t> выполняет функцию дополнения и придаточное по своему значению сближается с ним. Во втором предложении указательное слово </a:t>
            </a:r>
            <a:r>
              <a:rPr lang="ru-RU" b="1" i="1" dirty="0"/>
              <a:t>такие </a:t>
            </a:r>
            <a:r>
              <a:rPr lang="ru-RU" dirty="0"/>
              <a:t>выполняет функцию определения и придаточное по своему виду соответствует ему. </a:t>
            </a:r>
          </a:p>
          <a:p>
            <a:pPr marL="0" indent="0" algn="just">
              <a:buNone/>
            </a:pPr>
            <a:r>
              <a:rPr lang="ru-RU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4078199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50F39F-0804-4C9F-90B1-BD1B1231A1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970722"/>
          </a:xfrm>
        </p:spPr>
        <p:txBody>
          <a:bodyPr/>
          <a:lstStyle/>
          <a:p>
            <a:r>
              <a:rPr lang="ru-RU" dirty="0"/>
              <a:t>Функции указательных слов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EC6DAE-E5FD-4F72-A899-D44A20CA9F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563757"/>
            <a:ext cx="9601200" cy="4303643"/>
          </a:xfrm>
        </p:spPr>
        <p:txBody>
          <a:bodyPr/>
          <a:lstStyle/>
          <a:p>
            <a:r>
              <a:rPr lang="ru-RU" dirty="0"/>
              <a:t>Вносить добавочный смысловой оттенок</a:t>
            </a:r>
          </a:p>
          <a:p>
            <a:pPr marL="0" indent="0">
              <a:buNone/>
            </a:pPr>
            <a:r>
              <a:rPr lang="ru-RU" dirty="0"/>
              <a:t>	Пример: Я говорил, что мне не нравится этот проект.</a:t>
            </a:r>
          </a:p>
          <a:p>
            <a:pPr marL="0" indent="0">
              <a:buNone/>
            </a:pPr>
            <a:r>
              <a:rPr lang="ru-RU" dirty="0"/>
              <a:t>		Я говорил о том, что мне не нравится этот проект.</a:t>
            </a:r>
          </a:p>
          <a:p>
            <a:r>
              <a:rPr lang="ru-RU" dirty="0"/>
              <a:t>Изменять вид придаточного предложения.</a:t>
            </a:r>
          </a:p>
          <a:p>
            <a:pPr marL="0" indent="0">
              <a:buNone/>
            </a:pPr>
            <a:r>
              <a:rPr lang="ru-RU" dirty="0"/>
              <a:t>	Пример: Мы уезжали из города с мыслью, что скоро обязательно вернемся. 		(придаточное определительное)</a:t>
            </a:r>
          </a:p>
          <a:p>
            <a:pPr marL="0" indent="0">
              <a:buNone/>
            </a:pPr>
            <a:r>
              <a:rPr lang="ru-RU" dirty="0"/>
              <a:t>		Мы уезжали из города с мыслью о том, что скоро обязательно 			вернемся. (придаточное изъяснительное)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40782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73BEAD-E661-4853-9C6A-946F72975C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Различия между сочинением и подчинением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71BFC1-0647-4250-B2A7-1378B4D66D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001078"/>
            <a:ext cx="9601200" cy="4171122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dirty="0"/>
              <a:t>При сочинении ситуации, которые обозначаются частями сложносочиненного предложения, грамматически выражаются как равноправные, сосуществующие в рамках единой общей картины. При подчинении выражаются отношения пояснения , конкретизации главной части за счет придаточной.</a:t>
            </a:r>
          </a:p>
          <a:p>
            <a:pPr algn="just"/>
            <a:r>
              <a:rPr lang="ru-RU" dirty="0"/>
              <a:t>При сочинении ни в одной из частей сложного предложения не содержится показателей грамматической зависимости от другой. При подчинении одна или несколько из частей сложного предложения грамматически подчинена или подчинены другой.</a:t>
            </a:r>
          </a:p>
          <a:p>
            <a:pPr algn="just"/>
            <a:r>
              <a:rPr lang="ru-RU" dirty="0"/>
              <a:t> В сложносочиненных предложениях используются сочинительные союзы, а в сложноподчиненных  подчинительные.</a:t>
            </a:r>
          </a:p>
          <a:p>
            <a:pPr algn="just"/>
            <a:r>
              <a:rPr lang="ru-RU" dirty="0"/>
              <a:t>В сложносочиненных предложениях место союзов не закреплено за какой-либо из предикативных частей, а в сложноподчиненных союз обязательно входит в придаточную часть.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33529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D8D667-6F1D-4E9C-A355-D5C5A8028C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728870"/>
            <a:ext cx="9601200" cy="5138530"/>
          </a:xfrm>
        </p:spPr>
        <p:txBody>
          <a:bodyPr/>
          <a:lstStyle/>
          <a:p>
            <a:pPr algn="just"/>
            <a:r>
              <a:rPr lang="ru-RU" dirty="0"/>
              <a:t>В сложносочиненном предложении возможно только линейное расположение предикативных частей. В сложноподчиненном предложении возможна интерпозиция одной из придаточных частей.</a:t>
            </a:r>
          </a:p>
          <a:p>
            <a:pPr algn="just"/>
            <a:r>
              <a:rPr lang="ru-RU" dirty="0"/>
              <a:t>Сложносочиненное предложение допускает практически неограниченное количество предикативных частей.</a:t>
            </a:r>
          </a:p>
          <a:p>
            <a:pPr algn="just"/>
            <a:r>
              <a:rPr lang="ru-RU" dirty="0"/>
              <a:t>Сложносочиненное и сложноподчиненное предложение характеризуются разными типами интонационного оформления. </a:t>
            </a:r>
          </a:p>
          <a:p>
            <a:pPr algn="just"/>
            <a:r>
              <a:rPr lang="ru-RU" dirty="0"/>
              <a:t>Для сложносочиненных предложений характерна интонация перечисления или противопоставления. </a:t>
            </a:r>
          </a:p>
          <a:p>
            <a:pPr algn="just"/>
            <a:r>
              <a:rPr lang="ru-RU" dirty="0"/>
              <a:t>Для сложноподчиненного предложения характерна интонация подчинения или объяснения.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98069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0C093E-0296-4D03-BF0E-55BCC2E3CE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5400" y="115957"/>
            <a:ext cx="9601200" cy="1485900"/>
          </a:xfrm>
        </p:spPr>
        <p:txBody>
          <a:bodyPr/>
          <a:lstStyle/>
          <a:p>
            <a:r>
              <a:rPr lang="ru-RU" dirty="0"/>
              <a:t>Виды придаточных частей в составе сложноподчиненного предложения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E51BC4-BE02-4AF6-A061-49CE969F74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431235"/>
            <a:ext cx="9601200" cy="5426765"/>
          </a:xfrm>
        </p:spPr>
        <p:txBody>
          <a:bodyPr/>
          <a:lstStyle/>
          <a:p>
            <a:r>
              <a:rPr lang="ru-RU" dirty="0"/>
              <a:t>Придаточные части в составе сложноподчиненного предложения делятся на:</a:t>
            </a:r>
          </a:p>
          <a:p>
            <a:pPr marL="0" indent="0">
              <a:buNone/>
            </a:pPr>
            <a:r>
              <a:rPr lang="ru-RU" dirty="0"/>
              <a:t>	- придаточные определительные</a:t>
            </a:r>
          </a:p>
          <a:p>
            <a:pPr marL="0" indent="0">
              <a:buNone/>
            </a:pPr>
            <a:r>
              <a:rPr lang="ru-RU" dirty="0"/>
              <a:t>	- придаточные изъяснительные</a:t>
            </a:r>
          </a:p>
          <a:p>
            <a:pPr marL="0" indent="0">
              <a:buNone/>
            </a:pPr>
            <a:r>
              <a:rPr lang="ru-RU" dirty="0"/>
              <a:t>	- придаточные обстоятельственные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/>
              <a:t>		-места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/>
              <a:t>		-времени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/>
              <a:t>		-образа действия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/>
              <a:t>		-меры и степени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/>
              <a:t>		-причины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/>
              <a:t>		-цели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/>
              <a:t>		-сравнительные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/>
              <a:t>		-условные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/>
              <a:t>		-уступительные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/>
              <a:t>		-следствия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/>
              <a:t>		-присоединительные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20936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021D1D-5D66-4DB7-A70C-9CE2B2CC1A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864704"/>
          </a:xfrm>
        </p:spPr>
        <p:txBody>
          <a:bodyPr/>
          <a:lstStyle/>
          <a:p>
            <a:r>
              <a:rPr lang="tr-TR" dirty="0"/>
              <a:t>Kaynakça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328E66-6187-4CB0-8599-77BFBBAB5C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722784"/>
            <a:ext cx="9601200" cy="3988904"/>
          </a:xfrm>
        </p:spPr>
        <p:txBody>
          <a:bodyPr>
            <a:normAutofit/>
          </a:bodyPr>
          <a:lstStyle/>
          <a:p>
            <a:r>
              <a:rPr lang="tr-TR" dirty="0" err="1"/>
              <a:t>Nenkova</a:t>
            </a:r>
            <a:r>
              <a:rPr lang="tr-TR" dirty="0"/>
              <a:t>, T. </a:t>
            </a:r>
            <a:r>
              <a:rPr lang="tr-TR" dirty="0" err="1"/>
              <a:t>Praktiçeskaya</a:t>
            </a:r>
            <a:r>
              <a:rPr lang="tr-TR" dirty="0"/>
              <a:t> </a:t>
            </a:r>
            <a:r>
              <a:rPr lang="tr-TR" dirty="0" err="1"/>
              <a:t>grammatika</a:t>
            </a:r>
            <a:r>
              <a:rPr lang="tr-TR" dirty="0"/>
              <a:t> </a:t>
            </a:r>
            <a:r>
              <a:rPr lang="tr-TR" dirty="0" err="1"/>
              <a:t>russkogo</a:t>
            </a:r>
            <a:r>
              <a:rPr lang="tr-TR" dirty="0"/>
              <a:t> </a:t>
            </a:r>
            <a:r>
              <a:rPr lang="tr-TR" dirty="0" err="1"/>
              <a:t>yazıka</a:t>
            </a:r>
            <a:r>
              <a:rPr lang="tr-TR" dirty="0"/>
              <a:t>, </a:t>
            </a:r>
            <a:r>
              <a:rPr lang="tr-TR" dirty="0" err="1"/>
              <a:t>Veles</a:t>
            </a:r>
            <a:r>
              <a:rPr lang="tr-TR" dirty="0"/>
              <a:t>, Sofya, 2002.</a:t>
            </a:r>
          </a:p>
          <a:p>
            <a:r>
              <a:rPr lang="tr-TR" dirty="0" err="1"/>
              <a:t>Lekant</a:t>
            </a:r>
            <a:r>
              <a:rPr lang="tr-TR" dirty="0"/>
              <a:t>, P.A. </a:t>
            </a:r>
            <a:r>
              <a:rPr lang="tr-TR" dirty="0" err="1"/>
              <a:t>v.d</a:t>
            </a:r>
            <a:r>
              <a:rPr lang="tr-TR" dirty="0"/>
              <a:t>. </a:t>
            </a:r>
            <a:r>
              <a:rPr lang="tr-TR" dirty="0" err="1"/>
              <a:t>Sovremennıy</a:t>
            </a:r>
            <a:r>
              <a:rPr lang="tr-TR" dirty="0"/>
              <a:t> </a:t>
            </a:r>
            <a:r>
              <a:rPr lang="tr-TR" dirty="0" err="1"/>
              <a:t>russkiy</a:t>
            </a:r>
            <a:r>
              <a:rPr lang="tr-TR" dirty="0"/>
              <a:t> yazık, </a:t>
            </a:r>
            <a:r>
              <a:rPr lang="tr-TR" dirty="0" err="1"/>
              <a:t>Drofa</a:t>
            </a:r>
            <a:r>
              <a:rPr lang="tr-TR" dirty="0"/>
              <a:t>, </a:t>
            </a:r>
            <a:r>
              <a:rPr lang="tr-TR" dirty="0" err="1"/>
              <a:t>Moskva</a:t>
            </a:r>
            <a:r>
              <a:rPr lang="tr-TR" dirty="0"/>
              <a:t>, 2001.</a:t>
            </a:r>
          </a:p>
          <a:p>
            <a:r>
              <a:rPr lang="tr-TR" dirty="0" err="1"/>
              <a:t>İvanova</a:t>
            </a:r>
            <a:r>
              <a:rPr lang="tr-TR" dirty="0"/>
              <a:t>, İ.S. </a:t>
            </a:r>
            <a:r>
              <a:rPr lang="tr-TR" dirty="0" err="1"/>
              <a:t>v.d</a:t>
            </a:r>
            <a:r>
              <a:rPr lang="tr-TR" dirty="0"/>
              <a:t>. </a:t>
            </a:r>
            <a:r>
              <a:rPr lang="tr-TR" dirty="0" err="1"/>
              <a:t>Sintaksis</a:t>
            </a:r>
            <a:r>
              <a:rPr lang="tr-TR" dirty="0"/>
              <a:t>, </a:t>
            </a:r>
            <a:r>
              <a:rPr lang="tr-TR" dirty="0" err="1"/>
              <a:t>Zlatoust</a:t>
            </a:r>
            <a:r>
              <a:rPr lang="tr-TR" dirty="0"/>
              <a:t>, </a:t>
            </a:r>
            <a:r>
              <a:rPr lang="tr-TR" dirty="0" err="1"/>
              <a:t>Sankt</a:t>
            </a:r>
            <a:r>
              <a:rPr lang="tr-TR" dirty="0"/>
              <a:t>-Petersburg, 2018.</a:t>
            </a:r>
          </a:p>
          <a:p>
            <a:r>
              <a:rPr lang="tr-TR" dirty="0" err="1"/>
              <a:t>Veliçko</a:t>
            </a:r>
            <a:r>
              <a:rPr lang="tr-TR" dirty="0"/>
              <a:t>, A.V. </a:t>
            </a:r>
            <a:r>
              <a:rPr lang="tr-TR" dirty="0" err="1"/>
              <a:t>v.d</a:t>
            </a:r>
            <a:r>
              <a:rPr lang="tr-TR" dirty="0"/>
              <a:t>. </a:t>
            </a:r>
            <a:r>
              <a:rPr lang="tr-TR" dirty="0" err="1"/>
              <a:t>Kniga</a:t>
            </a:r>
            <a:r>
              <a:rPr lang="tr-TR" dirty="0"/>
              <a:t> o </a:t>
            </a:r>
            <a:r>
              <a:rPr lang="tr-TR" dirty="0" err="1"/>
              <a:t>grammatike</a:t>
            </a:r>
            <a:r>
              <a:rPr lang="tr-TR" dirty="0"/>
              <a:t>, </a:t>
            </a:r>
            <a:r>
              <a:rPr lang="tr-TR" dirty="0" err="1"/>
              <a:t>Zlatoust</a:t>
            </a:r>
            <a:r>
              <a:rPr lang="tr-TR" dirty="0"/>
              <a:t>, </a:t>
            </a:r>
            <a:r>
              <a:rPr lang="tr-TR" dirty="0" err="1"/>
              <a:t>Sankt</a:t>
            </a:r>
            <a:r>
              <a:rPr lang="tr-TR" dirty="0"/>
              <a:t>-Petersburg, 2018.</a:t>
            </a:r>
          </a:p>
          <a:p>
            <a:r>
              <a:rPr lang="tr-TR" dirty="0" err="1"/>
              <a:t>Babaytseva</a:t>
            </a:r>
            <a:r>
              <a:rPr lang="tr-TR" dirty="0"/>
              <a:t>, V.V. </a:t>
            </a:r>
            <a:r>
              <a:rPr lang="tr-TR" dirty="0" err="1"/>
              <a:t>v.d</a:t>
            </a:r>
            <a:r>
              <a:rPr lang="tr-TR" dirty="0"/>
              <a:t>. </a:t>
            </a:r>
            <a:r>
              <a:rPr lang="tr-TR" dirty="0" err="1"/>
              <a:t>Russkiy</a:t>
            </a:r>
            <a:r>
              <a:rPr lang="tr-TR" dirty="0"/>
              <a:t> yazık, </a:t>
            </a:r>
            <a:r>
              <a:rPr lang="tr-TR" dirty="0" err="1"/>
              <a:t>Drofa</a:t>
            </a:r>
            <a:r>
              <a:rPr lang="tr-TR" dirty="0"/>
              <a:t>, </a:t>
            </a:r>
            <a:r>
              <a:rPr lang="tr-TR" dirty="0" err="1"/>
              <a:t>Moskva</a:t>
            </a:r>
            <a:r>
              <a:rPr lang="tr-TR" dirty="0"/>
              <a:t>, 2010.</a:t>
            </a:r>
          </a:p>
          <a:p>
            <a:r>
              <a:rPr lang="tr-TR" dirty="0" err="1"/>
              <a:t>Rozental</a:t>
            </a:r>
            <a:r>
              <a:rPr lang="tr-TR" dirty="0"/>
              <a:t>, D.E. </a:t>
            </a:r>
            <a:r>
              <a:rPr lang="tr-TR" dirty="0" err="1"/>
              <a:t>v.d</a:t>
            </a:r>
            <a:r>
              <a:rPr lang="tr-TR" dirty="0"/>
              <a:t>. </a:t>
            </a:r>
            <a:r>
              <a:rPr lang="tr-TR" dirty="0" err="1"/>
              <a:t>Sovremennıy</a:t>
            </a:r>
            <a:r>
              <a:rPr lang="tr-TR" dirty="0"/>
              <a:t> </a:t>
            </a:r>
            <a:r>
              <a:rPr lang="tr-TR" dirty="0" err="1"/>
              <a:t>russkiy</a:t>
            </a:r>
            <a:r>
              <a:rPr lang="tr-TR" dirty="0"/>
              <a:t> yazık, </a:t>
            </a:r>
            <a:r>
              <a:rPr lang="tr-TR" dirty="0" err="1"/>
              <a:t>Ayris-Press</a:t>
            </a:r>
            <a:r>
              <a:rPr lang="tr-TR" dirty="0"/>
              <a:t>: </a:t>
            </a:r>
            <a:r>
              <a:rPr lang="tr-TR" dirty="0" err="1"/>
              <a:t>Moskva</a:t>
            </a:r>
            <a:r>
              <a:rPr lang="tr-TR" dirty="0"/>
              <a:t>, 2004.</a:t>
            </a:r>
            <a:endParaRPr lang="ru-RU" dirty="0"/>
          </a:p>
          <a:p>
            <a:r>
              <a:rPr lang="tr-TR" dirty="0" err="1"/>
              <a:t>Skoblikova</a:t>
            </a:r>
            <a:r>
              <a:rPr lang="tr-TR" dirty="0"/>
              <a:t>, Ye.S.,</a:t>
            </a:r>
            <a:r>
              <a:rPr lang="tr-TR" dirty="0" err="1"/>
              <a:t>Sovremennıy</a:t>
            </a:r>
            <a:r>
              <a:rPr lang="tr-TR" dirty="0"/>
              <a:t> </a:t>
            </a:r>
            <a:r>
              <a:rPr lang="tr-TR" dirty="0" err="1"/>
              <a:t>russkiy</a:t>
            </a:r>
            <a:r>
              <a:rPr lang="tr-TR" dirty="0"/>
              <a:t> yazık. </a:t>
            </a:r>
            <a:r>
              <a:rPr lang="tr-TR" dirty="0" err="1"/>
              <a:t>Sintaksis</a:t>
            </a:r>
            <a:r>
              <a:rPr lang="tr-TR" dirty="0"/>
              <a:t> </a:t>
            </a:r>
            <a:r>
              <a:rPr lang="tr-TR" dirty="0" err="1"/>
              <a:t>slojnogopredlojeniya</a:t>
            </a:r>
            <a:r>
              <a:rPr lang="tr-TR" dirty="0"/>
              <a:t>, </a:t>
            </a:r>
            <a:r>
              <a:rPr lang="tr-TR" dirty="0" err="1"/>
              <a:t>Flinta</a:t>
            </a:r>
            <a:r>
              <a:rPr lang="tr-TR" dirty="0"/>
              <a:t>, </a:t>
            </a:r>
            <a:r>
              <a:rPr lang="tr-TR" dirty="0" err="1"/>
              <a:t>Moskva</a:t>
            </a:r>
            <a:r>
              <a:rPr lang="tr-TR" dirty="0"/>
              <a:t>, 2006.</a:t>
            </a:r>
            <a:endParaRPr lang="ru-RU" dirty="0"/>
          </a:p>
          <a:p>
            <a:r>
              <a:rPr lang="en-US" dirty="0">
                <a:hlinkClick r:id="rId2"/>
              </a:rPr>
              <a:t>https://licey.net/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9351121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Crop</Template>
  <TotalTime>585</TotalTime>
  <Words>578</Words>
  <Application>Microsoft Office PowerPoint</Application>
  <PresentationFormat>Widescreen</PresentationFormat>
  <Paragraphs>51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Franklin Gothic Book</vt:lpstr>
      <vt:lpstr>Crop</vt:lpstr>
      <vt:lpstr>Синтаксис II</vt:lpstr>
      <vt:lpstr>Указательные слова </vt:lpstr>
      <vt:lpstr>Функции указательных слов</vt:lpstr>
      <vt:lpstr>Различия между сочинением и подчинением</vt:lpstr>
      <vt:lpstr>PowerPoint Presentation</vt:lpstr>
      <vt:lpstr>Виды придаточных частей в составе сложноподчиненного предложения</vt:lpstr>
      <vt:lpstr>Kaynakça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Синтаксис II</dc:title>
  <dc:creator>asus</dc:creator>
  <cp:lastModifiedBy>asus</cp:lastModifiedBy>
  <cp:revision>63</cp:revision>
  <dcterms:created xsi:type="dcterms:W3CDTF">2020-03-16T17:46:39Z</dcterms:created>
  <dcterms:modified xsi:type="dcterms:W3CDTF">2020-03-17T19:08:00Z</dcterms:modified>
</cp:coreProperties>
</file>