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063487"/>
          </a:xfrm>
        </p:spPr>
        <p:txBody>
          <a:bodyPr/>
          <a:lstStyle/>
          <a:p>
            <a:r>
              <a:rPr lang="ru-RU" dirty="0"/>
              <a:t>Указательные слова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2209"/>
            <a:ext cx="9601200" cy="489999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В главном предложении в составе сложноподчиненного могут быть использованы указательные слова. Указательными словами могут быть местоимения или наречия: </a:t>
            </a:r>
            <a:r>
              <a:rPr lang="ru-RU" i="1" dirty="0"/>
              <a:t>тот, такой, там, оттуда, туда, настолько, потому и др.</a:t>
            </a:r>
          </a:p>
          <a:p>
            <a:pPr algn="just"/>
            <a:r>
              <a:rPr lang="ru-RU" dirty="0"/>
              <a:t>Синтаксическая роль указательных слов соответствует виду придаточных предложений</a:t>
            </a:r>
          </a:p>
          <a:p>
            <a:pPr marL="0" indent="0" algn="just">
              <a:buNone/>
            </a:pPr>
            <a:r>
              <a:rPr lang="ru-RU" dirty="0"/>
              <a:t>	Пример: </a:t>
            </a:r>
            <a:r>
              <a:rPr lang="ru-RU" i="1" dirty="0"/>
              <a:t>Я уверен </a:t>
            </a:r>
            <a:r>
              <a:rPr lang="ru-RU" b="1" i="1" dirty="0"/>
              <a:t>в том</a:t>
            </a:r>
            <a:r>
              <a:rPr lang="ru-RU" i="1" dirty="0"/>
              <a:t>, что «красота спасет мир».</a:t>
            </a:r>
          </a:p>
          <a:p>
            <a:pPr marL="0" indent="0" algn="just">
              <a:buNone/>
            </a:pPr>
            <a:r>
              <a:rPr lang="ru-RU" i="1" dirty="0"/>
              <a:t>		В саду росли </a:t>
            </a:r>
            <a:r>
              <a:rPr lang="ru-RU" b="1" i="1" dirty="0"/>
              <a:t>такие</a:t>
            </a:r>
            <a:r>
              <a:rPr lang="ru-RU" i="1" dirty="0"/>
              <a:t> розы, каких не встретишь больше нигде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В первом предложении указательное слово </a:t>
            </a:r>
            <a:r>
              <a:rPr lang="ru-RU" b="1" i="1" dirty="0"/>
              <a:t>(в) том</a:t>
            </a:r>
            <a:r>
              <a:rPr lang="ru-RU" dirty="0"/>
              <a:t> выполняет функцию дополнения и придаточное по своему значению сближается с ним. Во втором предложении указательное слово </a:t>
            </a:r>
            <a:r>
              <a:rPr lang="ru-RU" b="1" i="1" dirty="0"/>
              <a:t>такие </a:t>
            </a:r>
            <a:r>
              <a:rPr lang="ru-RU" dirty="0"/>
              <a:t>выполняет функцию определения и придаточное по своему виду соответствует ему.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0F39F-0804-4C9F-90B1-BD1B1231A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70722"/>
          </a:xfrm>
        </p:spPr>
        <p:txBody>
          <a:bodyPr/>
          <a:lstStyle/>
          <a:p>
            <a:r>
              <a:rPr lang="ru-RU" dirty="0"/>
              <a:t>Функции указательных слов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C6DAE-E5FD-4F72-A899-D44A20CA9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303643"/>
          </a:xfrm>
        </p:spPr>
        <p:txBody>
          <a:bodyPr/>
          <a:lstStyle/>
          <a:p>
            <a:r>
              <a:rPr lang="ru-RU" dirty="0"/>
              <a:t>Вносить добавочный смысловой оттенок</a:t>
            </a:r>
          </a:p>
          <a:p>
            <a:pPr marL="0" indent="0">
              <a:buNone/>
            </a:pPr>
            <a:r>
              <a:rPr lang="ru-RU" dirty="0"/>
              <a:t>	Пример: Я говорил, что мне не нравится этот проект.</a:t>
            </a:r>
          </a:p>
          <a:p>
            <a:pPr marL="0" indent="0">
              <a:buNone/>
            </a:pPr>
            <a:r>
              <a:rPr lang="ru-RU" dirty="0"/>
              <a:t>		Я говорил о том, что мне не нравится этот проект.</a:t>
            </a:r>
          </a:p>
          <a:p>
            <a:r>
              <a:rPr lang="ru-RU" dirty="0"/>
              <a:t>Изменять вид придаточного предложения.</a:t>
            </a:r>
          </a:p>
          <a:p>
            <a:pPr marL="0" indent="0">
              <a:buNone/>
            </a:pPr>
            <a:r>
              <a:rPr lang="ru-RU" dirty="0"/>
              <a:t>	Пример: Мы уезжали из города с мыслью, что скоро обязательно вернемся. 		(придаточное определительное)</a:t>
            </a:r>
          </a:p>
          <a:p>
            <a:pPr marL="0" indent="0">
              <a:buNone/>
            </a:pPr>
            <a:r>
              <a:rPr lang="ru-RU" dirty="0"/>
              <a:t>		Мы уезжали из города с мыслью о том, что скоро обязательно 			вернемся. (придаточное изъяснительное)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78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3BEAD-E661-4853-9C6A-946F72975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Различия между сочинением и подчинением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1BFC1-0647-4250-B2A7-1378B4D66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01078"/>
            <a:ext cx="9601200" cy="417112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При сочинении ситуации, которые обозначаются частями сложносочиненного предложения, грамматически выражаются как равноправные, сосуществующие в рамках единой общей картины. При подчинении выражаются отношения пояснения , конкретизации главной части за счет придаточной.</a:t>
            </a:r>
          </a:p>
          <a:p>
            <a:pPr algn="just"/>
            <a:r>
              <a:rPr lang="ru-RU" dirty="0"/>
              <a:t>При сочинении ни в одной из частей сложного предложения не содержится показателей грамматической зависимости от другой. При подчинении одна или несколько из частей сложного предложения грамматически подчинена или подчинены другой.</a:t>
            </a:r>
          </a:p>
          <a:p>
            <a:pPr algn="just"/>
            <a:r>
              <a:rPr lang="ru-RU" dirty="0"/>
              <a:t> В сложносочиненных предложениях используются сочинительные союзы, а в сложноподчиненных  подчинительные.</a:t>
            </a:r>
          </a:p>
          <a:p>
            <a:pPr algn="just"/>
            <a:r>
              <a:rPr lang="ru-RU" dirty="0"/>
              <a:t>В сложносочиненных предложениях место союзов не закреплено за какой-либо из предикативных частей, а в сложноподчиненных союз обязательно входит в придаточную часть.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352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8D667-6F1D-4E9C-A355-D5C5A8028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28870"/>
            <a:ext cx="9601200" cy="5138530"/>
          </a:xfrm>
        </p:spPr>
        <p:txBody>
          <a:bodyPr/>
          <a:lstStyle/>
          <a:p>
            <a:pPr algn="just"/>
            <a:r>
              <a:rPr lang="ru-RU" dirty="0"/>
              <a:t>В сложносочиненном предложении возможно только линейное расположение предикативных частей. В сложноподчиненном предложении возможна интерпозиция одной из придаточных частей.</a:t>
            </a:r>
          </a:p>
          <a:p>
            <a:pPr algn="just"/>
            <a:r>
              <a:rPr lang="ru-RU" dirty="0"/>
              <a:t>Сложносочиненное предложение допускает практически неограниченное количество предикативных частей.</a:t>
            </a:r>
          </a:p>
          <a:p>
            <a:pPr algn="just"/>
            <a:r>
              <a:rPr lang="ru-RU" dirty="0"/>
              <a:t>Сложносочиненное и сложноподчиненное предложение характеризуются разными типами интонационного оформления. </a:t>
            </a:r>
          </a:p>
          <a:p>
            <a:pPr algn="just"/>
            <a:r>
              <a:rPr lang="ru-RU" dirty="0"/>
              <a:t>Для сложносочиненных предложений характерна интонация перечисления или противопоставления. </a:t>
            </a:r>
          </a:p>
          <a:p>
            <a:pPr algn="just"/>
            <a:r>
              <a:rPr lang="ru-RU" dirty="0"/>
              <a:t>Для сложноподчиненного предложения характерна интонация подчинения или объяснения.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806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C093E-0296-4D03-BF0E-55BCC2E3C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15957"/>
            <a:ext cx="9601200" cy="1485900"/>
          </a:xfrm>
        </p:spPr>
        <p:txBody>
          <a:bodyPr/>
          <a:lstStyle/>
          <a:p>
            <a:r>
              <a:rPr lang="ru-RU" dirty="0"/>
              <a:t>Виды придаточных частей в составе сложноподчиненного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51BC4-BE02-4AF6-A061-49CE969F7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31235"/>
            <a:ext cx="9601200" cy="5426765"/>
          </a:xfrm>
        </p:spPr>
        <p:txBody>
          <a:bodyPr/>
          <a:lstStyle/>
          <a:p>
            <a:r>
              <a:rPr lang="ru-RU" dirty="0"/>
              <a:t>Придаточные части в составе сложноподчиненного предложения делятся на:</a:t>
            </a:r>
          </a:p>
          <a:p>
            <a:pPr marL="0" indent="0">
              <a:buNone/>
            </a:pPr>
            <a:r>
              <a:rPr lang="ru-RU" dirty="0"/>
              <a:t>	- придаточные определительные</a:t>
            </a:r>
          </a:p>
          <a:p>
            <a:pPr marL="0" indent="0">
              <a:buNone/>
            </a:pPr>
            <a:r>
              <a:rPr lang="ru-RU" dirty="0"/>
              <a:t>	- придаточные изъяснительные</a:t>
            </a:r>
          </a:p>
          <a:p>
            <a:pPr marL="0" indent="0">
              <a:buNone/>
            </a:pPr>
            <a:r>
              <a:rPr lang="ru-RU" dirty="0"/>
              <a:t>	- придаточные обстоятельственные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-места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-времени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-образа действия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-меры и степени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-причины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-цели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-сравнительные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-условные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-уступительные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-следствия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		-присоединительные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093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585</TotalTime>
  <Words>578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Синтаксис II</vt:lpstr>
      <vt:lpstr>Указательные слова </vt:lpstr>
      <vt:lpstr>Функции указательных слов</vt:lpstr>
      <vt:lpstr>Различия между сочинением и подчинением</vt:lpstr>
      <vt:lpstr>PowerPoint Presentation</vt:lpstr>
      <vt:lpstr>Виды придаточных частей в составе сложноподчиненного предложения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63</cp:revision>
  <dcterms:created xsi:type="dcterms:W3CDTF">2020-03-16T17:46:39Z</dcterms:created>
  <dcterms:modified xsi:type="dcterms:W3CDTF">2020-03-17T19:08:00Z</dcterms:modified>
</cp:coreProperties>
</file>