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>
                <a:latin typeface="Tahoma" panose="020B0604030504040204" pitchFamily="34" charset="0"/>
                <a:ea typeface="Tahoma" panose="020B0604030504040204" pitchFamily="34" charset="0"/>
              </a:rPr>
              <a:t>Değerlendirme</a:t>
            </a:r>
            <a:r>
              <a:rPr lang="tr-TR" sz="3600" dirty="0">
                <a:latin typeface="Tahoma" panose="020B0604030504040204" pitchFamily="34" charset="0"/>
                <a:ea typeface="Malgun Gothic" panose="020B0503020000020004" pitchFamily="34" charset="-127"/>
              </a:rPr>
              <a:t>-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번역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및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통역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연습</a:t>
            </a:r>
            <a:endParaRPr lang="en-US" altLang="ko-KR" sz="3600" dirty="0">
              <a:latin typeface="Tahoma" panose="020B0604030504040204" pitchFamily="34" charset="0"/>
              <a:ea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주제에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맞는</a:t>
            </a:r>
            <a:r>
              <a:rPr lang="ko-KR" altLang="en-US" sz="3600" dirty="0">
                <a:ea typeface="Tahoma" panose="020B0604030504040204" pitchFamily="34" charset="0"/>
              </a:rPr>
              <a:t> </a:t>
            </a:r>
            <a:r>
              <a:rPr lang="ko-KR" altLang="en-US" sz="3600" dirty="0">
                <a:latin typeface="Tahoma" panose="020B0604030504040204" pitchFamily="34" charset="0"/>
                <a:ea typeface="Malgun Gothic" panose="020B0503020000020004" pitchFamily="34" charset="-127"/>
                <a:cs typeface="Tahoma" panose="020B0604030504040204" pitchFamily="34" charset="0"/>
              </a:rPr>
              <a:t>토론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7B2F1-26F6-46BF-98E0-AE46B4EFB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통역 연습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1167-CA67-415C-86AA-E580B28C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그동안 듣고 번역했던 내용 중에서 선택</a:t>
            </a:r>
            <a:endParaRPr lang="en-US" altLang="ko-KR" dirty="0"/>
          </a:p>
          <a:p>
            <a:r>
              <a:rPr lang="ko-KR" altLang="en-US" dirty="0"/>
              <a:t>통역 기초 연습</a:t>
            </a:r>
            <a:endParaRPr lang="en-US" altLang="ko-KR" dirty="0"/>
          </a:p>
          <a:p>
            <a:r>
              <a:rPr lang="ko-KR" altLang="en-US" dirty="0"/>
              <a:t>팀별로 문장 통역</a:t>
            </a:r>
            <a:endParaRPr lang="en-US" altLang="ko-KR" dirty="0"/>
          </a:p>
          <a:p>
            <a:r>
              <a:rPr lang="ko-KR" altLang="en-US" dirty="0"/>
              <a:t>문단 통역</a:t>
            </a:r>
            <a:endParaRPr lang="en-US" altLang="ko-KR" dirty="0"/>
          </a:p>
          <a:p>
            <a:r>
              <a:rPr lang="ko-KR" altLang="en-US" dirty="0"/>
              <a:t>음원 듣고 통역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9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Office Theme</vt:lpstr>
      <vt:lpstr>KRD309</vt:lpstr>
      <vt:lpstr>통역 연습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9</cp:revision>
  <dcterms:created xsi:type="dcterms:W3CDTF">2020-05-15T13:21:42Z</dcterms:created>
  <dcterms:modified xsi:type="dcterms:W3CDTF">2020-05-15T13:48:53Z</dcterms:modified>
</cp:coreProperties>
</file>