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5" r:id="rId5"/>
    <p:sldId id="1086" r:id="rId6"/>
    <p:sldId id="1087" r:id="rId7"/>
    <p:sldId id="1088" r:id="rId8"/>
    <p:sldId id="1089" r:id="rId9"/>
    <p:sldId id="1090" r:id="rId10"/>
    <p:sldId id="1091"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Mühendislik Jeolojisi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448887" y="1496291"/>
            <a:ext cx="8047414" cy="379154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Deprem, heyelan, taşkın, kaya düşmesi, çökme, çığ, tsunami v.b. gibi doğal afetlerin sebep olduğu çok sayıda can kaybı ve ekonomik kayıp yaşamış olan ülkemizde kırsal ve kentsel yerleşim alanlarında, afet tehlikelerinin önlenmesi ve zararlarının azaltılmasında en etkin yöntem, planlama ve uygulama sürecinin afete duyarlı planlama yaklaşımlarını ve risk yönetimini kapsaması gerekmektedir. </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Mühendislik Jeolojisi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448887" y="1496291"/>
            <a:ext cx="8047414" cy="379154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Afete duyarlı planlama için jeolojik ve jeoteknik verilerin, her tür ve ölçekteki planlamaya entegrasyonun sağlanmalıdır.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 </a:t>
            </a:r>
            <a:r>
              <a:rPr lang="tr-TR" sz="1800" dirty="0"/>
              <a:t>amaçla; jeolojik yapının, tehlikelerin ve zemin koşullarının, farklı ölçeklerde incelenerek tanımlanması, buna göre ülke, bölge ve kent planlamasına yönelik haritaların üretilmesi gerekir. </a:t>
            </a:r>
          </a:p>
        </p:txBody>
      </p:sp>
    </p:spTree>
    <p:extLst>
      <p:ext uri="{BB962C8B-B14F-4D97-AF65-F5344CB8AC3E}">
        <p14:creationId xmlns:p14="http://schemas.microsoft.com/office/powerpoint/2010/main" val="3421893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Mühendislik Jeolojisi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448887" y="1496291"/>
            <a:ext cx="8047414" cy="379154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Afet zararlarını en aza indirebilmek ve uzun dönemli çalışmaları planlayabilmek amacıyla afet tehlikelerine göre bölgeleme makro ve mikro ölçekte gerçekleştirilir. </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Makro </a:t>
            </a:r>
            <a:r>
              <a:rPr lang="tr-TR" sz="1800" dirty="0"/>
              <a:t>bölgeleme haritaları, ülke, bölge, alt bölge, çevre planı ölçeğindeki yani göreceli olarak orta – küçük ölçek planlamaları; mikro bölgeleme haritaları ise nazım/uygulama imar planlamalarını yönlendirici belgeler olarak yani büyük ölçekli çalışmaları tanımlanmalıdır. </a:t>
            </a:r>
          </a:p>
        </p:txBody>
      </p:sp>
    </p:spTree>
    <p:extLst>
      <p:ext uri="{BB962C8B-B14F-4D97-AF65-F5344CB8AC3E}">
        <p14:creationId xmlns:p14="http://schemas.microsoft.com/office/powerpoint/2010/main" val="1906642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Mühendislik Jeolojisi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448887" y="1496291"/>
            <a:ext cx="8047414" cy="379154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Kent planlamasından önce ilgili alanların mühendislik jeolojisi modelinin ortaya konulması önemlidir. Yerleşim alanlarındaki jeolojik birimlerin jeoteknik özelliklerinin belirlenerek, alt ve üst yapı ile ilişkilendirilmesi gereklidir. Olası afetlerin önceden belirlenmesi ve önlemlerin alınması ile insanların can ve mal güvenliği  sağlanabilir.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Jeolojik-jeoteknik </a:t>
            </a:r>
            <a:r>
              <a:rPr lang="tr-TR" sz="1800" dirty="0"/>
              <a:t>sorunlu alanlarda gerekli iyileştirme yöntemlerinin projelendirilmesinde ve uygulanmasında mühendislik jeolojisi incelemesi her ölçekte yarar sağlayacaktır.</a:t>
            </a:r>
          </a:p>
        </p:txBody>
      </p:sp>
    </p:spTree>
    <p:extLst>
      <p:ext uri="{BB962C8B-B14F-4D97-AF65-F5344CB8AC3E}">
        <p14:creationId xmlns:p14="http://schemas.microsoft.com/office/powerpoint/2010/main" val="3500835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Esasları</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448887" y="1496291"/>
            <a:ext cx="8047414" cy="379154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Ekolojik sistemin bir parçası olan insanlar, doğal çevrenin imkanlarını kullanılırken, çevrenin ve doğal dengenin bozulmaması gereklidir.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Bunun </a:t>
            </a:r>
            <a:r>
              <a:rPr lang="tr-TR" sz="1800" dirty="0"/>
              <a:t>için sistematik planlama ile doğal ve insan yapısı çevrenin dengesi kurularak sürdürülebilir kentleşme sağlanabilir.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Kentsel </a:t>
            </a:r>
            <a:r>
              <a:rPr lang="tr-TR" sz="1800" dirty="0"/>
              <a:t>planlamada yapay çevre için “sektör analizleri” ve doğal çevrede sürdürülebilir bir yaşam sağlamak için “doğal çevre sektör analizleri” yapılır. </a:t>
            </a:r>
          </a:p>
        </p:txBody>
      </p:sp>
    </p:spTree>
    <p:extLst>
      <p:ext uri="{BB962C8B-B14F-4D97-AF65-F5344CB8AC3E}">
        <p14:creationId xmlns:p14="http://schemas.microsoft.com/office/powerpoint/2010/main" val="213322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Esasları</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448887" y="1496291"/>
            <a:ext cx="8047414" cy="379154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Kentsel planlama; ülke , bölge ve lokal olmak üzere üç seviyede yürütülür.  </a:t>
            </a:r>
          </a:p>
          <a:p>
            <a:pPr marL="0" indent="0" algn="just">
              <a:lnSpc>
                <a:spcPct val="150000"/>
              </a:lnSpc>
              <a:spcBef>
                <a:spcPts val="450"/>
              </a:spcBef>
              <a:buClr>
                <a:srgbClr val="160093"/>
              </a:buClr>
              <a:buFont typeface="Courier New" panose="02070309020205020404" pitchFamily="49" charset="0"/>
              <a:buChar char="o"/>
              <a:defRPr/>
            </a:pPr>
            <a:r>
              <a:rPr lang="tr-TR" sz="1800" dirty="0"/>
              <a:t>Politik planlamada uzun süreli ve geleceğe yönelik stratejik gelişme esas alınmalıdır. </a:t>
            </a:r>
          </a:p>
          <a:p>
            <a:pPr marL="0" indent="0" algn="just">
              <a:lnSpc>
                <a:spcPct val="150000"/>
              </a:lnSpc>
              <a:spcBef>
                <a:spcPts val="450"/>
              </a:spcBef>
              <a:buClr>
                <a:srgbClr val="160093"/>
              </a:buClr>
              <a:buFont typeface="Courier New" panose="02070309020205020404" pitchFamily="49" charset="0"/>
              <a:buChar char="o"/>
              <a:defRPr/>
            </a:pPr>
            <a:r>
              <a:rPr lang="tr-TR" sz="1800" dirty="0"/>
              <a:t>Yapılaşma yanında ulaşım, yeşil alan ve sanayii alanlarına ait planlar ile gelecek için stratejiler rapor halinde topluma sunulur.  Gelişme kontrolü, genellikle lokal seviyede kent ve kırsal alan planları dikkate alınarak sağlanır. </a:t>
            </a:r>
          </a:p>
        </p:txBody>
      </p:sp>
    </p:spTree>
    <p:extLst>
      <p:ext uri="{BB962C8B-B14F-4D97-AF65-F5344CB8AC3E}">
        <p14:creationId xmlns:p14="http://schemas.microsoft.com/office/powerpoint/2010/main" val="2767193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Planlama Esasları</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448887" y="1496291"/>
            <a:ext cx="8047414" cy="379154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Yapay çevre sektörleri: </a:t>
            </a:r>
          </a:p>
          <a:p>
            <a:pPr marL="0" indent="0" algn="just">
              <a:lnSpc>
                <a:spcPct val="150000"/>
              </a:lnSpc>
              <a:spcBef>
                <a:spcPts val="450"/>
              </a:spcBef>
              <a:buClr>
                <a:srgbClr val="160093"/>
              </a:buClr>
              <a:buFont typeface="Courier New" panose="02070309020205020404" pitchFamily="49" charset="0"/>
              <a:buChar char="o"/>
              <a:defRPr/>
            </a:pPr>
            <a:r>
              <a:rPr lang="tr-TR" sz="1800" dirty="0"/>
              <a:t>Sanayi, ticaret, turizm, tarihi değerler, konut ve yaşam kalitesi, sosyal yaşam, ulaşım ve lojistik.</a:t>
            </a:r>
          </a:p>
          <a:p>
            <a:pPr marL="0" indent="0" algn="just">
              <a:lnSpc>
                <a:spcPct val="150000"/>
              </a:lnSpc>
              <a:spcBef>
                <a:spcPts val="450"/>
              </a:spcBef>
              <a:buClr>
                <a:srgbClr val="160093"/>
              </a:buClr>
              <a:buFont typeface="Courier New" panose="02070309020205020404" pitchFamily="49" charset="0"/>
              <a:buChar char="o"/>
              <a:defRPr/>
            </a:pP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b="1" dirty="0"/>
              <a:t>Doğal çevre sektörleri</a:t>
            </a:r>
            <a:r>
              <a:rPr lang="tr-TR" sz="1800" b="1"/>
              <a:t>: </a:t>
            </a:r>
            <a:endParaRPr lang="tr-TR" sz="1800" b="1" smtClean="0"/>
          </a:p>
          <a:p>
            <a:pPr marL="0" indent="0" algn="just">
              <a:lnSpc>
                <a:spcPct val="150000"/>
              </a:lnSpc>
              <a:spcBef>
                <a:spcPts val="450"/>
              </a:spcBef>
              <a:buClr>
                <a:srgbClr val="160093"/>
              </a:buClr>
              <a:buFont typeface="Courier New" panose="02070309020205020404" pitchFamily="49" charset="0"/>
              <a:buChar char="o"/>
              <a:defRPr/>
            </a:pPr>
            <a:r>
              <a:rPr lang="tr-TR" sz="1800" smtClean="0"/>
              <a:t>Jeolojik</a:t>
            </a:r>
            <a:r>
              <a:rPr lang="tr-TR" sz="1800" dirty="0"/>
              <a:t>, jeomorfolojik, hidrojeolojik yapı ile doğal afetler, madenler, tarımsal kaynaklar, orman, hava, su, yeraltı suyu, toprak ve gürültü kirliliği, katı atıklar v.b. gibi çevre sorunlarıdır. </a:t>
            </a:r>
          </a:p>
        </p:txBody>
      </p:sp>
    </p:spTree>
    <p:extLst>
      <p:ext uri="{BB962C8B-B14F-4D97-AF65-F5344CB8AC3E}">
        <p14:creationId xmlns:p14="http://schemas.microsoft.com/office/powerpoint/2010/main" val="34440157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12501</TotalTime>
  <Words>463</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ekonomi</vt:lpstr>
      <vt:lpstr>1_Rics</vt:lpstr>
      <vt:lpstr>h.t.</vt:lpstr>
      <vt:lpstr>PowerPoint Presentation</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817</cp:revision>
  <cp:lastPrinted>2016-10-24T07:53:35Z</cp:lastPrinted>
  <dcterms:created xsi:type="dcterms:W3CDTF">2016-09-18T09:35:24Z</dcterms:created>
  <dcterms:modified xsi:type="dcterms:W3CDTF">2020-02-27T06:13:20Z</dcterms:modified>
</cp:coreProperties>
</file>