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7" r:id="rId22"/>
    <p:sldId id="356" r:id="rId23"/>
    <p:sldId id="358" r:id="rId24"/>
    <p:sldId id="35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Hiç</a:t>
            </a:r>
            <a:r>
              <a:rPr lang="tr-TR" dirty="0" smtClean="0"/>
              <a:t> </a:t>
            </a:r>
            <a:r>
              <a:rPr lang="tr-TR" b="1" dirty="0" smtClean="0"/>
              <a:t>atlar bilen, işlikler bilen </a:t>
            </a:r>
            <a:r>
              <a:rPr lang="tr-TR" dirty="0" err="1" smtClean="0"/>
              <a:t>utgaşyp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köplük</a:t>
            </a:r>
            <a:r>
              <a:rPr lang="tr-TR" dirty="0" smtClean="0"/>
              <a:t> </a:t>
            </a:r>
            <a:r>
              <a:rPr lang="tr-TR" dirty="0" err="1" smtClean="0"/>
              <a:t>sanynyň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hijimiz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hijiňiz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hijisi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dirty="0" err="1" smtClean="0"/>
              <a:t>Beýle</a:t>
            </a:r>
            <a:r>
              <a:rPr lang="tr-TR" dirty="0" smtClean="0"/>
              <a:t> </a:t>
            </a:r>
            <a:r>
              <a:rPr lang="tr-TR" dirty="0" err="1" smtClean="0"/>
              <a:t>ýagdaýda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hiç</a:t>
            </a:r>
            <a:r>
              <a:rPr lang="tr-TR" dirty="0" smtClean="0"/>
              <a:t> </a:t>
            </a:r>
            <a:r>
              <a:rPr lang="tr-TR" dirty="0" err="1" smtClean="0"/>
              <a:t>atlaşýar</a:t>
            </a:r>
            <a:r>
              <a:rPr lang="tr-TR" dirty="0" smtClean="0"/>
              <a:t>.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üýtgeýşi</a:t>
            </a:r>
            <a:r>
              <a:rPr lang="tr-TR" dirty="0" smtClean="0"/>
              <a:t> bir </a:t>
            </a:r>
            <a:r>
              <a:rPr lang="tr-TR" dirty="0" err="1" smtClean="0"/>
              <a:t>sydyrgyn</a:t>
            </a:r>
            <a:r>
              <a:rPr lang="tr-TR" dirty="0" smtClean="0"/>
              <a:t>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Hiç</a:t>
            </a:r>
            <a:r>
              <a:rPr lang="tr-TR" dirty="0" smtClean="0"/>
              <a:t> sözi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durnukly</a:t>
            </a:r>
            <a:r>
              <a:rPr lang="tr-TR" dirty="0" smtClean="0"/>
              <a:t> söz </a:t>
            </a:r>
            <a:r>
              <a:rPr lang="tr-TR" dirty="0" err="1" smtClean="0"/>
              <a:t>düzüminde</a:t>
            </a:r>
            <a:r>
              <a:rPr lang="tr-TR" dirty="0" smtClean="0"/>
              <a:t> atlaşan şekilde </a:t>
            </a:r>
            <a:r>
              <a:rPr lang="tr-TR" dirty="0" err="1" smtClean="0"/>
              <a:t>çykyş</a:t>
            </a:r>
            <a:r>
              <a:rPr lang="tr-TR" dirty="0" smtClean="0"/>
              <a:t> düşümde </a:t>
            </a:r>
            <a:r>
              <a:rPr lang="tr-TR" dirty="0" err="1" smtClean="0"/>
              <a:t>üýtgeýär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Hiçden</a:t>
            </a:r>
            <a:r>
              <a:rPr lang="tr-TR" dirty="0" smtClean="0"/>
              <a:t> </a:t>
            </a:r>
            <a:r>
              <a:rPr lang="tr-TR" dirty="0" err="1" smtClean="0"/>
              <a:t>giç</a:t>
            </a:r>
            <a:r>
              <a:rPr lang="tr-TR" dirty="0" smtClean="0"/>
              <a:t> ýagşy.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27483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Hiç kim,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niç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hiç kes,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hiç biri </a:t>
            </a:r>
          </a:p>
          <a:p>
            <a:pPr algn="just"/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çalyşmalary</a:t>
            </a:r>
            <a:r>
              <a:rPr lang="tr-TR" dirty="0" smtClean="0"/>
              <a:t>, </a:t>
            </a:r>
            <a:r>
              <a:rPr lang="tr-TR" dirty="0" err="1" smtClean="0"/>
              <a:t>esasan</a:t>
            </a:r>
            <a:r>
              <a:rPr lang="tr-TR" dirty="0" smtClean="0"/>
              <a:t>,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hemmesini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, atlaşan şekilleri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edýärler</a:t>
            </a:r>
            <a:r>
              <a:rPr lang="tr-TR" dirty="0" smtClean="0"/>
              <a:t>, adamlar we </a:t>
            </a:r>
            <a:r>
              <a:rPr lang="tr-TR" dirty="0" err="1" smtClean="0"/>
              <a:t>umuman</a:t>
            </a:r>
            <a:r>
              <a:rPr lang="tr-TR" dirty="0" smtClean="0"/>
              <a:t>, zatlar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Hiç </a:t>
            </a:r>
            <a:r>
              <a:rPr lang="tr-TR" b="1" dirty="0" err="1" smtClean="0"/>
              <a:t>haýsy</a:t>
            </a:r>
            <a:r>
              <a:rPr lang="tr-TR" b="1" dirty="0" smtClean="0"/>
              <a:t> zat </a:t>
            </a:r>
            <a:r>
              <a:rPr lang="tr-TR" b="1" dirty="0" err="1" smtClean="0"/>
              <a:t>diýmedi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Oturanlaryň</a:t>
            </a:r>
            <a:r>
              <a:rPr lang="tr-TR" b="1" dirty="0" smtClean="0"/>
              <a:t> hiç birinden ses-seda </a:t>
            </a:r>
            <a:r>
              <a:rPr lang="tr-TR" b="1" dirty="0" err="1" smtClean="0"/>
              <a:t>çykmady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Hiç </a:t>
            </a:r>
            <a:r>
              <a:rPr lang="tr-TR" b="1" dirty="0" err="1" smtClean="0"/>
              <a:t>haýsyňyz</a:t>
            </a:r>
            <a:r>
              <a:rPr lang="tr-TR" b="1" dirty="0" smtClean="0"/>
              <a:t> </a:t>
            </a:r>
            <a:r>
              <a:rPr lang="tr-TR" b="1" dirty="0" err="1" smtClean="0"/>
              <a:t>köçä</a:t>
            </a:r>
            <a:r>
              <a:rPr lang="tr-TR" b="1" dirty="0" smtClean="0"/>
              <a:t> </a:t>
            </a:r>
            <a:r>
              <a:rPr lang="tr-TR" b="1" dirty="0" err="1" smtClean="0"/>
              <a:t>çykmaň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Biziň hiç birimiziň ondan </a:t>
            </a:r>
            <a:r>
              <a:rPr lang="tr-TR" b="1" dirty="0" err="1" smtClean="0"/>
              <a:t>habarymyz</a:t>
            </a:r>
            <a:r>
              <a:rPr lang="tr-TR" b="1" dirty="0" smtClean="0"/>
              <a:t> </a:t>
            </a:r>
            <a:r>
              <a:rPr lang="tr-TR" b="1" dirty="0" err="1" smtClean="0"/>
              <a:t>ýokdy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7483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Hiç zat </a:t>
            </a:r>
            <a:r>
              <a:rPr lang="tr-TR" dirty="0" smtClean="0"/>
              <a:t>düzme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hemmesi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 Ol </a:t>
            </a:r>
            <a:r>
              <a:rPr lang="tr-TR" dirty="0" err="1" smtClean="0"/>
              <a:t>ýygy</a:t>
            </a:r>
            <a:r>
              <a:rPr lang="tr-TR" dirty="0" smtClean="0"/>
              <a:t> </a:t>
            </a:r>
            <a:r>
              <a:rPr lang="tr-TR" dirty="0" err="1" smtClean="0"/>
              <a:t>atlaşýar</a:t>
            </a:r>
            <a:r>
              <a:rPr lang="tr-TR" dirty="0" smtClean="0"/>
              <a:t>. </a:t>
            </a:r>
            <a:r>
              <a:rPr lang="tr-TR" dirty="0" err="1" smtClean="0"/>
              <a:t>Arasyna</a:t>
            </a:r>
            <a:r>
              <a:rPr lang="tr-TR" dirty="0" smtClean="0"/>
              <a:t> bir sözi düşende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has </a:t>
            </a:r>
            <a:r>
              <a:rPr lang="tr-TR" dirty="0" err="1" smtClean="0"/>
              <a:t>güýçlenýär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smtClean="0">
                <a:solidFill>
                  <a:srgbClr val="FF0000"/>
                </a:solidFill>
              </a:rPr>
              <a:t>hiç zat </a:t>
            </a:r>
            <a:r>
              <a:rPr lang="tr-TR" b="1" dirty="0" err="1" smtClean="0"/>
              <a:t>aýtmady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Olaryň </a:t>
            </a:r>
            <a:r>
              <a:rPr lang="tr-TR" b="1" dirty="0" err="1" smtClean="0"/>
              <a:t>ýanynda</a:t>
            </a:r>
            <a:r>
              <a:rPr lang="tr-TR" b="1" dirty="0" smtClean="0"/>
              <a:t> </a:t>
            </a:r>
            <a:r>
              <a:rPr lang="tr-TR" b="1" dirty="0" err="1" smtClean="0"/>
              <a:t>azykýowkatdan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hiç </a:t>
            </a:r>
            <a:r>
              <a:rPr lang="tr-TR" b="1" dirty="0" err="1" smtClean="0">
                <a:solidFill>
                  <a:srgbClr val="FF0000"/>
                </a:solidFill>
              </a:rPr>
              <a:t>zatlary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galmandyr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Mertlige</a:t>
            </a:r>
            <a:r>
              <a:rPr lang="tr-TR" b="1" dirty="0" smtClean="0"/>
              <a:t> </a:t>
            </a:r>
            <a:r>
              <a:rPr lang="tr-TR" b="1" dirty="0" err="1" smtClean="0"/>
              <a:t>salyp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hiç </a:t>
            </a:r>
            <a:r>
              <a:rPr lang="tr-TR" b="1" dirty="0" err="1" smtClean="0">
                <a:solidFill>
                  <a:srgbClr val="FF0000"/>
                </a:solidFill>
              </a:rPr>
              <a:t>zatdan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basylmajak</a:t>
            </a:r>
            <a:r>
              <a:rPr lang="tr-TR" b="1" dirty="0" smtClean="0"/>
              <a:t> </a:t>
            </a:r>
            <a:r>
              <a:rPr lang="tr-TR" b="1" dirty="0" err="1" smtClean="0"/>
              <a:t>bolýardy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Hiç bir </a:t>
            </a:r>
            <a:r>
              <a:rPr lang="tr-TR" b="1" dirty="0" err="1" smtClean="0">
                <a:solidFill>
                  <a:srgbClr val="FF0000"/>
                </a:solidFill>
              </a:rPr>
              <a:t>zada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üns</a:t>
            </a:r>
            <a:r>
              <a:rPr lang="tr-TR" b="1" dirty="0" smtClean="0"/>
              <a:t> </a:t>
            </a:r>
            <a:r>
              <a:rPr lang="tr-TR" b="1" dirty="0" err="1" smtClean="0"/>
              <a:t>bermedi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smtClean="0">
                <a:solidFill>
                  <a:srgbClr val="FF0000"/>
                </a:solidFill>
              </a:rPr>
              <a:t>hiç </a:t>
            </a:r>
            <a:r>
              <a:rPr lang="tr-TR" b="1" dirty="0" err="1" smtClean="0">
                <a:solidFill>
                  <a:srgbClr val="FF0000"/>
                </a:solidFill>
              </a:rPr>
              <a:t>ýere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gitmez, hiç </a:t>
            </a:r>
            <a:r>
              <a:rPr lang="tr-TR" b="1" dirty="0" err="1" smtClean="0"/>
              <a:t>wagt</a:t>
            </a:r>
            <a:r>
              <a:rPr lang="tr-TR" b="1" dirty="0" smtClean="0"/>
              <a:t> ýürege düşmez.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Düzme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hiç kim,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hiç biri,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hiç zat,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hiç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</a:p>
          <a:p>
            <a:pPr algn="just"/>
            <a:r>
              <a:rPr lang="tr-TR" dirty="0" smtClean="0"/>
              <a:t>we </a:t>
            </a:r>
            <a:r>
              <a:rPr lang="tr-TR" dirty="0" err="1" smtClean="0"/>
              <a:t>beýlekiler</a:t>
            </a:r>
            <a:r>
              <a:rPr lang="tr-TR" dirty="0" smtClean="0"/>
              <a:t> biri-biri bilen </a:t>
            </a:r>
            <a:r>
              <a:rPr lang="tr-TR" dirty="0" err="1" smtClean="0"/>
              <a:t>baglanyşyp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 biler. </a:t>
            </a:r>
          </a:p>
          <a:p>
            <a:pPr algn="just"/>
            <a:r>
              <a:rPr lang="tr-TR" dirty="0" err="1" smtClean="0"/>
              <a:t>Şonda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has </a:t>
            </a:r>
            <a:r>
              <a:rPr lang="tr-TR" dirty="0" err="1" smtClean="0"/>
              <a:t>güýçlenip</a:t>
            </a:r>
            <a:r>
              <a:rPr lang="tr-TR" dirty="0" smtClean="0"/>
              <a:t>, </a:t>
            </a:r>
            <a:r>
              <a:rPr lang="tr-TR" dirty="0" err="1" smtClean="0"/>
              <a:t>duýgy</a:t>
            </a:r>
            <a:r>
              <a:rPr lang="tr-TR" dirty="0" smtClean="0"/>
              <a:t> </a:t>
            </a:r>
            <a:r>
              <a:rPr lang="tr-TR" dirty="0" err="1" smtClean="0"/>
              <a:t>öwüşginlilige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Hiç kim hiç </a:t>
            </a:r>
            <a:r>
              <a:rPr lang="tr-TR" b="1" dirty="0" err="1" smtClean="0">
                <a:solidFill>
                  <a:srgbClr val="FF0000"/>
                </a:solidFill>
              </a:rPr>
              <a:t>zatdan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gorkmaýan</a:t>
            </a:r>
            <a:r>
              <a:rPr lang="tr-TR" dirty="0" smtClean="0"/>
              <a:t> </a:t>
            </a:r>
            <a:r>
              <a:rPr lang="tr-TR" dirty="0" err="1" smtClean="0"/>
              <a:t>ýalydy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Hiç kim hiç </a:t>
            </a:r>
            <a:r>
              <a:rPr lang="tr-TR" b="1" dirty="0" err="1" smtClean="0">
                <a:solidFill>
                  <a:srgbClr val="FF0000"/>
                </a:solidFill>
              </a:rPr>
              <a:t>ýere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gitmesin.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Hiç biri hiç </a:t>
            </a:r>
            <a:r>
              <a:rPr lang="tr-TR" b="1" dirty="0" err="1" smtClean="0">
                <a:solidFill>
                  <a:srgbClr val="FF0000"/>
                </a:solidFill>
              </a:rPr>
              <a:t>haçan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aýdan</a:t>
            </a:r>
            <a:r>
              <a:rPr lang="tr-TR" dirty="0" smtClean="0"/>
              <a:t>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043608" y="2276872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Ähli</a:t>
            </a:r>
            <a:r>
              <a:rPr lang="tr-TR" b="1" dirty="0" smtClean="0">
                <a:solidFill>
                  <a:srgbClr val="FF0000"/>
                </a:solidFill>
              </a:rPr>
              <a:t> sorag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sözler sorag </a:t>
            </a:r>
            <a:r>
              <a:rPr lang="tr-TR" b="1" dirty="0" err="1" smtClean="0">
                <a:solidFill>
                  <a:srgbClr val="FF0000"/>
                </a:solidFill>
              </a:rPr>
              <a:t>çalyşmalarydyr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näme,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nire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näçinji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nähili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neneňsi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haçan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näwagt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/>
              <a:t>ýaly sözler sorag </a:t>
            </a:r>
            <a:r>
              <a:rPr lang="tr-TR" b="1" dirty="0" err="1" smtClean="0"/>
              <a:t>çalyşmalarydyr</a:t>
            </a:r>
            <a:r>
              <a:rPr lang="tr-TR" b="1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87624" y="242088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Sorag </a:t>
            </a:r>
            <a:r>
              <a:rPr lang="tr-TR" b="1" dirty="0" err="1" smtClean="0">
                <a:solidFill>
                  <a:srgbClr val="FF0000"/>
                </a:solidFill>
              </a:rPr>
              <a:t>çalyşmalary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haýsy</a:t>
            </a:r>
            <a:r>
              <a:rPr lang="tr-TR" b="1" dirty="0" smtClean="0"/>
              <a:t>-da bolsa bir </a:t>
            </a:r>
            <a:r>
              <a:rPr lang="tr-TR" b="1" dirty="0" err="1" smtClean="0"/>
              <a:t>zady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bir </a:t>
            </a:r>
            <a:r>
              <a:rPr lang="tr-TR" b="1" dirty="0" err="1" smtClean="0"/>
              <a:t>predmeti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hili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ýagdaýy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mukdary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sany</a:t>
            </a:r>
            <a:r>
              <a:rPr lang="tr-TR" b="1" dirty="0" smtClean="0"/>
              <a:t> 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anyklamak üçin </a:t>
            </a:r>
            <a:r>
              <a:rPr lang="tr-TR" b="1" dirty="0" err="1" smtClean="0">
                <a:solidFill>
                  <a:srgbClr val="FF0000"/>
                </a:solidFill>
              </a:rPr>
              <a:t>ulanylýar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9289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wagtda</a:t>
            </a:r>
            <a:r>
              <a:rPr lang="tr-TR" dirty="0" smtClean="0"/>
              <a:t> </a:t>
            </a:r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birnäçesi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söz ýaly </a:t>
            </a:r>
            <a:r>
              <a:rPr lang="tr-TR" dirty="0" err="1" smtClean="0"/>
              <a:t>duýulsa</a:t>
            </a:r>
            <a:r>
              <a:rPr lang="tr-TR" dirty="0" smtClean="0"/>
              <a:t>-da,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köpüsi</a:t>
            </a:r>
            <a:r>
              <a:rPr lang="tr-TR" dirty="0" smtClean="0"/>
              <a:t>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ýasamadyr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Sorag </a:t>
            </a:r>
            <a:r>
              <a:rPr lang="tr-TR" dirty="0" err="1" smtClean="0"/>
              <a:t>çalyşmalary</a:t>
            </a:r>
            <a:r>
              <a:rPr lang="tr-TR" dirty="0" smtClean="0"/>
              <a:t> semantik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abstrakt</a:t>
            </a:r>
            <a:r>
              <a:rPr lang="tr-TR" dirty="0" smtClean="0"/>
              <a:t> </a:t>
            </a:r>
            <a:r>
              <a:rPr lang="tr-TR" dirty="0" err="1" smtClean="0"/>
              <a:t>manyly</a:t>
            </a:r>
            <a:r>
              <a:rPr lang="tr-TR" dirty="0" smtClean="0"/>
              <a:t> sözler </a:t>
            </a:r>
            <a:r>
              <a:rPr lang="tr-TR" dirty="0" err="1" smtClean="0"/>
              <a:t>bolup</a:t>
            </a:r>
            <a:r>
              <a:rPr lang="tr-TR" dirty="0" smtClean="0"/>
              <a:t>, oňa </a:t>
            </a:r>
            <a:r>
              <a:rPr lang="tr-TR" dirty="0" err="1" smtClean="0"/>
              <a:t>berlen</a:t>
            </a:r>
            <a:r>
              <a:rPr lang="tr-TR" dirty="0" smtClean="0"/>
              <a:t> </a:t>
            </a:r>
            <a:r>
              <a:rPr lang="tr-TR" dirty="0" err="1" smtClean="0"/>
              <a:t>jogapda</a:t>
            </a:r>
            <a:r>
              <a:rPr lang="tr-TR" dirty="0" smtClean="0"/>
              <a:t> sorag </a:t>
            </a:r>
            <a:r>
              <a:rPr lang="tr-TR" dirty="0" err="1" smtClean="0"/>
              <a:t>çalyşmalarynyň</a:t>
            </a:r>
            <a:r>
              <a:rPr lang="tr-TR" dirty="0" smtClean="0"/>
              <a:t> şol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anyklanýar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Şeýle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bolmasa ýa-da sorag </a:t>
            </a:r>
            <a:r>
              <a:rPr lang="tr-TR" dirty="0" err="1" smtClean="0"/>
              <a:t>ritotik</a:t>
            </a:r>
            <a:r>
              <a:rPr lang="tr-TR" dirty="0" smtClean="0"/>
              <a:t> </a:t>
            </a:r>
            <a:r>
              <a:rPr lang="tr-TR" dirty="0" err="1" smtClean="0"/>
              <a:t>häsiýetli</a:t>
            </a:r>
            <a:r>
              <a:rPr lang="tr-TR" dirty="0" smtClean="0"/>
              <a:t> bolsa sorag </a:t>
            </a:r>
            <a:r>
              <a:rPr lang="tr-TR" dirty="0" err="1" smtClean="0"/>
              <a:t>çalyşmasynyň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açylman</a:t>
            </a:r>
            <a:r>
              <a:rPr lang="tr-TR" dirty="0" smtClean="0"/>
              <a:t> </a:t>
            </a:r>
            <a:r>
              <a:rPr lang="tr-TR" dirty="0" err="1" smtClean="0"/>
              <a:t>galýar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Ýöne bu </a:t>
            </a:r>
            <a:r>
              <a:rPr lang="tr-TR" dirty="0" err="1" smtClean="0"/>
              <a:t>çalyşmalar</a:t>
            </a:r>
            <a:r>
              <a:rPr lang="tr-TR" dirty="0" smtClean="0"/>
              <a:t> </a:t>
            </a:r>
            <a:r>
              <a:rPr lang="tr-TR" dirty="0" err="1" smtClean="0"/>
              <a:t>köplenç</a:t>
            </a:r>
            <a:r>
              <a:rPr lang="tr-TR" dirty="0" smtClean="0"/>
              <a:t>, </a:t>
            </a:r>
            <a:r>
              <a:rPr lang="tr-TR" dirty="0" err="1" smtClean="0"/>
              <a:t>soraglyk</a:t>
            </a:r>
            <a:r>
              <a:rPr lang="tr-TR" dirty="0" smtClean="0"/>
              <a:t> </a:t>
            </a:r>
            <a:r>
              <a:rPr lang="tr-TR" dirty="0" err="1" smtClean="0"/>
              <a:t>manysynda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564904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Kim? </a:t>
            </a:r>
          </a:p>
          <a:p>
            <a:pPr algn="just"/>
            <a:r>
              <a:rPr lang="tr-TR" dirty="0" smtClean="0"/>
              <a:t>sorag </a:t>
            </a:r>
            <a:r>
              <a:rPr lang="tr-TR" dirty="0" err="1" smtClean="0"/>
              <a:t>çalyşmasy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b="1" dirty="0" err="1" smtClean="0"/>
              <a:t>ynsana</a:t>
            </a:r>
            <a:r>
              <a:rPr lang="tr-TR" b="1" dirty="0" smtClean="0"/>
              <a:t> degişli </a:t>
            </a:r>
            <a:r>
              <a:rPr lang="tr-TR" dirty="0" err="1" smtClean="0"/>
              <a:t>soragdyr</a:t>
            </a:r>
            <a:r>
              <a:rPr lang="tr-TR" dirty="0" smtClean="0"/>
              <a:t>. 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Bu sorag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adamyň </a:t>
            </a:r>
            <a:r>
              <a:rPr lang="tr-TR" b="1" dirty="0" err="1" smtClean="0"/>
              <a:t>adyny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familiýasyny</a:t>
            </a:r>
            <a:r>
              <a:rPr lang="tr-TR" b="1" dirty="0" smtClean="0"/>
              <a:t> 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kesp-</a:t>
            </a:r>
            <a:r>
              <a:rPr lang="tr-TR" b="1" dirty="0" err="1" smtClean="0"/>
              <a:t>kärini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garyndaşlyk</a:t>
            </a:r>
            <a:r>
              <a:rPr lang="tr-TR" b="1" dirty="0" smtClean="0"/>
              <a:t> </a:t>
            </a:r>
            <a:r>
              <a:rPr lang="tr-TR" b="1" dirty="0" err="1" smtClean="0"/>
              <a:t>gatnaşygyny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we </a:t>
            </a:r>
            <a:r>
              <a:rPr lang="tr-TR" dirty="0" err="1" smtClean="0"/>
              <a:t>başga</a:t>
            </a:r>
            <a:r>
              <a:rPr lang="tr-TR" dirty="0" smtClean="0"/>
              <a:t>-da </a:t>
            </a:r>
            <a:r>
              <a:rPr lang="tr-TR" dirty="0" err="1" smtClean="0"/>
              <a:t>şuňa</a:t>
            </a:r>
            <a:r>
              <a:rPr lang="tr-TR" dirty="0" smtClean="0"/>
              <a:t> </a:t>
            </a:r>
            <a:r>
              <a:rPr lang="tr-TR" dirty="0" err="1" smtClean="0"/>
              <a:t>meňzeşleri</a:t>
            </a:r>
            <a:r>
              <a:rPr lang="tr-TR" dirty="0" smtClean="0"/>
              <a:t> </a:t>
            </a:r>
            <a:r>
              <a:rPr lang="tr-TR" dirty="0" err="1" smtClean="0"/>
              <a:t>anyklamakda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628800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27584" y="2204864"/>
            <a:ext cx="7488832" cy="33547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NE </a:t>
            </a:r>
            <a:r>
              <a:rPr lang="tr-TR" b="1" dirty="0" smtClean="0"/>
              <a:t>sözünden emele gelen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näme,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näçe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nire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niçiksi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nähili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näjüre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nätüýsli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näçenji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neneň,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näwagt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näzaman</a:t>
            </a:r>
            <a:r>
              <a:rPr lang="tr-TR" sz="1600" b="1" dirty="0" smtClean="0"/>
              <a:t> </a:t>
            </a:r>
          </a:p>
          <a:p>
            <a:pPr algn="ctr"/>
            <a:r>
              <a:rPr lang="tr-TR" sz="1600" b="1" dirty="0" smtClean="0"/>
              <a:t>ýaly </a:t>
            </a:r>
            <a:r>
              <a:rPr lang="tr-TR" b="1" dirty="0" smtClean="0"/>
              <a:t>sorag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r>
              <a:rPr lang="tr-TR" b="1" dirty="0" err="1" smtClean="0"/>
              <a:t>ulanylýar</a:t>
            </a:r>
            <a:r>
              <a:rPr lang="tr-TR" b="1" dirty="0" smtClean="0"/>
              <a:t>.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Häzirki</a:t>
            </a:r>
            <a:r>
              <a:rPr lang="tr-TR" b="1" dirty="0" smtClean="0"/>
              <a:t> zaman türkmen dilinde </a:t>
            </a:r>
            <a:r>
              <a:rPr lang="tr-TR" b="1" dirty="0" err="1" smtClean="0"/>
              <a:t>bularyň</a:t>
            </a:r>
            <a:r>
              <a:rPr lang="tr-TR" b="1" dirty="0" smtClean="0"/>
              <a:t> </a:t>
            </a:r>
            <a:r>
              <a:rPr lang="tr-TR" b="1" dirty="0" err="1" smtClean="0"/>
              <a:t>hemmesiniň</a:t>
            </a:r>
            <a:r>
              <a:rPr lang="tr-TR" b="1" dirty="0" smtClean="0"/>
              <a:t> </a:t>
            </a:r>
            <a:r>
              <a:rPr lang="tr-TR" b="1" dirty="0" err="1" smtClean="0"/>
              <a:t>düzüminde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ne</a:t>
            </a:r>
            <a:r>
              <a:rPr lang="tr-TR" dirty="0" smtClean="0"/>
              <a:t> sözi </a:t>
            </a:r>
            <a:r>
              <a:rPr lang="tr-TR" dirty="0" err="1" smtClean="0"/>
              <a:t>bolup</a:t>
            </a:r>
            <a:r>
              <a:rPr lang="tr-TR" dirty="0" smtClean="0"/>
              <a:t>, onuň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smtClean="0">
                <a:solidFill>
                  <a:srgbClr val="FF0000"/>
                </a:solidFill>
              </a:rPr>
              <a:t>ne,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ni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nä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görnüşleri</a:t>
            </a:r>
            <a:r>
              <a:rPr lang="tr-TR" b="1" dirty="0" smtClean="0"/>
              <a:t> bar. </a:t>
            </a:r>
          </a:p>
          <a:p>
            <a:pPr algn="ctr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Ne</a:t>
            </a:r>
            <a:r>
              <a:rPr lang="tr-TR" dirty="0" smtClean="0"/>
              <a:t> sözünden emele gelen sorag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predmeti</a:t>
            </a:r>
            <a:r>
              <a:rPr lang="tr-TR" dirty="0" smtClean="0"/>
              <a:t>, </a:t>
            </a:r>
            <a:r>
              <a:rPr lang="tr-TR" dirty="0" err="1" smtClean="0"/>
              <a:t>hili</a:t>
            </a:r>
            <a:r>
              <a:rPr lang="tr-TR" dirty="0" smtClean="0"/>
              <a:t>, </a:t>
            </a:r>
            <a:r>
              <a:rPr lang="tr-TR" dirty="0" err="1" smtClean="0"/>
              <a:t>ýagdaýy</a:t>
            </a:r>
            <a:r>
              <a:rPr lang="tr-TR" dirty="0" smtClean="0"/>
              <a:t>, </a:t>
            </a:r>
            <a:r>
              <a:rPr lang="tr-TR" dirty="0" err="1" smtClean="0"/>
              <a:t>häsiýeti</a:t>
            </a:r>
            <a:r>
              <a:rPr lang="tr-TR" dirty="0" smtClean="0"/>
              <a:t>, </a:t>
            </a:r>
            <a:r>
              <a:rPr lang="tr-TR" dirty="0" err="1" smtClean="0"/>
              <a:t>mukdary</a:t>
            </a:r>
            <a:r>
              <a:rPr lang="tr-TR" dirty="0" smtClean="0"/>
              <a:t> we </a:t>
            </a:r>
            <a:r>
              <a:rPr lang="tr-TR" dirty="0" err="1" smtClean="0"/>
              <a:t>başga</a:t>
            </a:r>
            <a:r>
              <a:rPr lang="tr-TR" dirty="0" smtClean="0"/>
              <a:t>-da ş.m </a:t>
            </a:r>
            <a:r>
              <a:rPr lang="tr-TR" dirty="0" err="1" smtClean="0"/>
              <a:t>anyklamakda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7784" y="1392759"/>
            <a:ext cx="3852428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Atlar </a:t>
            </a:r>
            <a:r>
              <a:rPr lang="tr-TR" dirty="0" err="1" smtClean="0"/>
              <a:t>dogrusynda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sorag </a:t>
            </a:r>
            <a:r>
              <a:rPr lang="tr-TR" dirty="0" err="1" smtClean="0"/>
              <a:t>çalyşmalary</a:t>
            </a:r>
            <a:r>
              <a:rPr lang="tr-TR" dirty="0" smtClean="0"/>
              <a:t>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Sanlar,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sorag </a:t>
            </a:r>
            <a:r>
              <a:rPr lang="tr-TR" dirty="0" err="1" smtClean="0"/>
              <a:t>çalyşmalary</a:t>
            </a:r>
            <a:r>
              <a:rPr lang="tr-TR" dirty="0" smtClean="0"/>
              <a:t> hem </a:t>
            </a:r>
            <a:r>
              <a:rPr lang="tr-TR" dirty="0" err="1" smtClean="0"/>
              <a:t>gepleşigiň</a:t>
            </a:r>
            <a:r>
              <a:rPr lang="tr-TR" dirty="0" smtClean="0"/>
              <a:t> </a:t>
            </a:r>
            <a:r>
              <a:rPr lang="tr-TR" dirty="0" err="1" smtClean="0"/>
              <a:t>ýagdaýyna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bilen </a:t>
            </a:r>
            <a:r>
              <a:rPr lang="tr-TR" dirty="0" err="1" smtClean="0"/>
              <a:t>üýtgäp</a:t>
            </a:r>
            <a:r>
              <a:rPr lang="tr-TR" dirty="0" smtClean="0"/>
              <a:t> biler.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Hal sözleri </a:t>
            </a:r>
            <a:r>
              <a:rPr lang="tr-TR" dirty="0" err="1" smtClean="0"/>
              <a:t>dogrusynda</a:t>
            </a:r>
            <a:r>
              <a:rPr lang="tr-TR" dirty="0" smtClean="0"/>
              <a:t> </a:t>
            </a:r>
            <a:r>
              <a:rPr lang="tr-TR" dirty="0" err="1" smtClean="0"/>
              <a:t>ulantylýan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niçik</a:t>
            </a:r>
            <a:r>
              <a:rPr lang="tr-TR" b="1" dirty="0" smtClean="0">
                <a:solidFill>
                  <a:srgbClr val="FF0000"/>
                </a:solidFill>
              </a:rPr>
              <a:t>, neneň, </a:t>
            </a: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sorag </a:t>
            </a:r>
            <a:r>
              <a:rPr lang="tr-TR" dirty="0" err="1" smtClean="0"/>
              <a:t>çalyşmalary</a:t>
            </a:r>
            <a:r>
              <a:rPr lang="tr-TR" dirty="0" smtClean="0"/>
              <a:t>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hiç birini kabul </a:t>
            </a:r>
            <a:r>
              <a:rPr lang="tr-TR" dirty="0" err="1" smtClean="0"/>
              <a:t>etmeýär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Ýöne atlaşan </a:t>
            </a:r>
            <a:r>
              <a:rPr lang="tr-TR" dirty="0" err="1" smtClean="0"/>
              <a:t>ýagdaýynda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üýtgemeýän</a:t>
            </a:r>
            <a:r>
              <a:rPr lang="tr-TR" dirty="0" smtClean="0"/>
              <a:t> sorag </a:t>
            </a:r>
            <a:r>
              <a:rPr lang="tr-TR" dirty="0" err="1" smtClean="0"/>
              <a:t>çalyşmalary</a:t>
            </a:r>
            <a:r>
              <a:rPr lang="tr-TR" dirty="0" smtClean="0"/>
              <a:t>-da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edip bilerler.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059832" y="1772816"/>
            <a:ext cx="25717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04864"/>
            <a:ext cx="71287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smtClean="0"/>
              <a:t>sözi we onuň bilen gelen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bir,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haýsy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hili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tüýsli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wagt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tarap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ýer,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kes,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zat,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jüre,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kim,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näme,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näçe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ýaly sözleriň </a:t>
            </a:r>
            <a:r>
              <a:rPr lang="tr-TR" b="1" dirty="0" err="1" smtClean="0">
                <a:solidFill>
                  <a:srgbClr val="FF0000"/>
                </a:solidFill>
              </a:rPr>
              <a:t>jeminden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059832" y="1772816"/>
            <a:ext cx="25717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348880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b="1" dirty="0" smtClean="0">
                <a:solidFill>
                  <a:srgbClr val="FF0000"/>
                </a:solidFill>
              </a:rPr>
              <a:t>her bir </a:t>
            </a:r>
            <a:r>
              <a:rPr lang="tr-TR" b="1" dirty="0" err="1" smtClean="0">
                <a:solidFill>
                  <a:srgbClr val="FF0000"/>
                </a:solidFill>
              </a:rPr>
              <a:t>zadyň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akyl</a:t>
            </a:r>
            <a:r>
              <a:rPr lang="tr-TR" dirty="0" smtClean="0"/>
              <a:t> ýetirip bilýärdi.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err="1" smtClean="0">
                <a:solidFill>
                  <a:srgbClr val="FF0000"/>
                </a:solidFill>
              </a:rPr>
              <a:t>hili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pikirler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kellesine </a:t>
            </a:r>
            <a:r>
              <a:rPr lang="tr-TR" dirty="0" err="1" smtClean="0"/>
              <a:t>gelýärdi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Göwnüne</a:t>
            </a:r>
            <a:r>
              <a:rPr lang="tr-TR" dirty="0" smtClean="0"/>
              <a:t> </a:t>
            </a:r>
            <a:r>
              <a:rPr lang="tr-TR" dirty="0" err="1" smtClean="0"/>
              <a:t>düwen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her bir işini </a:t>
            </a:r>
            <a:r>
              <a:rPr lang="tr-TR" dirty="0" smtClean="0"/>
              <a:t>her kim bilen hem bolsa </a:t>
            </a:r>
            <a:r>
              <a:rPr lang="tr-TR" dirty="0" err="1" smtClean="0"/>
              <a:t>ýagşylyk</a:t>
            </a:r>
            <a:r>
              <a:rPr lang="tr-TR" dirty="0" smtClean="0"/>
              <a:t> bile çözerdi.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Hersi</a:t>
            </a:r>
            <a:r>
              <a:rPr lang="tr-TR" b="1" dirty="0" smtClean="0">
                <a:solidFill>
                  <a:srgbClr val="FF0000"/>
                </a:solidFill>
              </a:rPr>
              <a:t> bir </a:t>
            </a:r>
            <a:r>
              <a:rPr lang="tr-TR" b="1" dirty="0" err="1" smtClean="0">
                <a:solidFill>
                  <a:srgbClr val="FF0000"/>
                </a:solidFill>
              </a:rPr>
              <a:t>goşawuç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däne</a:t>
            </a:r>
            <a:r>
              <a:rPr lang="tr-TR" dirty="0" smtClean="0"/>
              <a:t> </a:t>
            </a:r>
            <a:r>
              <a:rPr lang="tr-TR" dirty="0" err="1" smtClean="0"/>
              <a:t>alyp</a:t>
            </a:r>
            <a:r>
              <a:rPr lang="tr-TR" dirty="0" smtClean="0"/>
              <a:t> </a:t>
            </a:r>
            <a:r>
              <a:rPr lang="tr-TR" dirty="0" err="1" smtClean="0"/>
              <a:t>maňlaýyna</a:t>
            </a:r>
            <a:r>
              <a:rPr lang="tr-TR" dirty="0" smtClean="0"/>
              <a:t> </a:t>
            </a:r>
            <a:r>
              <a:rPr lang="tr-TR" dirty="0" err="1" smtClean="0"/>
              <a:t>degirdi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059832" y="1772816"/>
            <a:ext cx="25717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köp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bar. </a:t>
            </a:r>
          </a:p>
          <a:p>
            <a:pPr algn="just"/>
            <a:r>
              <a:rPr lang="tr-TR" dirty="0" smtClean="0"/>
              <a:t>Olardan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kim,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kes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çalyşmalaryň</a:t>
            </a:r>
            <a:r>
              <a:rPr lang="tr-TR" dirty="0" smtClean="0"/>
              <a:t> atlara </a:t>
            </a:r>
            <a:r>
              <a:rPr lang="tr-TR" dirty="0" err="1" smtClean="0"/>
              <a:t>ýakyn</a:t>
            </a:r>
            <a:r>
              <a:rPr lang="tr-TR" dirty="0" smtClean="0"/>
              <a:t> </a:t>
            </a:r>
            <a:r>
              <a:rPr lang="tr-TR" dirty="0" err="1" smtClean="0"/>
              <a:t>taraplary</a:t>
            </a:r>
            <a:r>
              <a:rPr lang="tr-TR" dirty="0" smtClean="0"/>
              <a:t> bar. Olaryň </a:t>
            </a:r>
            <a:r>
              <a:rPr lang="tr-TR" dirty="0" err="1" smtClean="0"/>
              <a:t>atlyk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Bularyň</a:t>
            </a:r>
            <a:r>
              <a:rPr lang="tr-TR" b="1" dirty="0" smtClean="0"/>
              <a:t> her </a:t>
            </a:r>
            <a:r>
              <a:rPr lang="tr-TR" b="1" dirty="0" err="1" smtClean="0"/>
              <a:t>haýsy</a:t>
            </a:r>
            <a:r>
              <a:rPr lang="tr-TR" b="1" dirty="0" smtClean="0"/>
              <a:t> bir </a:t>
            </a:r>
            <a:r>
              <a:rPr lang="tr-TR" b="1" dirty="0" err="1" smtClean="0"/>
              <a:t>tarapa</a:t>
            </a:r>
            <a:r>
              <a:rPr lang="tr-TR" b="1" dirty="0" smtClean="0"/>
              <a:t> </a:t>
            </a:r>
            <a:r>
              <a:rPr lang="tr-TR" b="1" dirty="0" err="1" smtClean="0"/>
              <a:t>gitdi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Her kim atan </a:t>
            </a:r>
            <a:r>
              <a:rPr lang="tr-TR" b="1" dirty="0" err="1" smtClean="0"/>
              <a:t>düşeginde</a:t>
            </a:r>
            <a:r>
              <a:rPr lang="tr-TR" b="1" dirty="0" smtClean="0"/>
              <a:t> </a:t>
            </a:r>
            <a:r>
              <a:rPr lang="tr-TR" b="1" dirty="0" err="1" smtClean="0"/>
              <a:t>oturar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Her kimiň </a:t>
            </a:r>
            <a:r>
              <a:rPr lang="tr-TR" b="1" dirty="0" err="1" smtClean="0"/>
              <a:t>päli</a:t>
            </a:r>
            <a:r>
              <a:rPr lang="tr-TR" b="1" dirty="0" smtClean="0"/>
              <a:t>-</a:t>
            </a:r>
            <a:r>
              <a:rPr lang="tr-TR" b="1" dirty="0" err="1" smtClean="0"/>
              <a:t>niýeti</a:t>
            </a:r>
            <a:r>
              <a:rPr lang="tr-TR" b="1" dirty="0" smtClean="0"/>
              <a:t> özüne.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059832" y="1772816"/>
            <a:ext cx="25717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348880"/>
            <a:ext cx="734481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err="1" smtClean="0">
                <a:solidFill>
                  <a:srgbClr val="FF0000"/>
                </a:solidFill>
              </a:rPr>
              <a:t>näçe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çalyşmasynyň</a:t>
            </a:r>
            <a:r>
              <a:rPr lang="tr-TR" dirty="0" smtClean="0"/>
              <a:t> </a:t>
            </a:r>
            <a:r>
              <a:rPr lang="tr-TR" dirty="0" err="1" smtClean="0"/>
              <a:t>hallyk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Her </a:t>
            </a:r>
            <a:r>
              <a:rPr lang="tr-TR" dirty="0" err="1" smtClean="0"/>
              <a:t>näçe</a:t>
            </a:r>
            <a:r>
              <a:rPr lang="tr-TR" dirty="0" smtClean="0"/>
              <a:t> </a:t>
            </a:r>
            <a:r>
              <a:rPr lang="tr-TR" dirty="0" err="1" smtClean="0"/>
              <a:t>ylgasak</a:t>
            </a:r>
            <a:r>
              <a:rPr lang="tr-TR" dirty="0" smtClean="0"/>
              <a:t>-da,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err="1" smtClean="0"/>
              <a:t>ýetip</a:t>
            </a:r>
            <a:r>
              <a:rPr lang="tr-TR" dirty="0" smtClean="0"/>
              <a:t> </a:t>
            </a:r>
            <a:r>
              <a:rPr lang="tr-TR" dirty="0" err="1" smtClean="0"/>
              <a:t>bolmady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err="1" smtClean="0">
                <a:solidFill>
                  <a:srgbClr val="FF0000"/>
                </a:solidFill>
              </a:rPr>
              <a:t>hili</a:t>
            </a:r>
            <a:r>
              <a:rPr lang="tr-TR" b="1" dirty="0" smtClean="0">
                <a:solidFill>
                  <a:srgbClr val="FF0000"/>
                </a:solidFill>
              </a:rPr>
              <a:t>, her </a:t>
            </a:r>
            <a:r>
              <a:rPr lang="tr-TR" b="1" dirty="0" err="1" smtClean="0">
                <a:solidFill>
                  <a:srgbClr val="FF0000"/>
                </a:solidFill>
              </a:rPr>
              <a:t>tüýsli</a:t>
            </a:r>
            <a:r>
              <a:rPr lang="tr-TR" b="1" dirty="0" smtClean="0">
                <a:solidFill>
                  <a:srgbClr val="FF0000"/>
                </a:solidFill>
              </a:rPr>
              <a:t>, her bir </a:t>
            </a:r>
          </a:p>
          <a:p>
            <a:pPr algn="just"/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Her bir sözüm </a:t>
            </a:r>
            <a:r>
              <a:rPr lang="tr-TR" b="1" dirty="0" err="1" smtClean="0"/>
              <a:t>dürdür</a:t>
            </a:r>
            <a:r>
              <a:rPr lang="tr-TR" b="1" dirty="0" smtClean="0"/>
              <a:t> </a:t>
            </a:r>
            <a:r>
              <a:rPr lang="tr-TR" b="1" dirty="0" err="1" smtClean="0"/>
              <a:t>kämil</a:t>
            </a:r>
            <a:r>
              <a:rPr lang="tr-TR" b="1" dirty="0" smtClean="0"/>
              <a:t> </a:t>
            </a:r>
            <a:r>
              <a:rPr lang="tr-TR" b="1" dirty="0" err="1" smtClean="0"/>
              <a:t>bolana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Neme,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bir,  biri,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pylany</a:t>
            </a:r>
            <a:r>
              <a:rPr lang="tr-TR" b="1" dirty="0" smtClean="0">
                <a:solidFill>
                  <a:srgbClr val="FF0000"/>
                </a:solidFill>
              </a:rPr>
              <a:t>,  </a:t>
            </a:r>
            <a:r>
              <a:rPr lang="tr-TR" b="1" dirty="0" err="1" smtClean="0">
                <a:solidFill>
                  <a:srgbClr val="FF0000"/>
                </a:solidFill>
              </a:rPr>
              <a:t>palankes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ötüki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nämedir</a:t>
            </a:r>
            <a:r>
              <a:rPr lang="tr-TR" b="1" dirty="0" smtClean="0">
                <a:solidFill>
                  <a:srgbClr val="FF0000"/>
                </a:solidFill>
              </a:rPr>
              <a:t> bir,  kimdir biri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çalyşmalar</a:t>
            </a:r>
            <a:r>
              <a:rPr lang="tr-TR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çalyşmalaryna</a:t>
            </a:r>
            <a:r>
              <a:rPr lang="tr-TR" b="1" dirty="0" smtClean="0"/>
              <a:t> </a:t>
            </a:r>
            <a:r>
              <a:rPr lang="tr-TR" b="1" dirty="0" err="1" smtClean="0"/>
              <a:t>degişlidir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87624" y="2348880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çalyşmalar</a:t>
            </a:r>
            <a:r>
              <a:rPr lang="tr-TR" dirty="0" smtClean="0"/>
              <a:t> </a:t>
            </a:r>
            <a:r>
              <a:rPr lang="tr-TR" b="1" dirty="0" err="1" smtClean="0"/>
              <a:t>atlaryň</a:t>
            </a:r>
            <a:r>
              <a:rPr lang="tr-TR" b="1" dirty="0" smtClean="0"/>
              <a:t> </a:t>
            </a:r>
            <a:r>
              <a:rPr lang="tr-TR" b="1" dirty="0" err="1" smtClean="0"/>
              <a:t>ýerine</a:t>
            </a:r>
            <a:r>
              <a:rPr lang="tr-TR" b="1" dirty="0" smtClean="0"/>
              <a:t> </a:t>
            </a:r>
            <a:r>
              <a:rPr lang="tr-TR" b="1" dirty="0" err="1" smtClean="0"/>
              <a:t>çalşyrylyp</a:t>
            </a:r>
            <a:r>
              <a:rPr lang="tr-TR" b="1" dirty="0" smtClean="0"/>
              <a:t> </a:t>
            </a:r>
            <a:r>
              <a:rPr lang="tr-TR" b="1" dirty="0" err="1" smtClean="0"/>
              <a:t>ulanylýar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kim?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näme?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diýen </a:t>
            </a:r>
            <a:r>
              <a:rPr lang="tr-TR" b="1" dirty="0" err="1" smtClean="0">
                <a:solidFill>
                  <a:srgbClr val="FF0000"/>
                </a:solidFill>
              </a:rPr>
              <a:t>soraglara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jogap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Biri</a:t>
            </a:r>
            <a:r>
              <a:rPr lang="tr-TR" dirty="0" smtClean="0"/>
              <a:t> salam </a:t>
            </a:r>
            <a:r>
              <a:rPr lang="tr-TR" dirty="0" err="1" smtClean="0"/>
              <a:t>berdi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Aý</a:t>
            </a:r>
            <a:r>
              <a:rPr lang="tr-TR" dirty="0" smtClean="0"/>
              <a:t>, hol </a:t>
            </a:r>
            <a:r>
              <a:rPr lang="tr-TR" b="1" dirty="0" err="1" smtClean="0"/>
              <a:t>pylanylaryň</a:t>
            </a:r>
            <a:r>
              <a:rPr lang="tr-TR" dirty="0" smtClean="0"/>
              <a:t> </a:t>
            </a:r>
            <a:r>
              <a:rPr lang="tr-TR" dirty="0" err="1" smtClean="0"/>
              <a:t>öýünde</a:t>
            </a:r>
            <a:r>
              <a:rPr lang="tr-TR" dirty="0" smtClean="0"/>
              <a:t> gördüm 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Kimdir biri </a:t>
            </a:r>
            <a:r>
              <a:rPr lang="tr-TR" dirty="0" err="1" smtClean="0"/>
              <a:t>sowal</a:t>
            </a:r>
            <a:r>
              <a:rPr lang="tr-TR" dirty="0" smtClean="0"/>
              <a:t> </a:t>
            </a:r>
            <a:r>
              <a:rPr lang="tr-TR" dirty="0" err="1" smtClean="0"/>
              <a:t>berdi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551837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çalyşmalarynyň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ulanylyşy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beýleki</a:t>
            </a:r>
            <a:r>
              <a:rPr lang="tr-TR" b="1" dirty="0" smtClean="0"/>
              <a:t> </a:t>
            </a:r>
            <a:r>
              <a:rPr lang="tr-TR" b="1" dirty="0" err="1" smtClean="0"/>
              <a:t>çalyşmalaryňkydan</a:t>
            </a:r>
            <a:r>
              <a:rPr lang="tr-TR" b="1" dirty="0" smtClean="0"/>
              <a:t> </a:t>
            </a:r>
            <a:r>
              <a:rPr lang="tr-TR" b="1" dirty="0" err="1" smtClean="0"/>
              <a:t>tapawutlanýar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zatlaryň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şahsyň ady </a:t>
            </a:r>
          </a:p>
          <a:p>
            <a:pPr algn="just"/>
            <a:r>
              <a:rPr lang="tr-TR" dirty="0" err="1" smtClean="0">
                <a:solidFill>
                  <a:srgbClr val="FF0000"/>
                </a:solidFill>
              </a:rPr>
              <a:t>sözleýjiniň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ýadyna</a:t>
            </a:r>
            <a:r>
              <a:rPr lang="tr-TR" dirty="0" smtClean="0">
                <a:solidFill>
                  <a:srgbClr val="FF0000"/>
                </a:solidFill>
              </a:rPr>
              <a:t> düşmedik </a:t>
            </a:r>
            <a:r>
              <a:rPr lang="tr-TR" dirty="0" err="1" smtClean="0">
                <a:solidFill>
                  <a:srgbClr val="FF0000"/>
                </a:solidFill>
              </a:rPr>
              <a:t>ýagdaýynda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ýa-da </a:t>
            </a:r>
          </a:p>
          <a:p>
            <a:pPr algn="just"/>
            <a:r>
              <a:rPr lang="tr-TR" b="1" dirty="0" smtClean="0"/>
              <a:t>şol bir maksat bilen gizlenende, </a:t>
            </a:r>
          </a:p>
          <a:p>
            <a:pPr algn="just"/>
            <a:endParaRPr lang="tr-TR" dirty="0" smtClean="0"/>
          </a:p>
          <a:p>
            <a:pPr algn="just"/>
            <a:r>
              <a:rPr lang="tr-TR" i="1" dirty="0" err="1" smtClean="0">
                <a:solidFill>
                  <a:srgbClr val="FF0000"/>
                </a:solidFill>
              </a:rPr>
              <a:t>aýdylmajak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bolnanda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20888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çalyşmalaryna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kimse,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kimde-kim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/>
              <a:t>ýaly sözleri hem </a:t>
            </a:r>
            <a:r>
              <a:rPr lang="tr-TR" b="1" dirty="0" err="1" smtClean="0"/>
              <a:t>goşmak</a:t>
            </a:r>
            <a:r>
              <a:rPr lang="tr-TR" b="1" dirty="0" smtClean="0"/>
              <a:t> bolar.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Kimse</a:t>
            </a:r>
            <a:r>
              <a:rPr lang="tr-TR" b="1" dirty="0" smtClean="0"/>
              <a:t> aglap </a:t>
            </a:r>
            <a:r>
              <a:rPr lang="tr-TR" b="1" dirty="0" err="1" smtClean="0"/>
              <a:t>gitdi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Kimseler</a:t>
            </a:r>
            <a:r>
              <a:rPr lang="tr-TR" b="1" dirty="0" smtClean="0"/>
              <a:t> gülüp,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Kimse</a:t>
            </a:r>
            <a:r>
              <a:rPr lang="tr-TR" b="1" dirty="0" smtClean="0"/>
              <a:t> çekip </a:t>
            </a:r>
            <a:r>
              <a:rPr lang="tr-TR" b="1" dirty="0" err="1" smtClean="0"/>
              <a:t>dürli</a:t>
            </a:r>
            <a:r>
              <a:rPr lang="tr-TR" b="1" dirty="0" smtClean="0"/>
              <a:t> azap, hoş imdi.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Kimde-kim</a:t>
            </a:r>
            <a:r>
              <a:rPr lang="tr-TR" b="1" dirty="0" smtClean="0"/>
              <a:t> meniň </a:t>
            </a:r>
            <a:r>
              <a:rPr lang="tr-TR" b="1" dirty="0" err="1" smtClean="0"/>
              <a:t>aýdanlaryma</a:t>
            </a:r>
            <a:r>
              <a:rPr lang="tr-TR" b="1" dirty="0" smtClean="0"/>
              <a:t> </a:t>
            </a:r>
            <a:r>
              <a:rPr lang="tr-TR" b="1" dirty="0" err="1" smtClean="0"/>
              <a:t>hä</a:t>
            </a:r>
            <a:r>
              <a:rPr lang="tr-TR" b="1" dirty="0" smtClean="0"/>
              <a:t> </a:t>
            </a:r>
            <a:r>
              <a:rPr lang="tr-TR" b="1" dirty="0" err="1" smtClean="0"/>
              <a:t>diýse</a:t>
            </a:r>
            <a:r>
              <a:rPr lang="tr-TR" b="1" dirty="0" smtClean="0"/>
              <a:t>, bir </a:t>
            </a:r>
            <a:r>
              <a:rPr lang="tr-TR" b="1" dirty="0" err="1" smtClean="0"/>
              <a:t>ýana</a:t>
            </a:r>
            <a:r>
              <a:rPr lang="tr-TR" b="1" dirty="0" smtClean="0"/>
              <a:t> </a:t>
            </a:r>
            <a:r>
              <a:rPr lang="tr-TR" b="1" dirty="0" err="1" smtClean="0"/>
              <a:t>saýlansyn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564904"/>
            <a:ext cx="72008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köp </a:t>
            </a:r>
            <a:r>
              <a:rPr lang="tr-TR" b="1" dirty="0" err="1" smtClean="0"/>
              <a:t>ulanylsa</a:t>
            </a:r>
            <a:r>
              <a:rPr lang="tr-TR" b="1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dil </a:t>
            </a:r>
            <a:r>
              <a:rPr lang="tr-TR" dirty="0" err="1" smtClean="0">
                <a:solidFill>
                  <a:srgbClr val="FF0000"/>
                </a:solidFill>
              </a:rPr>
              <a:t>medeniýetine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FF0000"/>
                </a:solidFill>
              </a:rPr>
              <a:t>pikiriň </a:t>
            </a:r>
            <a:r>
              <a:rPr lang="tr-TR" dirty="0" err="1" smtClean="0">
                <a:solidFill>
                  <a:srgbClr val="FF0000"/>
                </a:solidFill>
              </a:rPr>
              <a:t>düşnükli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bolmagyna</a:t>
            </a:r>
            <a:r>
              <a:rPr lang="tr-TR" dirty="0" smtClean="0"/>
              <a:t> </a:t>
            </a:r>
            <a:r>
              <a:rPr lang="tr-TR" b="1" dirty="0" err="1" smtClean="0"/>
              <a:t>zyýan</a:t>
            </a:r>
            <a:r>
              <a:rPr lang="tr-TR" b="1" dirty="0" smtClean="0"/>
              <a:t> </a:t>
            </a:r>
            <a:r>
              <a:rPr lang="tr-TR" b="1" dirty="0" err="1" smtClean="0"/>
              <a:t>berýärler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çalyşmalaryň</a:t>
            </a:r>
            <a:r>
              <a:rPr lang="tr-TR" b="1" dirty="0" smtClean="0"/>
              <a:t> </a:t>
            </a:r>
            <a:r>
              <a:rPr lang="tr-TR" b="1" dirty="0" err="1" smtClean="0"/>
              <a:t>düşnükli</a:t>
            </a:r>
            <a:r>
              <a:rPr lang="tr-TR" b="1" dirty="0" smtClean="0"/>
              <a:t> </a:t>
            </a:r>
            <a:r>
              <a:rPr lang="tr-TR" b="1" dirty="0" err="1" smtClean="0"/>
              <a:t>bolmagy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wagta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ýere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baglydyr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NEME</a:t>
            </a:r>
            <a:r>
              <a:rPr lang="tr-TR" dirty="0" smtClean="0"/>
              <a:t> </a:t>
            </a:r>
            <a:r>
              <a:rPr lang="tr-TR" dirty="0" err="1" smtClean="0"/>
              <a:t>çalyşmasyny</a:t>
            </a:r>
            <a:r>
              <a:rPr lang="tr-TR" dirty="0" smtClean="0"/>
              <a:t> gereksiz </a:t>
            </a:r>
            <a:r>
              <a:rPr lang="tr-TR" dirty="0" err="1" smtClean="0"/>
              <a:t>ýere</a:t>
            </a:r>
            <a:r>
              <a:rPr lang="tr-TR" dirty="0" smtClean="0"/>
              <a:t> ulanmak hem </a:t>
            </a:r>
            <a:r>
              <a:rPr lang="tr-TR" dirty="0" err="1" smtClean="0"/>
              <a:t>käbir</a:t>
            </a:r>
            <a:r>
              <a:rPr lang="tr-TR" dirty="0" smtClean="0"/>
              <a:t> adama </a:t>
            </a:r>
            <a:r>
              <a:rPr lang="tr-TR" dirty="0" err="1" smtClean="0"/>
              <a:t>adatdyr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Oňa endik etmeli däl.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üýtgeýşi</a:t>
            </a:r>
            <a:r>
              <a:rPr lang="tr-TR" dirty="0" smtClean="0"/>
              <a:t> hem </a:t>
            </a:r>
            <a:r>
              <a:rPr lang="tr-TR" dirty="0" err="1" smtClean="0"/>
              <a:t>birmeňzeş</a:t>
            </a:r>
            <a:r>
              <a:rPr lang="tr-TR" dirty="0" smtClean="0"/>
              <a:t>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Neme, </a:t>
            </a:r>
            <a:r>
              <a:rPr lang="tr-TR" b="1" dirty="0" err="1" smtClean="0">
                <a:solidFill>
                  <a:srgbClr val="FF0000"/>
                </a:solidFill>
              </a:rPr>
              <a:t>pylany</a:t>
            </a:r>
            <a:r>
              <a:rPr lang="tr-TR" b="1" dirty="0" smtClean="0">
                <a:solidFill>
                  <a:srgbClr val="FF0000"/>
                </a:solidFill>
              </a:rPr>
              <a:t>, kimse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b="1" dirty="0" smtClean="0"/>
              <a:t>san </a:t>
            </a:r>
            <a:r>
              <a:rPr lang="tr-TR" b="1" dirty="0" err="1" smtClean="0"/>
              <a:t>goşulmasyny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neme, </a:t>
            </a:r>
            <a:r>
              <a:rPr lang="tr-TR" b="1" dirty="0" err="1" smtClean="0">
                <a:solidFill>
                  <a:srgbClr val="FF0000"/>
                </a:solidFill>
              </a:rPr>
              <a:t>pylany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ýöňkeme</a:t>
            </a:r>
            <a:r>
              <a:rPr lang="tr-TR" b="1" dirty="0" smtClean="0"/>
              <a:t>, düşüm </a:t>
            </a:r>
            <a:r>
              <a:rPr lang="tr-TR" b="1" dirty="0" smtClean="0">
                <a:solidFill>
                  <a:srgbClr val="FF0000"/>
                </a:solidFill>
              </a:rPr>
              <a:t>bilen </a:t>
            </a:r>
            <a:r>
              <a:rPr lang="tr-TR" b="1" dirty="0" err="1" smtClean="0">
                <a:solidFill>
                  <a:srgbClr val="FF0000"/>
                </a:solidFill>
              </a:rPr>
              <a:t>üýtgeýär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204864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Ýokluk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hiç</a:t>
            </a:r>
            <a:r>
              <a:rPr lang="tr-TR" dirty="0" smtClean="0"/>
              <a:t> (</a:t>
            </a:r>
            <a:r>
              <a:rPr lang="tr-TR" i="1" dirty="0" smtClean="0"/>
              <a:t>pars dilinden </a:t>
            </a:r>
            <a:r>
              <a:rPr lang="tr-TR" i="1" dirty="0" err="1" smtClean="0"/>
              <a:t>alnan</a:t>
            </a:r>
            <a:r>
              <a:rPr lang="tr-TR" dirty="0" smtClean="0"/>
              <a:t>)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ýeke</a:t>
            </a:r>
            <a:r>
              <a:rPr lang="tr-TR" dirty="0" smtClean="0"/>
              <a:t> özünden we onuň bilen </a:t>
            </a:r>
            <a:r>
              <a:rPr lang="tr-TR" b="1" dirty="0" smtClean="0"/>
              <a:t>sorag </a:t>
            </a:r>
            <a:r>
              <a:rPr lang="tr-TR" b="1" dirty="0" err="1" smtClean="0"/>
              <a:t>çalyşmalarynyň</a:t>
            </a:r>
            <a:r>
              <a:rPr lang="tr-TR" dirty="0" smtClean="0"/>
              <a:t>, </a:t>
            </a:r>
            <a:r>
              <a:rPr lang="tr-TR" dirty="0" err="1" smtClean="0"/>
              <a:t>atlaryň</a:t>
            </a:r>
            <a:r>
              <a:rPr lang="tr-TR" dirty="0" smtClean="0"/>
              <a:t> hem </a:t>
            </a:r>
            <a:r>
              <a:rPr lang="tr-TR" dirty="0" err="1" smtClean="0"/>
              <a:t>beýleki</a:t>
            </a:r>
            <a:r>
              <a:rPr lang="tr-TR" dirty="0" smtClean="0"/>
              <a:t> sözleriň </a:t>
            </a:r>
            <a:r>
              <a:rPr lang="tr-TR" dirty="0" err="1" smtClean="0"/>
              <a:t>düzülip</a:t>
            </a:r>
            <a:r>
              <a:rPr lang="tr-TR" dirty="0" smtClean="0"/>
              <a:t> </a:t>
            </a:r>
            <a:r>
              <a:rPr lang="tr-TR" dirty="0" err="1" smtClean="0"/>
              <a:t>gelmeginden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hiç kim,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</a:t>
            </a:r>
            <a:r>
              <a:rPr lang="tr-TR" b="1" dirty="0" err="1" smtClean="0"/>
              <a:t>haçan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</a:t>
            </a:r>
            <a:r>
              <a:rPr lang="tr-TR" b="1" dirty="0" err="1" smtClean="0"/>
              <a:t>haýsy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kes,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</a:t>
            </a:r>
            <a:r>
              <a:rPr lang="tr-TR" b="1" dirty="0" err="1" smtClean="0"/>
              <a:t>hili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zat,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</a:t>
            </a:r>
            <a:r>
              <a:rPr lang="tr-TR" b="1" dirty="0" err="1" smtClean="0"/>
              <a:t>wagt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ýer,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bir </a:t>
            </a:r>
            <a:r>
              <a:rPr lang="tr-TR" dirty="0" err="1" smtClean="0"/>
              <a:t>aňlanylýar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1522</TotalTime>
  <Words>1077</Words>
  <Application>Microsoft Office PowerPoint</Application>
  <PresentationFormat>Ekran Gösterisi (4:3)</PresentationFormat>
  <Paragraphs>295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216</cp:revision>
  <dcterms:created xsi:type="dcterms:W3CDTF">2016-09-19T14:10:52Z</dcterms:created>
  <dcterms:modified xsi:type="dcterms:W3CDTF">2018-04-24T06:42:26Z</dcterms:modified>
</cp:coreProperties>
</file>