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15C2AB9-329B-4468-AD68-D65CBB017AA8}"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15C2AB9-329B-4468-AD68-D65CBB017AA8}"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15C2AB9-329B-4468-AD68-D65CBB017AA8}"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15C2AB9-329B-4468-AD68-D65CBB017AA8}"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5C2AB9-329B-4468-AD68-D65CBB017AA8}"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15C2AB9-329B-4468-AD68-D65CBB017AA8}"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15C2AB9-329B-4468-AD68-D65CBB017AA8}"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15C2AB9-329B-4468-AD68-D65CBB017AA8}"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C2AB9-329B-4468-AD68-D65CBB017AA8}"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C2AB9-329B-4468-AD68-D65CBB017AA8}"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C2AB9-329B-4468-AD68-D65CBB017AA8}"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5220FE-FE50-47AB-B6C4-B87A6E40BD9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C2AB9-329B-4468-AD68-D65CBB017AA8}"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220FE-FE50-47AB-B6C4-B87A6E40BD9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normAutofit fontScale="92500" lnSpcReduction="20000"/>
          </a:bodyPr>
          <a:lstStyle/>
          <a:p>
            <a:pPr marL="514350" indent="-514350">
              <a:buAutoNum type="arabicPeriod"/>
            </a:pPr>
            <a:r>
              <a:rPr lang="tr-TR" dirty="0" smtClean="0"/>
              <a:t>HAFTA</a:t>
            </a:r>
          </a:p>
          <a:p>
            <a:pPr marL="514350" indent="-514350"/>
            <a:r>
              <a:rPr lang="tr-TR" dirty="0" smtClean="0"/>
              <a:t>Sosyal Güvenlik Sosyolojisinin kavramsal çerçevesi</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tartışma</a:t>
            </a:r>
            <a:endParaRPr lang="tr-TR" dirty="0"/>
          </a:p>
        </p:txBody>
      </p:sp>
      <p:sp>
        <p:nvSpPr>
          <p:cNvPr id="3" name="Content Placeholder 2"/>
          <p:cNvSpPr>
            <a:spLocks noGrp="1"/>
          </p:cNvSpPr>
          <p:nvPr>
            <p:ph idx="1"/>
          </p:nvPr>
        </p:nvSpPr>
        <p:spPr/>
        <p:txBody>
          <a:bodyPr/>
          <a:lstStyle/>
          <a:p>
            <a:r>
              <a:rPr lang="tr-TR" dirty="0"/>
              <a:t>Dar anlamda sosyal güvenlik, hastalık, analık, yaşlılık, sakatlık, işsizlik ve çocuk yetiştirme gibi sosyal risklerin yol açabilecekleri gelir kayıpları ve gider artışlarına karşı bireylerin güvenliklerinin sağlanmasıdır.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tartışma</a:t>
            </a:r>
            <a:endParaRPr lang="tr-TR" dirty="0"/>
          </a:p>
        </p:txBody>
      </p:sp>
      <p:sp>
        <p:nvSpPr>
          <p:cNvPr id="3" name="Content Placeholder 2"/>
          <p:cNvSpPr>
            <a:spLocks noGrp="1"/>
          </p:cNvSpPr>
          <p:nvPr>
            <p:ph idx="1"/>
          </p:nvPr>
        </p:nvSpPr>
        <p:spPr/>
        <p:txBody>
          <a:bodyPr/>
          <a:lstStyle/>
          <a:p>
            <a:r>
              <a:rPr lang="tr-TR" dirty="0"/>
              <a:t>Geniş anlamda sosyal güvenlik ise, dar anlamdaki sosyal güvenliğin kapsamına giren riskler dışında aynı zamanda aile, konut, kentleşme, eğitim, istihdam, verimliliğin artırılması ve sağlık politikalarıyla ilgili önlemleri de kapsamaktadır.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tartışma</a:t>
            </a:r>
            <a:endParaRPr lang="tr-TR" dirty="0"/>
          </a:p>
        </p:txBody>
      </p:sp>
      <p:sp>
        <p:nvSpPr>
          <p:cNvPr id="3" name="Content Placeholder 2"/>
          <p:cNvSpPr>
            <a:spLocks noGrp="1"/>
          </p:cNvSpPr>
          <p:nvPr>
            <p:ph idx="1"/>
          </p:nvPr>
        </p:nvSpPr>
        <p:spPr/>
        <p:txBody>
          <a:bodyPr/>
          <a:lstStyle/>
          <a:p>
            <a:r>
              <a:rPr lang="tr-TR" dirty="0" smtClean="0"/>
              <a:t>SOSYOLOJİ:</a:t>
            </a:r>
          </a:p>
          <a:p>
            <a:r>
              <a:rPr lang="tr-TR" b="1" dirty="0"/>
              <a:t>En genel ifadesiyle sosyoloji, toplumu ve toplumsal gerçekleri araştıran, inceleyen, karşılaştıran ve yorumlayan bir bilim dalıdır.</a:t>
            </a:r>
            <a:endParaRPr lang="tr-TR" dirty="0"/>
          </a:p>
          <a:p>
            <a:r>
              <a:rPr lang="tr-TR" dirty="0" smtClean="0"/>
              <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tartışma</a:t>
            </a:r>
            <a:endParaRPr lang="tr-TR" dirty="0"/>
          </a:p>
        </p:txBody>
      </p:sp>
      <p:sp>
        <p:nvSpPr>
          <p:cNvPr id="3" name="Content Placeholder 2"/>
          <p:cNvSpPr>
            <a:spLocks noGrp="1"/>
          </p:cNvSpPr>
          <p:nvPr>
            <p:ph idx="1"/>
          </p:nvPr>
        </p:nvSpPr>
        <p:spPr/>
        <p:txBody>
          <a:bodyPr/>
          <a:lstStyle/>
          <a:p>
            <a:r>
              <a:rPr lang="tr-TR" dirty="0"/>
              <a:t>sosyolojinin merkezinde</a:t>
            </a:r>
            <a:r>
              <a:rPr lang="tr-TR" b="1" dirty="0"/>
              <a:t> toplumsal ilişki, toplumsal etkileşim, toplumsal davranış</a:t>
            </a:r>
            <a:r>
              <a:rPr lang="tr-TR" dirty="0"/>
              <a:t> ve bunların birey üzerindeki etkileri vardır.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tartışma</a:t>
            </a:r>
            <a:endParaRPr lang="tr-TR" dirty="0"/>
          </a:p>
        </p:txBody>
      </p:sp>
      <p:sp>
        <p:nvSpPr>
          <p:cNvPr id="3" name="Content Placeholder 2"/>
          <p:cNvSpPr>
            <a:spLocks noGrp="1"/>
          </p:cNvSpPr>
          <p:nvPr>
            <p:ph idx="1"/>
          </p:nvPr>
        </p:nvSpPr>
        <p:spPr/>
        <p:txBody>
          <a:bodyPr/>
          <a:lstStyle/>
          <a:p>
            <a:r>
              <a:rPr lang="tr-TR" dirty="0"/>
              <a:t>Dolayısıyla Sosyolojinin ilgi alanları suçtan dine, ırk ayrımcılığından sosyal sınıflara, ya da toplumların benimsedikleri yaygın inanç ve kültür ögelerinden, toplumları etkileyen radikal değişikliklere kadar birçok alanda kendini gösterebilir.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tartışma</a:t>
            </a:r>
            <a:endParaRPr lang="tr-TR" dirty="0"/>
          </a:p>
        </p:txBody>
      </p:sp>
      <p:sp>
        <p:nvSpPr>
          <p:cNvPr id="3" name="Content Placeholder 2"/>
          <p:cNvSpPr>
            <a:spLocks noGrp="1"/>
          </p:cNvSpPr>
          <p:nvPr>
            <p:ph idx="1"/>
          </p:nvPr>
        </p:nvSpPr>
        <p:spPr/>
        <p:txBody>
          <a:bodyPr/>
          <a:lstStyle/>
          <a:p>
            <a:r>
              <a:rPr lang="tr-TR" dirty="0"/>
              <a:t>Sosyoloji suç, hukuk, fakirlik, zenginlik, ayrımcılık, eğitim, kent yaşamı, ekonomi gibi birçok ulusal ve yerel meselenin yanı sıra küresel düzeydeki nüfus artışı ve göç, savaş ya da barış veyahutta ekonomik büyüme gibi küresel meseleleri de inceler ve açıklamaya çalışır.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Temel tartışma</a:t>
            </a:r>
            <a:endParaRPr lang="tr-TR" dirty="0"/>
          </a:p>
        </p:txBody>
      </p:sp>
      <p:sp>
        <p:nvSpPr>
          <p:cNvPr id="3" name="Content Placeholder 2"/>
          <p:cNvSpPr>
            <a:spLocks noGrp="1"/>
          </p:cNvSpPr>
          <p:nvPr>
            <p:ph idx="1"/>
          </p:nvPr>
        </p:nvSpPr>
        <p:spPr/>
        <p:txBody>
          <a:bodyPr/>
          <a:lstStyle/>
          <a:p>
            <a:r>
              <a:rPr lang="tr-TR" dirty="0" smtClean="0"/>
              <a:t>Sosyal güvenlik bir dizi sosyal riski merkezine almış bir uygulamalar bütünüdür.</a:t>
            </a:r>
          </a:p>
          <a:p>
            <a:r>
              <a:rPr lang="tr-TR" dirty="0" smtClean="0"/>
              <a:t>Sosyal risk ya da sosyal sorun da doğası gereği toplumsal ilişkileri etkiler. </a:t>
            </a:r>
          </a:p>
          <a:p>
            <a:r>
              <a:rPr lang="tr-TR" dirty="0" smtClean="0"/>
              <a:t>Bu yüzden sosyal güvenlik sosyoloji ile kesişim alanı geniş olan bir disiplindir.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233</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SOSYOLOJİSİ</vt:lpstr>
      <vt:lpstr>Temel tartışma</vt:lpstr>
      <vt:lpstr>Temel tartışma</vt:lpstr>
      <vt:lpstr>Temel tartışma</vt:lpstr>
      <vt:lpstr>Temel tartışma</vt:lpstr>
      <vt:lpstr>Temel tartışma</vt:lpstr>
      <vt:lpstr>Temel tartışma</vt:lpstr>
      <vt:lpstr>Temel tartışma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2020-05-08T18:02:35Z</dcterms:created>
  <dcterms:modified xsi:type="dcterms:W3CDTF">2020-05-08T18:10:22Z</dcterms:modified>
</cp:coreProperties>
</file>