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59" r:id="rId6"/>
    <p:sldId id="265" r:id="rId7"/>
    <p:sldId id="260" r:id="rId8"/>
    <p:sldId id="261" r:id="rId9"/>
    <p:sldId id="266" r:id="rId10"/>
    <p:sldId id="262" r:id="rId11"/>
    <p:sldId id="263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16.9.2020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16.9.2020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16.9.2020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16.9.2020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16.9.2020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16.9.2020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16.9.2020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7.HAFTA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Nanopartiküllerin</a:t>
            </a:r>
            <a:r>
              <a:rPr lang="tr-TR" dirty="0" smtClean="0"/>
              <a:t> sentezlenmesi: fiziksel ve diğer metotlar.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Bu </a:t>
            </a:r>
            <a:r>
              <a:rPr lang="tr-TR" dirty="0" smtClean="0"/>
              <a:t>yöntemde vakum ortamında elektron demeti kullanarak hedef malzeme atomları buhar fazına geçirilir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Buhar, altlık üzerinde yoğunlaşmak suretiyle ince film oluşur.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Mekanik Aşındırma Yöntemi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Toz partikül üretimi , yeni alaşımlar ve faz karışımları bu teknik ile başarıyla gerçekleştirilmektedir.</a:t>
            </a:r>
          </a:p>
          <a:p>
            <a:r>
              <a:rPr lang="tr-TR" dirty="0" err="1" smtClean="0"/>
              <a:t>Nanoyapılar</a:t>
            </a:r>
            <a:r>
              <a:rPr lang="tr-TR" dirty="0" smtClean="0"/>
              <a:t> atomik veya moleküler düzeyden kaba taneli yapıların deformasyonu ile </a:t>
            </a:r>
            <a:r>
              <a:rPr lang="tr-TR" dirty="0" err="1" smtClean="0"/>
              <a:t>ayrısması</a:t>
            </a:r>
            <a:r>
              <a:rPr lang="tr-TR" dirty="0" smtClean="0"/>
              <a:t> sonucu oluşur.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yöntemde alaşım, </a:t>
            </a:r>
            <a:r>
              <a:rPr lang="tr-TR" dirty="0" err="1" smtClean="0"/>
              <a:t>intermetalik</a:t>
            </a:r>
            <a:r>
              <a:rPr lang="tr-TR" dirty="0" smtClean="0"/>
              <a:t>,seramik ve </a:t>
            </a:r>
            <a:r>
              <a:rPr lang="tr-TR" dirty="0" err="1" smtClean="0"/>
              <a:t>kompozit</a:t>
            </a:r>
            <a:r>
              <a:rPr lang="tr-TR" dirty="0" smtClean="0"/>
              <a:t> gibi amorf veya nano-yapılı malzemelerin geniş bir bileşim aralığında </a:t>
            </a:r>
            <a:r>
              <a:rPr lang="tr-TR" dirty="0" smtClean="0"/>
              <a:t>üretimi gerçekleştirilebilmektedir.</a:t>
            </a:r>
          </a:p>
          <a:p>
            <a:r>
              <a:rPr lang="tr-TR" dirty="0" smtClean="0"/>
              <a:t>Genellikle endüstriyel kullanımı sırasında kolaylıkla kırılabilen sert ve gevrek özellikli malzemeler kullanılır. </a:t>
            </a:r>
          </a:p>
          <a:p>
            <a:pPr>
              <a:buNone/>
            </a:pPr>
            <a:endParaRPr lang="tr-TR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Bu </a:t>
            </a:r>
            <a:r>
              <a:rPr lang="tr-TR" dirty="0" smtClean="0"/>
              <a:t>amaç için kullanılan farklı öğütücüler vardır.</a:t>
            </a:r>
          </a:p>
          <a:p>
            <a:r>
              <a:rPr lang="tr-TR" dirty="0" smtClean="0"/>
              <a:t>Bunlar ,</a:t>
            </a:r>
          </a:p>
          <a:p>
            <a:r>
              <a:rPr lang="tr-TR" dirty="0" smtClean="0"/>
              <a:t>Aşındırmalı Öğütücüler</a:t>
            </a:r>
          </a:p>
          <a:p>
            <a:r>
              <a:rPr lang="tr-TR" dirty="0" smtClean="0"/>
              <a:t>Gezegen Öğütücüler</a:t>
            </a:r>
          </a:p>
          <a:p>
            <a:r>
              <a:rPr lang="tr-TR" dirty="0" smtClean="0"/>
              <a:t>Titreşimli Öğütücüler</a:t>
            </a:r>
          </a:p>
          <a:p>
            <a:r>
              <a:rPr lang="tr-TR" dirty="0" smtClean="0"/>
              <a:t>Yüksek Enerjili </a:t>
            </a:r>
            <a:r>
              <a:rPr lang="tr-TR" dirty="0" err="1" smtClean="0"/>
              <a:t>Bilyalı</a:t>
            </a:r>
            <a:r>
              <a:rPr lang="tr-TR" dirty="0" smtClean="0"/>
              <a:t> Değirmenler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İ</a:t>
            </a:r>
            <a:r>
              <a:rPr lang="it-IT" dirty="0" smtClean="0"/>
              <a:t>nce partikul boyutun</a:t>
            </a:r>
            <a:r>
              <a:rPr lang="tr-TR" dirty="0" smtClean="0"/>
              <a:t>d</a:t>
            </a:r>
            <a:r>
              <a:rPr lang="it-IT" dirty="0" smtClean="0"/>
              <a:t>a</a:t>
            </a:r>
            <a:r>
              <a:rPr lang="tr-TR" dirty="0" smtClean="0"/>
              <a:t> tozlar elde edilebilmesi için gereken enerji yüksek frekans ve düşük genlikli titreşimlerden elde edilir.</a:t>
            </a:r>
            <a:endParaRPr lang="it-IT" dirty="0" smtClean="0"/>
          </a:p>
          <a:p>
            <a:r>
              <a:rPr lang="tr-TR" dirty="0" smtClean="0"/>
              <a:t>Mekanik aşınma sırasında öğütme işlemi yapılan malzemenin içerisine </a:t>
            </a:r>
            <a:r>
              <a:rPr lang="tr-TR" dirty="0" err="1" smtClean="0"/>
              <a:t>bilya</a:t>
            </a:r>
            <a:r>
              <a:rPr lang="tr-TR" dirty="0" smtClean="0"/>
              <a:t> bileşiminden safsızlık karışma ihtimali vardır. Bu sistemin en büyük dezavantajıdır.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Açık atmosferde gerçekleştirilen işlemler sırasında </a:t>
            </a:r>
            <a:r>
              <a:rPr lang="tr-TR" dirty="0" smtClean="0"/>
              <a:t>metalik partiküllerin </a:t>
            </a:r>
            <a:r>
              <a:rPr lang="tr-TR" dirty="0" smtClean="0"/>
              <a:t>üzerinde oksitlenme veya azotlu </a:t>
            </a:r>
            <a:r>
              <a:rPr lang="tr-TR" dirty="0" smtClean="0"/>
              <a:t>yapılar oluşmaktadır</a:t>
            </a:r>
            <a:r>
              <a:rPr lang="tr-TR" dirty="0" smtClean="0"/>
              <a:t>. </a:t>
            </a:r>
          </a:p>
          <a:p>
            <a:r>
              <a:rPr lang="tr-TR" dirty="0" smtClean="0"/>
              <a:t>Bu sorun öğütücü haznesinin asal gaz ile doldurulması ve sızdırmaz uygun contaların kullanılmasıyla ortadan kaldırılabilmektedir.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Fiziksel Buhar Depolama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Fiziksel </a:t>
            </a:r>
            <a:r>
              <a:rPr lang="tr-TR" dirty="0" smtClean="0"/>
              <a:t>buhar biriktirme </a:t>
            </a:r>
            <a:r>
              <a:rPr lang="tr-TR" dirty="0" smtClean="0"/>
              <a:t>katı veya sıvı kaynaktan malzemenin genellikle vakum altında buhar haline getirilerek </a:t>
            </a:r>
            <a:r>
              <a:rPr lang="tr-TR" dirty="0" err="1" smtClean="0"/>
              <a:t>taşınımı</a:t>
            </a:r>
            <a:r>
              <a:rPr lang="tr-TR" dirty="0" smtClean="0"/>
              <a:t> ve yoğunlaştırılmasıyla kaplama yapma yöntemidir. 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P</a:t>
            </a:r>
            <a:r>
              <a:rPr lang="tr-TR" dirty="0" smtClean="0"/>
              <a:t>roses şartlar </a:t>
            </a:r>
            <a:r>
              <a:rPr lang="tr-TR" dirty="0" smtClean="0"/>
              <a:t>dikkatle kontrol altında </a:t>
            </a:r>
            <a:r>
              <a:rPr lang="tr-TR" dirty="0" smtClean="0"/>
              <a:t>tutularak atomik </a:t>
            </a:r>
            <a:r>
              <a:rPr lang="tr-TR" dirty="0" smtClean="0"/>
              <a:t>veya nanometre boyutunda ince filmler </a:t>
            </a:r>
            <a:r>
              <a:rPr lang="tr-TR" dirty="0" smtClean="0"/>
              <a:t>hazırlanabilir. </a:t>
            </a:r>
            <a:r>
              <a:rPr lang="tr-TR" dirty="0" smtClean="0"/>
              <a:t>Bu teknik çok yönlü bir üretim </a:t>
            </a:r>
            <a:r>
              <a:rPr lang="tr-TR" dirty="0" smtClean="0"/>
              <a:t>yöntemidir. </a:t>
            </a:r>
          </a:p>
          <a:p>
            <a:r>
              <a:rPr lang="tr-TR" dirty="0" smtClean="0"/>
              <a:t>Isı </a:t>
            </a:r>
            <a:r>
              <a:rPr lang="tr-TR" dirty="0" smtClean="0"/>
              <a:t>kaynağı olarak sıçratma, lazer ısıtma veya iyon demeti saçılması kullanılır</a:t>
            </a:r>
            <a:r>
              <a:rPr lang="tr-TR" dirty="0" smtClean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Buharlaşmada termal yolla kaynaktan atomlar ayrılır. Sıçratmada iyonların çarpması ile atomlar yüzeyinden  ayrılırlar. </a:t>
            </a:r>
          </a:p>
          <a:p>
            <a:r>
              <a:rPr lang="tr-TR" dirty="0" smtClean="0"/>
              <a:t>Sıçratılan atomlar buharlaşan atomlara göre daha fazla enerji taşıdıkları için sıçratmayla oluşturulan filmler genelde daha yüksek yoğunluğa sahiptir.</a:t>
            </a:r>
            <a:endParaRPr lang="tr-TR" smtClean="0"/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282</Words>
  <Application>Microsoft Office PowerPoint</Application>
  <PresentationFormat>Ekran Gösterisi (4:3)</PresentationFormat>
  <Paragraphs>25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Ofis Teması</vt:lpstr>
      <vt:lpstr>7.HAFTA</vt:lpstr>
      <vt:lpstr>Mekanik Aşındırma Yöntemi</vt:lpstr>
      <vt:lpstr>Slayt 3</vt:lpstr>
      <vt:lpstr>Slayt 4</vt:lpstr>
      <vt:lpstr>Slayt 5</vt:lpstr>
      <vt:lpstr>Slayt 6</vt:lpstr>
      <vt:lpstr>Fiziksel Buhar Depolama </vt:lpstr>
      <vt:lpstr>Slayt 8</vt:lpstr>
      <vt:lpstr>Slayt 9</vt:lpstr>
      <vt:lpstr>Slayt 10</vt:lpstr>
      <vt:lpstr>Slayt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7.HAFTA</dc:title>
  <dc:creator>win7</dc:creator>
  <cp:lastModifiedBy>Derya Altuğ</cp:lastModifiedBy>
  <cp:revision>4</cp:revision>
  <dcterms:created xsi:type="dcterms:W3CDTF">2018-05-13T22:42:11Z</dcterms:created>
  <dcterms:modified xsi:type="dcterms:W3CDTF">2020-09-16T21:26:54Z</dcterms:modified>
</cp:coreProperties>
</file>