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5881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25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601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297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90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2190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105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476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4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73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7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BCD06-AA7B-447D-9BD4-57BD24B0441A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51055-0F50-4B70-A23C-6D22A71C3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27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KAT HİZMETLERİNİN TANIMI ve ÖNEMİ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208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KAT HİZMETLERİNİN TANIMI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dirty="0" smtClean="0"/>
              <a:t>Bir otelin temizliği, dekorasyonu, düzeni ve bakımı görevlerinin yürütüldüğü departmandır.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051887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KAT HİZMETLERİNİN ÖNEMİ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Misafirin geceleme ve konaklama ihtiyacını karşılar. </a:t>
            </a:r>
          </a:p>
          <a:p>
            <a:endParaRPr lang="tr-TR" dirty="0"/>
          </a:p>
          <a:p>
            <a:r>
              <a:rPr lang="tr-TR" dirty="0" smtClean="0"/>
              <a:t>Gelir kaynağıdır. </a:t>
            </a:r>
          </a:p>
          <a:p>
            <a:endParaRPr lang="tr-TR" dirty="0"/>
          </a:p>
          <a:p>
            <a:r>
              <a:rPr lang="tr-TR" dirty="0" smtClean="0"/>
              <a:t>Misafirin tekrar gelmesini sağlar.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0688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KAT HİZMETLERİNİN ÖNEMİ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Otel yatırımının korunmasını sağlar.</a:t>
            </a:r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r>
              <a:rPr lang="tr-TR" dirty="0" smtClean="0"/>
              <a:t>Personel sayısı fazladır.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Sunulan hizmetin çeşidi fazladır. </a:t>
            </a:r>
          </a:p>
        </p:txBody>
      </p:sp>
    </p:spTree>
    <p:extLst>
      <p:ext uri="{BB962C8B-B14F-4D97-AF65-F5344CB8AC3E}">
        <p14:creationId xmlns:p14="http://schemas.microsoft.com/office/powerpoint/2010/main" val="66897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KAT HİZMETLERİ DEPARTMANININ SORUMLULUK ALANLARI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Konuk odaları, </a:t>
            </a:r>
          </a:p>
          <a:p>
            <a:r>
              <a:rPr lang="tr-TR" dirty="0" smtClean="0"/>
              <a:t>Koridorlar, </a:t>
            </a:r>
          </a:p>
          <a:p>
            <a:r>
              <a:rPr lang="tr-TR" dirty="0" smtClean="0"/>
              <a:t>Genel tuvaletler ve duşlar </a:t>
            </a:r>
          </a:p>
          <a:p>
            <a:r>
              <a:rPr lang="tr-TR" dirty="0" smtClean="0"/>
              <a:t>Havuzlar, </a:t>
            </a:r>
          </a:p>
          <a:p>
            <a:r>
              <a:rPr lang="tr-TR" dirty="0" smtClean="0"/>
              <a:t>İdare ofisleri, </a:t>
            </a:r>
          </a:p>
          <a:p>
            <a:r>
              <a:rPr lang="tr-TR" dirty="0" smtClean="0"/>
              <a:t>Bölüm depoları, </a:t>
            </a:r>
          </a:p>
          <a:p>
            <a:r>
              <a:rPr lang="tr-TR" dirty="0" smtClean="0"/>
              <a:t>Çamaşırhane,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6549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KAT HİZMETLERİ DEPARTMANININ SORUMLULUK ALANLARI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mtClean="0"/>
              <a:t>Personel </a:t>
            </a:r>
            <a:r>
              <a:rPr lang="tr-TR" dirty="0" smtClean="0"/>
              <a:t>alanları, </a:t>
            </a:r>
          </a:p>
          <a:p>
            <a:r>
              <a:rPr lang="tr-TR" dirty="0" smtClean="0"/>
              <a:t>Toplantı salonları, </a:t>
            </a:r>
          </a:p>
          <a:p>
            <a:r>
              <a:rPr lang="tr-TR" dirty="0" smtClean="0"/>
              <a:t>Yemek salonları, </a:t>
            </a:r>
          </a:p>
          <a:p>
            <a:r>
              <a:rPr lang="tr-TR" dirty="0" smtClean="0"/>
              <a:t>Sergi ve fuar salonları, </a:t>
            </a:r>
          </a:p>
          <a:p>
            <a:r>
              <a:rPr lang="tr-TR" dirty="0" smtClean="0"/>
              <a:t>Otel içi alış veriş merkezleri, </a:t>
            </a:r>
          </a:p>
          <a:p>
            <a:r>
              <a:rPr lang="tr-TR" dirty="0" smtClean="0"/>
              <a:t>Oyun salonları, </a:t>
            </a:r>
          </a:p>
          <a:p>
            <a:r>
              <a:rPr lang="tr-TR" dirty="0" smtClean="0"/>
              <a:t>Garaj, </a:t>
            </a:r>
          </a:p>
          <a:p>
            <a:r>
              <a:rPr lang="tr-TR" dirty="0" smtClean="0"/>
              <a:t>Bahçeler, </a:t>
            </a:r>
          </a:p>
          <a:p>
            <a:r>
              <a:rPr lang="tr-TR" dirty="0" smtClean="0"/>
              <a:t>Spor salonları.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62069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116</Words>
  <Application>Microsoft Office PowerPoint</Application>
  <PresentationFormat>Ekran Gösterisi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KAT HİZMETLERİNİN TANIMI ve ÖNEMİ</vt:lpstr>
      <vt:lpstr>KAT HİZMETLERİNİN TANIMI</vt:lpstr>
      <vt:lpstr>KAT HİZMETLERİNİN ÖNEMİ</vt:lpstr>
      <vt:lpstr>KAT HİZMETLERİNİN ÖNEMİ</vt:lpstr>
      <vt:lpstr>KAT HİZMETLERİ DEPARTMANININ SORUMLULUK ALANLARI</vt:lpstr>
      <vt:lpstr>KAT HİZMETLERİ DEPARTMANININ SORUMLULUK ALANLARI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BEMYO ST</dc:creator>
  <cp:lastModifiedBy>BEMYO ST</cp:lastModifiedBy>
  <cp:revision>3</cp:revision>
  <dcterms:created xsi:type="dcterms:W3CDTF">2017-10-27T17:00:59Z</dcterms:created>
  <dcterms:modified xsi:type="dcterms:W3CDTF">2017-10-27T17:10:05Z</dcterms:modified>
</cp:coreProperties>
</file>