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6" r:id="rId2"/>
    <p:sldId id="260" r:id="rId3"/>
    <p:sldId id="261" r:id="rId4"/>
    <p:sldId id="262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5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A1B5-C228-6241-9DA9-0585A44CC558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EF4FE-5D01-F644-9AB2-757DD64A32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8234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A1B5-C228-6241-9DA9-0585A44CC558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EF4FE-5D01-F644-9AB2-757DD64A32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7837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A1B5-C228-6241-9DA9-0585A44CC558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EF4FE-5D01-F644-9AB2-757DD64A32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6087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A1B5-C228-6241-9DA9-0585A44CC558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EF4FE-5D01-F644-9AB2-757DD64A32A0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56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A1B5-C228-6241-9DA9-0585A44CC558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EF4FE-5D01-F644-9AB2-757DD64A32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2340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A1B5-C228-6241-9DA9-0585A44CC558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EF4FE-5D01-F644-9AB2-757DD64A32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4606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A1B5-C228-6241-9DA9-0585A44CC558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EF4FE-5D01-F644-9AB2-757DD64A32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9468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A1B5-C228-6241-9DA9-0585A44CC558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EF4FE-5D01-F644-9AB2-757DD64A32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4649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A1B5-C228-6241-9DA9-0585A44CC558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EF4FE-5D01-F644-9AB2-757DD64A32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3197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A1B5-C228-6241-9DA9-0585A44CC558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EF4FE-5D01-F644-9AB2-757DD64A32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3183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A1B5-C228-6241-9DA9-0585A44CC558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EF4FE-5D01-F644-9AB2-757DD64A32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5298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A1B5-C228-6241-9DA9-0585A44CC558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EF4FE-5D01-F644-9AB2-757DD64A32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8270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A1B5-C228-6241-9DA9-0585A44CC558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EF4FE-5D01-F644-9AB2-757DD64A32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591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A1B5-C228-6241-9DA9-0585A44CC558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EF4FE-5D01-F644-9AB2-757DD64A32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98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A1B5-C228-6241-9DA9-0585A44CC558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EF4FE-5D01-F644-9AB2-757DD64A32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83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A1B5-C228-6241-9DA9-0585A44CC558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EF4FE-5D01-F644-9AB2-757DD64A32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466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A1B5-C228-6241-9DA9-0585A44CC558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EF4FE-5D01-F644-9AB2-757DD64A32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327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C61A1B5-C228-6241-9DA9-0585A44CC558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15EF4FE-5D01-F644-9AB2-757DD64A32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7292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yönetİm</a:t>
            </a:r>
            <a:r>
              <a:rPr lang="tr-TR" dirty="0" smtClean="0"/>
              <a:t> ve </a:t>
            </a:r>
            <a:r>
              <a:rPr lang="tr-TR" dirty="0" err="1" smtClean="0"/>
              <a:t>sanİtasyon</a:t>
            </a:r>
            <a:r>
              <a:rPr lang="tr-TR" dirty="0" smtClean="0"/>
              <a:t> 3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2110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771896"/>
            <a:ext cx="10363826" cy="501930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endParaRPr lang="tr-TR" sz="3600" cap="none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Gıda sanayisinde ürün kalitesini artıran en önemli faktör bilinçli tasarlanmış ve programlı uygulanan bir hijyen sistemidir.</a:t>
            </a:r>
            <a:endParaRPr lang="tr-TR" sz="3600" cap="none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19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213756"/>
            <a:ext cx="10363826" cy="629392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endParaRPr lang="tr-TR" sz="3600" cap="none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Günümüzde 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gıda ve süt sanayinde bilinçsizlik ve 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eğitimsizlikten 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kaynaklanan 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yanlış 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uygulamalar kaliteyi bozabilmekte ve tehlikeli durumlar yaratabilmektedir.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141334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187532"/>
            <a:ext cx="10363826" cy="4603667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Gıda ürünlerinin patojen ve saprofit mikroorganizmalar ile bulaşma riskini azaltmak için üretim sırasında ve sonrasında düzenli olarak temizlik ve dezenfeksiyon işlemi yapılması gereklidir.</a:t>
            </a:r>
            <a:endParaRPr lang="tr-TR" sz="3600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0137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925974"/>
            <a:ext cx="10363826" cy="4865225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endParaRPr lang="tr-TR" sz="3600" dirty="0" smtClean="0"/>
          </a:p>
          <a:p>
            <a:pPr marL="742950" indent="-742950">
              <a:buFont typeface="+mj-lt"/>
              <a:buAutoNum type="arabicPeriod"/>
            </a:pPr>
            <a:r>
              <a:rPr lang="tr-TR" sz="3600" dirty="0" err="1" smtClean="0">
                <a:latin typeface="Times New Roman" charset="0"/>
                <a:ea typeface="Times New Roman" charset="0"/>
                <a:cs typeface="Times New Roman" charset="0"/>
              </a:rPr>
              <a:t>eğİtİm</a:t>
            </a:r>
            <a:endParaRPr lang="tr-TR" sz="36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tr-TR" sz="3400" dirty="0" smtClean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tr-TR" sz="3400" cap="none" dirty="0" smtClean="0">
                <a:latin typeface="Times New Roman" charset="0"/>
                <a:ea typeface="Times New Roman" charset="0"/>
                <a:cs typeface="Times New Roman" charset="0"/>
              </a:rPr>
              <a:t>akım </a:t>
            </a:r>
            <a:r>
              <a:rPr lang="tr-TR" sz="3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lvl="1"/>
            <a:r>
              <a:rPr lang="tr-TR" sz="3400" cap="none" dirty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tr-TR" sz="3400" cap="none" dirty="0" smtClean="0">
                <a:latin typeface="Times New Roman" charset="0"/>
                <a:ea typeface="Times New Roman" charset="0"/>
                <a:cs typeface="Times New Roman" charset="0"/>
              </a:rPr>
              <a:t>lan </a:t>
            </a:r>
            <a:r>
              <a:rPr lang="mr-IN" sz="3400" cap="none" dirty="0" smtClean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tr-TR" sz="3400" cap="none" dirty="0" smtClean="0">
                <a:latin typeface="Times New Roman" charset="0"/>
                <a:ea typeface="Times New Roman" charset="0"/>
                <a:cs typeface="Times New Roman" charset="0"/>
              </a:rPr>
              <a:t> HACCP</a:t>
            </a:r>
          </a:p>
          <a:p>
            <a:pPr lvl="1"/>
            <a:r>
              <a:rPr lang="tr-TR" sz="3400" cap="none" dirty="0" smtClean="0">
                <a:latin typeface="Times New Roman" charset="0"/>
                <a:ea typeface="Times New Roman" charset="0"/>
                <a:cs typeface="Times New Roman" charset="0"/>
              </a:rPr>
              <a:t>Ekonomi - para</a:t>
            </a:r>
            <a:endParaRPr lang="tr-TR" sz="3400" cap="none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202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215342"/>
            <a:ext cx="10363826" cy="4575857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tr-TR" sz="3600" dirty="0" smtClean="0">
                <a:latin typeface="Times New Roman" charset="0"/>
                <a:ea typeface="Times New Roman" charset="0"/>
                <a:cs typeface="Times New Roman" charset="0"/>
              </a:rPr>
              <a:t>İşletme altyapısı</a:t>
            </a:r>
          </a:p>
          <a:p>
            <a:pPr marL="742950" indent="-742950">
              <a:buFont typeface="+mj-lt"/>
              <a:buAutoNum type="arabicPeriod" startAt="2"/>
            </a:pPr>
            <a:endParaRPr lang="tr-TR" sz="36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742950" indent="-742950">
              <a:buFont typeface="+mj-lt"/>
              <a:buAutoNum type="arabicPeriod" startAt="2"/>
            </a:pPr>
            <a:endParaRPr lang="tr-TR" sz="36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742950" indent="-742950">
              <a:buFont typeface="+mj-lt"/>
              <a:buAutoNum type="arabicPeriod" startAt="2"/>
            </a:pPr>
            <a:r>
              <a:rPr lang="tr-TR" sz="3600" dirty="0" smtClean="0">
                <a:latin typeface="Times New Roman" charset="0"/>
                <a:ea typeface="Times New Roman" charset="0"/>
                <a:cs typeface="Times New Roman" charset="0"/>
              </a:rPr>
              <a:t>Personel</a:t>
            </a:r>
          </a:p>
          <a:p>
            <a:pPr marL="742950" indent="-742950">
              <a:buFont typeface="+mj-lt"/>
              <a:buAutoNum type="arabicPeriod" startAt="2"/>
            </a:pPr>
            <a:endParaRPr lang="tr-TR" sz="3600" dirty="0"/>
          </a:p>
          <a:p>
            <a:pPr marL="742950" indent="-742950">
              <a:buFont typeface="+mj-lt"/>
              <a:buAutoNum type="arabicPeriod" startAt="2"/>
            </a:pPr>
            <a:endParaRPr lang="tr-TR" sz="3600" dirty="0" smtClean="0"/>
          </a:p>
          <a:p>
            <a:pPr marL="742950" indent="-742950">
              <a:buFont typeface="+mj-lt"/>
              <a:buAutoNum type="arabicPeriod" startAt="2"/>
            </a:pPr>
            <a:endParaRPr lang="tr-TR" sz="3600" dirty="0"/>
          </a:p>
          <a:p>
            <a:pPr marL="742950" indent="-742950">
              <a:buFont typeface="+mj-lt"/>
              <a:buAutoNum type="arabicPeriod" startAt="2"/>
            </a:pPr>
            <a:endParaRPr lang="tr-TR" sz="3600" dirty="0" smtClean="0"/>
          </a:p>
        </p:txBody>
      </p:sp>
    </p:spTree>
    <p:extLst>
      <p:ext uri="{BB962C8B-B14F-4D97-AF65-F5344CB8AC3E}">
        <p14:creationId xmlns:p14="http://schemas.microsoft.com/office/powerpoint/2010/main" val="1921944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676894"/>
            <a:ext cx="10363826" cy="589016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S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anitasyon sağlanmasında personel açısından karşılaşılan sorunda taşıyıcılık sorunudur. taşıyıcı insanlar, patojen ( hastalık yapıcı) mikroorganizmayı vücutlarında kendileri etkilenmeden taşırlar ve bunları temas ettikleri her yere yayarlar. Bu durum taşıyıcı tarafından bilemeyeceği için tehlike daha da büyümektedir.</a:t>
            </a:r>
            <a:endParaRPr lang="tr-TR" sz="3600" cap="none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102418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65</TotalTime>
  <Words>115</Words>
  <Application>Microsoft Macintosh PowerPoint</Application>
  <PresentationFormat>Geniş Ekran</PresentationFormat>
  <Paragraphs>18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Times New Roman</vt:lpstr>
      <vt:lpstr>Tw Cen MT</vt:lpstr>
      <vt:lpstr>Arial</vt:lpstr>
      <vt:lpstr>Damla</vt:lpstr>
      <vt:lpstr>yönetİm ve sanİtasyon 3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yönetİm ve sanİtasyon 3</dc:title>
  <dc:creator>Microsoft Office Kullanıcısı</dc:creator>
  <cp:lastModifiedBy>Microsoft Office Kullanıcısı</cp:lastModifiedBy>
  <cp:revision>3</cp:revision>
  <dcterms:created xsi:type="dcterms:W3CDTF">2017-12-20T09:38:02Z</dcterms:created>
  <dcterms:modified xsi:type="dcterms:W3CDTF">2018-03-10T12:15:38Z</dcterms:modified>
</cp:coreProperties>
</file>