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23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83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08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5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34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606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46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649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19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2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7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9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3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27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C61A1B5-C228-6241-9DA9-0585A44CC55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15EF4FE-5D01-F644-9AB2-757DD64A3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29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yönetİm</a:t>
            </a:r>
            <a:r>
              <a:rPr lang="tr-TR" dirty="0" smtClean="0"/>
              <a:t> ve </a:t>
            </a:r>
            <a:r>
              <a:rPr lang="tr-TR" dirty="0" err="1" smtClean="0"/>
              <a:t>sanİtasyon</a:t>
            </a:r>
            <a:r>
              <a:rPr lang="tr-TR" dirty="0" smtClean="0"/>
              <a:t>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211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71896"/>
            <a:ext cx="10363826" cy="501930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Gıda sanayisinde ürün kalitesini artıran en önemli faktör bilinçli tasarlanmış ve programlı uygulanan bir hijyen sistemidir.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13756"/>
            <a:ext cx="10363826" cy="62939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Günümüzde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gıda ve süt sanayinde bilinçsizlik ve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eğitimsizlikten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kaynaklanan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yanlış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uygulamalar kaliteyi bozabilmekte ve tehlikeli durumlar yaratabilmektedir.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4133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87532"/>
            <a:ext cx="10363826" cy="460366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Gıda ürünlerinin patojen ve saprofit mikroorganizmalar ile bulaşma riskini azaltmak için üretim sırasında ve sonrasında düzenli olarak temizlik ve dezenfeksiyon işlemi yapılması gereklidir.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013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25974"/>
            <a:ext cx="10363826" cy="48652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endParaRPr lang="tr-TR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tr-TR" sz="3600" dirty="0" err="1" smtClean="0">
                <a:latin typeface="Times New Roman" charset="0"/>
                <a:ea typeface="Times New Roman" charset="0"/>
                <a:cs typeface="Times New Roman" charset="0"/>
              </a:rPr>
              <a:t>eğİtİm</a:t>
            </a:r>
            <a:endParaRPr lang="tr-TR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tr-TR" sz="3400" dirty="0" smtClean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tr-TR" sz="3400" cap="none" dirty="0" smtClean="0">
                <a:latin typeface="Times New Roman" charset="0"/>
                <a:ea typeface="Times New Roman" charset="0"/>
                <a:cs typeface="Times New Roman" charset="0"/>
              </a:rPr>
              <a:t>akım </a:t>
            </a:r>
            <a:r>
              <a:rPr lang="tr-TR" sz="3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1"/>
            <a:r>
              <a:rPr lang="tr-TR" sz="3400" cap="none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tr-TR" sz="3400" cap="none" dirty="0" smtClean="0">
                <a:latin typeface="Times New Roman" charset="0"/>
                <a:ea typeface="Times New Roman" charset="0"/>
                <a:cs typeface="Times New Roman" charset="0"/>
              </a:rPr>
              <a:t>lan </a:t>
            </a:r>
            <a:r>
              <a:rPr lang="mr-IN" sz="3400" cap="none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tr-TR" sz="3400" cap="none" dirty="0" smtClean="0">
                <a:latin typeface="Times New Roman" charset="0"/>
                <a:ea typeface="Times New Roman" charset="0"/>
                <a:cs typeface="Times New Roman" charset="0"/>
              </a:rPr>
              <a:t> HACCP</a:t>
            </a:r>
          </a:p>
          <a:p>
            <a:pPr lvl="1"/>
            <a:r>
              <a:rPr lang="tr-TR" sz="3400" cap="none" dirty="0" smtClean="0">
                <a:latin typeface="Times New Roman" charset="0"/>
                <a:ea typeface="Times New Roman" charset="0"/>
                <a:cs typeface="Times New Roman" charset="0"/>
              </a:rPr>
              <a:t>Ekonomi - para</a:t>
            </a:r>
            <a:endParaRPr lang="tr-TR" sz="34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0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15342"/>
            <a:ext cx="10363826" cy="457585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İşletme altyapısı</a:t>
            </a:r>
          </a:p>
          <a:p>
            <a:pPr marL="742950" indent="-742950">
              <a:buFont typeface="+mj-lt"/>
              <a:buAutoNum type="arabicPeriod" startAt="2"/>
            </a:pPr>
            <a:endParaRPr lang="tr-TR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buFont typeface="+mj-lt"/>
              <a:buAutoNum type="arabicPeriod" startAt="2"/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Personel</a:t>
            </a:r>
          </a:p>
          <a:p>
            <a:pPr marL="742950" indent="-742950">
              <a:buFont typeface="+mj-lt"/>
              <a:buAutoNum type="arabicPeriod" startAt="2"/>
            </a:pPr>
            <a:endParaRPr lang="tr-TR" sz="3600" dirty="0"/>
          </a:p>
          <a:p>
            <a:pPr marL="742950" indent="-742950">
              <a:buFont typeface="+mj-lt"/>
              <a:buAutoNum type="arabicPeriod" startAt="2"/>
            </a:pPr>
            <a:endParaRPr lang="tr-TR" sz="3600" dirty="0" smtClean="0"/>
          </a:p>
          <a:p>
            <a:pPr marL="742950" indent="-742950">
              <a:buFont typeface="+mj-lt"/>
              <a:buAutoNum type="arabicPeriod" startAt="2"/>
            </a:pPr>
            <a:endParaRPr lang="tr-TR" sz="3600" dirty="0"/>
          </a:p>
          <a:p>
            <a:pPr marL="742950" indent="-742950">
              <a:buFont typeface="+mj-lt"/>
              <a:buAutoNum type="arabicPeriod" startAt="2"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192194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676894"/>
            <a:ext cx="10363826" cy="589016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anitasyon sağlanmasında personel açısından karşılaşılan sorunda taşıyıcılık sorunudur. taşıyıcı insanlar, patojen ( hastalık yapıcı) mikroorganizmayı vücutlarında kendileri etkilenmeden taşırlar ve bunları temas ettikleri her yere yayarlar. Bu durum taşıyıcı tarafından bilemeyeceği için tehlike daha da büyümektedir.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10241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65</TotalTime>
  <Words>115</Words>
  <Application>Microsoft Macintosh PowerPoint</Application>
  <PresentationFormat>Geniş Ekran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Times New Roman</vt:lpstr>
      <vt:lpstr>Tw Cen MT</vt:lpstr>
      <vt:lpstr>Arial</vt:lpstr>
      <vt:lpstr>Damla</vt:lpstr>
      <vt:lpstr>yönetİm ve sanİtasyon 3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ve sanİtasyon 3</dc:title>
  <dc:creator>Microsoft Office Kullanıcısı</dc:creator>
  <cp:lastModifiedBy>Microsoft Office Kullanıcısı</cp:lastModifiedBy>
  <cp:revision>3</cp:revision>
  <dcterms:created xsi:type="dcterms:W3CDTF">2017-12-20T09:38:02Z</dcterms:created>
  <dcterms:modified xsi:type="dcterms:W3CDTF">2018-03-10T12:15:38Z</dcterms:modified>
</cp:coreProperties>
</file>