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66" r:id="rId7"/>
    <p:sldId id="26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ec.ege.edu.tr/dersler/sensorler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Darbe (kuvvet) </a:t>
            </a:r>
            <a:r>
              <a:rPr lang="tr-TR" dirty="0" err="1" smtClean="0"/>
              <a:t>sensörleri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207 SENSÖRLER VE DÖNÜŞTÜRÜCÜLER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LİMİT SWITCH’İN İNCELENMESİ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Üzerinde bulunan mandala uygulanan mekanik kuvvet etkisi ile, açma kapama yapan </a:t>
            </a:r>
            <a:r>
              <a:rPr lang="tr-TR" sz="2400" dirty="0" err="1" smtClean="0"/>
              <a:t>sensördür</a:t>
            </a:r>
            <a:r>
              <a:rPr lang="tr-TR" sz="2400" dirty="0" smtClean="0"/>
              <a:t>. Çalışması buton ile aynıdır[1].</a:t>
            </a:r>
          </a:p>
          <a:p>
            <a:pPr algn="just"/>
            <a:r>
              <a:rPr lang="tr-TR" sz="2400" dirty="0"/>
              <a:t>Makaralı </a:t>
            </a:r>
            <a:r>
              <a:rPr lang="tr-TR" sz="2400" dirty="0" smtClean="0"/>
              <a:t>şerit yaya basılmadığı </a:t>
            </a:r>
            <a:r>
              <a:rPr lang="tr-TR" sz="2400" dirty="0"/>
              <a:t>zaman COM-NC </a:t>
            </a:r>
            <a:r>
              <a:rPr lang="tr-TR" sz="2400" dirty="0" smtClean="0"/>
              <a:t>uçları </a:t>
            </a:r>
            <a:r>
              <a:rPr lang="tr-TR" sz="2400" dirty="0" err="1"/>
              <a:t>elektriki</a:t>
            </a:r>
            <a:r>
              <a:rPr lang="tr-TR" sz="2400" dirty="0"/>
              <a:t> olarak birbirine bağlıdır. </a:t>
            </a:r>
            <a:r>
              <a:rPr lang="tr-TR" sz="2400" dirty="0" smtClean="0"/>
              <a:t>Makaralı şerit </a:t>
            </a:r>
            <a:r>
              <a:rPr lang="tr-TR" sz="2400" dirty="0"/>
              <a:t>yaya basılırsa </a:t>
            </a:r>
            <a:r>
              <a:rPr lang="tr-TR" sz="2400" dirty="0" err="1" smtClean="0"/>
              <a:t>elektriki</a:t>
            </a:r>
            <a:r>
              <a:rPr lang="tr-TR" sz="2400" dirty="0" smtClean="0"/>
              <a:t> </a:t>
            </a:r>
            <a:r>
              <a:rPr lang="tr-TR" sz="2400" dirty="0"/>
              <a:t>olarak bu durumda COM-NO </a:t>
            </a:r>
            <a:r>
              <a:rPr lang="tr-TR" sz="2400" dirty="0" smtClean="0"/>
              <a:t>uçları birbirine bağlanır</a:t>
            </a:r>
            <a:r>
              <a:rPr lang="tr-TR" sz="2400" dirty="0"/>
              <a:t>. Limit </a:t>
            </a:r>
            <a:r>
              <a:rPr lang="tr-TR" sz="2400" dirty="0" err="1"/>
              <a:t>switch’ler</a:t>
            </a:r>
            <a:r>
              <a:rPr lang="tr-TR" sz="2400" dirty="0"/>
              <a:t> makaralı </a:t>
            </a:r>
            <a:r>
              <a:rPr lang="tr-TR" sz="2400" dirty="0" smtClean="0"/>
              <a:t>şerit </a:t>
            </a:r>
            <a:r>
              <a:rPr lang="tr-TR" sz="2400" dirty="0"/>
              <a:t>yay yerinden </a:t>
            </a:r>
            <a:r>
              <a:rPr lang="tr-TR" sz="2400" dirty="0" smtClean="0"/>
              <a:t>çıkarılarak da kullanılabilir</a:t>
            </a:r>
            <a:r>
              <a:rPr lang="tr-TR" sz="2400" dirty="0"/>
              <a:t>. Limit </a:t>
            </a:r>
            <a:r>
              <a:rPr lang="tr-TR" sz="2400" dirty="0" err="1"/>
              <a:t>switch’in</a:t>
            </a:r>
            <a:r>
              <a:rPr lang="tr-TR" sz="2400" dirty="0"/>
              <a:t> en yaygın kullanıldığı yer otomobillerin </a:t>
            </a:r>
            <a:r>
              <a:rPr lang="tr-TR" sz="2400" dirty="0" smtClean="0"/>
              <a:t>kapıları açıldığında iç </a:t>
            </a:r>
            <a:r>
              <a:rPr lang="tr-TR" sz="2400" dirty="0"/>
              <a:t>aydınlatma lambalarının </a:t>
            </a:r>
            <a:r>
              <a:rPr lang="tr-TR" sz="2400" dirty="0" smtClean="0"/>
              <a:t>yakılmasıdır[1].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8164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LİMİT SWITCH’İN İNCELENMESİ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/>
              <a:t>Bu is </a:t>
            </a:r>
            <a:r>
              <a:rPr lang="en-US" sz="2600" dirty="0" err="1" smtClean="0"/>
              <a:t>i</a:t>
            </a:r>
            <a:r>
              <a:rPr lang="tr-TR" sz="2600" dirty="0" smtClean="0"/>
              <a:t>ç</a:t>
            </a:r>
            <a:r>
              <a:rPr lang="en-US" sz="2600" dirty="0" smtClean="0"/>
              <a:t>in </a:t>
            </a:r>
            <a:r>
              <a:rPr lang="en-US" sz="2600" dirty="0"/>
              <a:t>Limit </a:t>
            </a:r>
            <a:r>
              <a:rPr lang="en-US" sz="2600" dirty="0" err="1" smtClean="0"/>
              <a:t>switch’in</a:t>
            </a:r>
            <a:r>
              <a:rPr lang="tr-TR" sz="2600" dirty="0"/>
              <a:t> </a:t>
            </a:r>
            <a:r>
              <a:rPr lang="tr-TR" sz="2600" dirty="0" smtClean="0"/>
              <a:t>COM-NC uçları </a:t>
            </a:r>
            <a:r>
              <a:rPr lang="tr-TR" sz="2600" dirty="0"/>
              <a:t>kullanılır. Kapı kapalı iken Limit </a:t>
            </a:r>
            <a:r>
              <a:rPr lang="tr-TR" sz="2600" dirty="0" err="1"/>
              <a:t>switch</a:t>
            </a:r>
            <a:r>
              <a:rPr lang="tr-TR" sz="2600" dirty="0"/>
              <a:t> COM-NO </a:t>
            </a:r>
            <a:r>
              <a:rPr lang="tr-TR" sz="2600" dirty="0" smtClean="0"/>
              <a:t>uçları </a:t>
            </a:r>
            <a:r>
              <a:rPr lang="tr-TR" sz="2600" dirty="0" err="1" smtClean="0"/>
              <a:t>elektriki</a:t>
            </a:r>
            <a:r>
              <a:rPr lang="tr-TR" sz="2600" dirty="0" smtClean="0"/>
              <a:t> </a:t>
            </a:r>
            <a:r>
              <a:rPr lang="tr-TR" sz="2600" dirty="0"/>
              <a:t>olarak birbirine bağlı olacak </a:t>
            </a:r>
            <a:r>
              <a:rPr lang="tr-TR" sz="2600" dirty="0" smtClean="0"/>
              <a:t>şekilde </a:t>
            </a:r>
            <a:r>
              <a:rPr lang="tr-TR" sz="2600" dirty="0"/>
              <a:t>monte </a:t>
            </a:r>
            <a:r>
              <a:rPr lang="tr-TR" sz="2600" dirty="0" smtClean="0"/>
              <a:t>edilmiştir. </a:t>
            </a:r>
            <a:r>
              <a:rPr lang="tr-TR" sz="2600" dirty="0"/>
              <a:t>Bu anda </a:t>
            </a:r>
            <a:r>
              <a:rPr lang="tr-TR" sz="2600" dirty="0" smtClean="0"/>
              <a:t>akım geçişi </a:t>
            </a:r>
            <a:r>
              <a:rPr lang="tr-TR" sz="2600" dirty="0"/>
              <a:t>yoktur. Kapı </a:t>
            </a:r>
            <a:r>
              <a:rPr lang="tr-TR" sz="2600" dirty="0" smtClean="0"/>
              <a:t>açıldığında </a:t>
            </a:r>
            <a:r>
              <a:rPr lang="tr-TR" sz="2600" dirty="0"/>
              <a:t>Limit </a:t>
            </a:r>
            <a:r>
              <a:rPr lang="tr-TR" sz="2600" dirty="0" err="1"/>
              <a:t>switch’in</a:t>
            </a:r>
            <a:r>
              <a:rPr lang="tr-TR" sz="2600" dirty="0"/>
              <a:t> COM-NC </a:t>
            </a:r>
            <a:r>
              <a:rPr lang="tr-TR" sz="2600" dirty="0" smtClean="0"/>
              <a:t>uçları </a:t>
            </a:r>
            <a:r>
              <a:rPr lang="tr-TR" sz="2600" dirty="0" err="1"/>
              <a:t>elektriki</a:t>
            </a:r>
            <a:r>
              <a:rPr lang="tr-TR" sz="2600" dirty="0"/>
              <a:t> </a:t>
            </a:r>
            <a:r>
              <a:rPr lang="tr-TR" sz="2600" dirty="0" smtClean="0"/>
              <a:t>olarak birbirine </a:t>
            </a:r>
            <a:r>
              <a:rPr lang="tr-TR" sz="2600" dirty="0"/>
              <a:t>bağlanır ve akım </a:t>
            </a:r>
            <a:r>
              <a:rPr lang="tr-TR" sz="2600" dirty="0" err="1"/>
              <a:t>gecisi</a:t>
            </a:r>
            <a:r>
              <a:rPr lang="tr-TR" sz="2600" dirty="0"/>
              <a:t> baslar. Bu anda lambalar </a:t>
            </a:r>
            <a:r>
              <a:rPr lang="tr-TR" sz="2600" dirty="0" smtClean="0"/>
              <a:t>ışık verir. Eğitim </a:t>
            </a:r>
            <a:r>
              <a:rPr lang="tr-TR" sz="2600" dirty="0"/>
              <a:t>setimizde doğrusal hareket mekanizmasının yon </a:t>
            </a:r>
            <a:r>
              <a:rPr lang="tr-TR" sz="2600" dirty="0" smtClean="0"/>
              <a:t>değişimi farklı görünüme </a:t>
            </a:r>
            <a:r>
              <a:rPr lang="tr-TR" sz="2600" dirty="0"/>
              <a:t>sahip iki Limit </a:t>
            </a:r>
            <a:r>
              <a:rPr lang="tr-TR" sz="2600" dirty="0" err="1"/>
              <a:t>switch</a:t>
            </a:r>
            <a:r>
              <a:rPr lang="tr-TR" sz="2600" dirty="0"/>
              <a:t> ile </a:t>
            </a:r>
            <a:r>
              <a:rPr lang="tr-TR" sz="2600" dirty="0" smtClean="0"/>
              <a:t>yapılmıştır[1].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2094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LİMİT SWITCH’İN İNCELENMESİ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iki </a:t>
            </a:r>
            <a:r>
              <a:rPr lang="tr-TR" sz="2400" dirty="0" err="1"/>
              <a:t>switch’in</a:t>
            </a:r>
            <a:r>
              <a:rPr lang="tr-TR" sz="2400" dirty="0"/>
              <a:t> </a:t>
            </a:r>
            <a:r>
              <a:rPr lang="tr-TR" sz="2400" dirty="0" err="1"/>
              <a:t>serit</a:t>
            </a:r>
            <a:r>
              <a:rPr lang="tr-TR" sz="2400" dirty="0"/>
              <a:t> </a:t>
            </a:r>
            <a:r>
              <a:rPr lang="tr-TR" sz="2400" dirty="0" smtClean="0"/>
              <a:t>yayında makara </a:t>
            </a:r>
            <a:r>
              <a:rPr lang="tr-TR" sz="2400" dirty="0"/>
              <a:t>yoktur. Sağ taraftaki limit </a:t>
            </a:r>
            <a:r>
              <a:rPr lang="tr-TR" sz="2400" dirty="0" err="1"/>
              <a:t>switch</a:t>
            </a:r>
            <a:r>
              <a:rPr lang="tr-TR" sz="2400" dirty="0"/>
              <a:t> </a:t>
            </a:r>
            <a:r>
              <a:rPr lang="tr-TR" sz="2400" dirty="0" smtClean="0"/>
              <a:t>orijinal </a:t>
            </a:r>
            <a:r>
              <a:rPr lang="tr-TR" sz="2400" dirty="0"/>
              <a:t>haliyle </a:t>
            </a:r>
            <a:r>
              <a:rPr lang="tr-TR" sz="2400" dirty="0" smtClean="0"/>
              <a:t>kullanılmıştır. Sol taraftaki </a:t>
            </a:r>
            <a:r>
              <a:rPr lang="tr-TR" sz="2400" dirty="0"/>
              <a:t>limit </a:t>
            </a:r>
            <a:r>
              <a:rPr lang="tr-TR" sz="2400" dirty="0" err="1"/>
              <a:t>switch’in</a:t>
            </a:r>
            <a:r>
              <a:rPr lang="tr-TR" sz="2400" dirty="0"/>
              <a:t> </a:t>
            </a:r>
            <a:r>
              <a:rPr lang="tr-TR" sz="2400" dirty="0" smtClean="0"/>
              <a:t>şerit </a:t>
            </a:r>
            <a:r>
              <a:rPr lang="tr-TR" sz="2400" dirty="0"/>
              <a:t>yayı yerinden </a:t>
            </a:r>
            <a:r>
              <a:rPr lang="tr-TR" sz="2400" dirty="0" smtClean="0"/>
              <a:t>çıkarılarak kullanılmıştır. </a:t>
            </a:r>
            <a:r>
              <a:rPr lang="tr-TR" sz="2400" dirty="0"/>
              <a:t>Limit</a:t>
            </a:r>
          </a:p>
          <a:p>
            <a:pPr algn="just"/>
            <a:r>
              <a:rPr lang="tr-TR" sz="2400" dirty="0" err="1"/>
              <a:t>switch’ler</a:t>
            </a:r>
            <a:r>
              <a:rPr lang="tr-TR" sz="2400" dirty="0"/>
              <a:t> </a:t>
            </a:r>
            <a:r>
              <a:rPr lang="tr-TR" sz="2400" dirty="0" smtClean="0"/>
              <a:t>şerit </a:t>
            </a:r>
            <a:r>
              <a:rPr lang="tr-TR" sz="2400" dirty="0"/>
              <a:t>yay olmadan kullanılırsa </a:t>
            </a:r>
            <a:r>
              <a:rPr lang="tr-TR" sz="2400" dirty="0" smtClean="0"/>
              <a:t>hareketli </a:t>
            </a:r>
            <a:r>
              <a:rPr lang="tr-TR" sz="2400" dirty="0"/>
              <a:t>mekanizma limit </a:t>
            </a:r>
            <a:r>
              <a:rPr lang="tr-TR" sz="2400" dirty="0" err="1" smtClean="0"/>
              <a:t>switch’e</a:t>
            </a:r>
            <a:r>
              <a:rPr lang="tr-TR" sz="2400" dirty="0"/>
              <a:t> </a:t>
            </a:r>
            <a:r>
              <a:rPr lang="tr-TR" sz="2400" dirty="0" smtClean="0"/>
              <a:t>daha </a:t>
            </a:r>
            <a:r>
              <a:rPr lang="tr-TR" sz="2400" dirty="0"/>
              <a:t>fazla </a:t>
            </a:r>
            <a:r>
              <a:rPr lang="tr-TR" sz="2400" dirty="0" smtClean="0"/>
              <a:t>yaklaşır.</a:t>
            </a:r>
            <a:endParaRPr lang="tr-TR" sz="2400" dirty="0"/>
          </a:p>
          <a:p>
            <a:pPr algn="just"/>
            <a:r>
              <a:rPr lang="tr-TR" sz="2400" dirty="0"/>
              <a:t>Limit </a:t>
            </a:r>
            <a:r>
              <a:rPr lang="tr-TR" sz="2400" dirty="0" err="1"/>
              <a:t>switch</a:t>
            </a:r>
            <a:r>
              <a:rPr lang="tr-TR" sz="2400" dirty="0"/>
              <a:t> doğrusal hareket deneylerinde sensor yuvasının sağ </a:t>
            </a:r>
            <a:r>
              <a:rPr lang="tr-TR" sz="2400" dirty="0" smtClean="0"/>
              <a:t>veya sol </a:t>
            </a:r>
            <a:r>
              <a:rPr lang="tr-TR" sz="2400" dirty="0"/>
              <a:t>bitim noktalarına </a:t>
            </a:r>
            <a:r>
              <a:rPr lang="tr-TR" sz="2400" dirty="0" smtClean="0"/>
              <a:t>çarpmamasını </a:t>
            </a:r>
            <a:r>
              <a:rPr lang="tr-TR" sz="2400" dirty="0"/>
              <a:t>sağlar. </a:t>
            </a:r>
            <a:r>
              <a:rPr lang="tr-TR" sz="2400" dirty="0" smtClean="0"/>
              <a:t>İstenirse </a:t>
            </a:r>
            <a:r>
              <a:rPr lang="tr-TR" sz="2400" dirty="0"/>
              <a:t>hareket anında </a:t>
            </a:r>
            <a:r>
              <a:rPr lang="tr-TR" sz="2400" dirty="0" smtClean="0"/>
              <a:t>elle dokunularak </a:t>
            </a:r>
            <a:r>
              <a:rPr lang="tr-TR" sz="2400" dirty="0"/>
              <a:t>hareket </a:t>
            </a:r>
            <a:r>
              <a:rPr lang="tr-TR" sz="2400" dirty="0" smtClean="0"/>
              <a:t>yönü değiştirilebilir[1].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6912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Bunlarla birlikte kuvvet </a:t>
            </a:r>
            <a:r>
              <a:rPr lang="tr-TR" dirty="0" err="1" smtClean="0"/>
              <a:t>sensörleri</a:t>
            </a:r>
            <a:r>
              <a:rPr lang="tr-TR" dirty="0" smtClean="0"/>
              <a:t> olarak </a:t>
            </a:r>
            <a:r>
              <a:rPr lang="tr-TR" dirty="0" err="1" smtClean="0"/>
              <a:t>piezo</a:t>
            </a:r>
            <a:r>
              <a:rPr lang="tr-TR" dirty="0" smtClean="0"/>
              <a:t> </a:t>
            </a:r>
            <a:r>
              <a:rPr lang="tr-TR" dirty="0" err="1" smtClean="0"/>
              <a:t>sensörleri</a:t>
            </a:r>
            <a:r>
              <a:rPr lang="tr-TR" dirty="0" smtClean="0"/>
              <a:t> de ele alacağız. Uygulamasını yapıp kuvvet uygulayıp (seri- paralel) gerilim üreteceğiz. Ayrıca </a:t>
            </a:r>
            <a:r>
              <a:rPr lang="tr-TR" dirty="0" err="1" smtClean="0"/>
              <a:t>Lood</a:t>
            </a:r>
            <a:r>
              <a:rPr lang="tr-TR" dirty="0" smtClean="0"/>
              <a:t> Cell </a:t>
            </a:r>
            <a:r>
              <a:rPr lang="tr-TR" dirty="0" err="1" smtClean="0"/>
              <a:t>sensörünü</a:t>
            </a:r>
            <a:r>
              <a:rPr lang="tr-TR" dirty="0" smtClean="0"/>
              <a:t> de inceleyeceğiz.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759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tec.ege.edu.tr/dersler/sensorler.pdf</a:t>
            </a:r>
            <a:r>
              <a:rPr lang="tr-TR" dirty="0" smtClean="0"/>
              <a:t> (Erişim tarihi: 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1525</TotalTime>
  <Words>279</Words>
  <Application>Microsoft Office PowerPoint</Application>
  <PresentationFormat>Özel</PresentationFormat>
  <Paragraphs>19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Geçmişe bakış</vt:lpstr>
      <vt:lpstr>Darbe (kuvvet) sensörleri</vt:lpstr>
      <vt:lpstr>LİMİT SWITCH’İN İNCELENMESİ</vt:lpstr>
      <vt:lpstr>LİMİT SWITCH’İN İNCELENMESİ</vt:lpstr>
      <vt:lpstr>LİMİT SWITCH’İN İNCELENMESİ</vt:lpstr>
      <vt:lpstr>ÖZET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96</cp:revision>
  <dcterms:created xsi:type="dcterms:W3CDTF">2017-11-14T11:12:27Z</dcterms:created>
  <dcterms:modified xsi:type="dcterms:W3CDTF">2017-11-27T18:31:38Z</dcterms:modified>
</cp:coreProperties>
</file>