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E0101-1937-4CE6-9F7B-E0B3A5444FC1}" type="datetimeFigureOut">
              <a:rPr lang="tr-TR" smtClean="0"/>
              <a:pPr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01A9E-CBB5-4C91-953A-2B664931039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692696"/>
            <a:ext cx="53424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/>
              <a:t>METAMORFİZMA VE PROTOLİT KAYALARIN </a:t>
            </a:r>
            <a:r>
              <a:rPr lang="tr-TR" b="1" dirty="0" smtClean="0"/>
              <a:t>TANIMI</a:t>
            </a:r>
          </a:p>
          <a:p>
            <a:endParaRPr lang="tr-TR" dirty="0"/>
          </a:p>
          <a:p>
            <a:r>
              <a:rPr lang="tr-TR" dirty="0" err="1"/>
              <a:t>Metamorfizma</a:t>
            </a:r>
            <a:r>
              <a:rPr lang="tr-TR" dirty="0"/>
              <a:t> öncesi kayası </a:t>
            </a:r>
            <a:r>
              <a:rPr lang="tr-TR" b="1" dirty="0" err="1"/>
              <a:t>Protolit</a:t>
            </a:r>
            <a:r>
              <a:rPr lang="tr-TR" dirty="0"/>
              <a:t> olarak adlandırılır.</a:t>
            </a:r>
          </a:p>
          <a:p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1835696" y="1916832"/>
            <a:ext cx="500419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Altı adet </a:t>
            </a:r>
            <a:r>
              <a:rPr lang="tr-TR" dirty="0" err="1"/>
              <a:t>protolit</a:t>
            </a:r>
            <a:r>
              <a:rPr lang="tr-TR" dirty="0"/>
              <a:t> kaya tipi vardır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1- </a:t>
            </a:r>
            <a:r>
              <a:rPr lang="tr-TR" dirty="0" err="1"/>
              <a:t>Pelitik</a:t>
            </a:r>
            <a:r>
              <a:rPr lang="tr-TR" dirty="0"/>
              <a:t> (</a:t>
            </a:r>
            <a:r>
              <a:rPr lang="tr-TR" dirty="0" err="1"/>
              <a:t>Şeyl</a:t>
            </a:r>
            <a:r>
              <a:rPr lang="tr-TR" dirty="0"/>
              <a:t>, </a:t>
            </a:r>
            <a:r>
              <a:rPr lang="tr-TR" dirty="0" err="1"/>
              <a:t>Çamurtaşı</a:t>
            </a:r>
            <a:r>
              <a:rPr lang="tr-TR" dirty="0"/>
              <a:t>)</a:t>
            </a:r>
          </a:p>
          <a:p>
            <a:r>
              <a:rPr lang="tr-TR" dirty="0"/>
              <a:t>-</a:t>
            </a:r>
            <a:r>
              <a:rPr lang="tr-TR" dirty="0" err="1"/>
              <a:t>High</a:t>
            </a:r>
            <a:r>
              <a:rPr lang="tr-TR" dirty="0"/>
              <a:t> Al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3</a:t>
            </a:r>
            <a:r>
              <a:rPr lang="tr-TR" dirty="0"/>
              <a:t>, K</a:t>
            </a:r>
            <a:r>
              <a:rPr lang="tr-TR" baseline="-25000" dirty="0"/>
              <a:t>2</a:t>
            </a:r>
            <a:r>
              <a:rPr lang="tr-TR" dirty="0"/>
              <a:t>O, Si</a:t>
            </a:r>
            <a:r>
              <a:rPr lang="tr-TR" baseline="30000" dirty="0"/>
              <a:t>2</a:t>
            </a:r>
            <a:r>
              <a:rPr lang="tr-TR" dirty="0"/>
              <a:t>O</a:t>
            </a:r>
          </a:p>
          <a:p>
            <a:r>
              <a:rPr lang="tr-TR" dirty="0"/>
              <a:t>-</a:t>
            </a:r>
            <a:r>
              <a:rPr lang="tr-TR" dirty="0" err="1"/>
              <a:t>Less</a:t>
            </a:r>
            <a:r>
              <a:rPr lang="tr-TR" dirty="0"/>
              <a:t> </a:t>
            </a:r>
            <a:r>
              <a:rPr lang="tr-TR" dirty="0" err="1"/>
              <a:t>CaO</a:t>
            </a:r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Sillimanit</a:t>
            </a:r>
            <a:r>
              <a:rPr lang="tr-TR" dirty="0"/>
              <a:t>, </a:t>
            </a:r>
            <a:r>
              <a:rPr lang="tr-TR" dirty="0" err="1"/>
              <a:t>andaluzit</a:t>
            </a:r>
            <a:r>
              <a:rPr lang="tr-TR" dirty="0"/>
              <a:t>, </a:t>
            </a:r>
            <a:r>
              <a:rPr lang="tr-TR" dirty="0" err="1"/>
              <a:t>disten</a:t>
            </a:r>
            <a:r>
              <a:rPr lang="tr-TR" dirty="0"/>
              <a:t> (Al</a:t>
            </a:r>
            <a:r>
              <a:rPr lang="tr-TR" baseline="-25000" dirty="0"/>
              <a:t>2</a:t>
            </a:r>
            <a:r>
              <a:rPr lang="tr-TR" dirty="0"/>
              <a:t>SiO</a:t>
            </a:r>
            <a:r>
              <a:rPr lang="tr-TR" baseline="-25000" dirty="0"/>
              <a:t>5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/>
              <a:t>2- Kuvarslı-</a:t>
            </a:r>
            <a:r>
              <a:rPr lang="tr-TR" dirty="0" err="1"/>
              <a:t>Feldispatik</a:t>
            </a:r>
            <a:r>
              <a:rPr lang="tr-TR" dirty="0"/>
              <a:t> (Kumtaşı, riyolit, granit, </a:t>
            </a:r>
            <a:r>
              <a:rPr lang="tr-TR" dirty="0" err="1"/>
              <a:t>çört</a:t>
            </a:r>
            <a:r>
              <a:rPr lang="tr-TR" dirty="0"/>
              <a:t>) </a:t>
            </a:r>
          </a:p>
          <a:p>
            <a:r>
              <a:rPr lang="tr-TR" dirty="0" err="1"/>
              <a:t>Psamitic</a:t>
            </a:r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High</a:t>
            </a:r>
            <a:r>
              <a:rPr lang="tr-TR" dirty="0"/>
              <a:t>-SiO</a:t>
            </a:r>
            <a:r>
              <a:rPr lang="tr-TR" baseline="-25000" dirty="0"/>
              <a:t>2</a:t>
            </a:r>
            <a:endParaRPr lang="tr-TR" dirty="0"/>
          </a:p>
          <a:p>
            <a:r>
              <a:rPr lang="tr-TR" dirty="0"/>
              <a:t>-</a:t>
            </a:r>
            <a:r>
              <a:rPr lang="tr-TR" dirty="0" err="1" smtClean="0"/>
              <a:t>Low</a:t>
            </a:r>
            <a:r>
              <a:rPr lang="tr-TR" dirty="0" smtClean="0"/>
              <a:t>-</a:t>
            </a:r>
            <a:r>
              <a:rPr lang="tr-TR" dirty="0" err="1" smtClean="0"/>
              <a:t>Fe</a:t>
            </a:r>
            <a:r>
              <a:rPr lang="tr-TR" dirty="0" smtClean="0"/>
              <a:t>,Mg</a:t>
            </a:r>
          </a:p>
          <a:p>
            <a:endParaRPr lang="tr-TR" dirty="0"/>
          </a:p>
          <a:p>
            <a:r>
              <a:rPr lang="tr-TR" dirty="0"/>
              <a:t>3-Kalkerli (Karbonatlı)</a:t>
            </a:r>
          </a:p>
          <a:p>
            <a:r>
              <a:rPr lang="tr-TR" dirty="0"/>
              <a:t> Kireçtaşı, dolomit, marn</a:t>
            </a:r>
          </a:p>
          <a:p>
            <a:r>
              <a:rPr lang="tr-TR" dirty="0" err="1"/>
              <a:t>High</a:t>
            </a:r>
            <a:r>
              <a:rPr lang="tr-TR" dirty="0"/>
              <a:t>—</a:t>
            </a:r>
            <a:r>
              <a:rPr lang="tr-TR" dirty="0" err="1"/>
              <a:t>CaO</a:t>
            </a:r>
            <a:r>
              <a:rPr lang="tr-TR" dirty="0"/>
              <a:t>, CO</a:t>
            </a:r>
            <a:r>
              <a:rPr lang="tr-TR" baseline="-25000" dirty="0"/>
              <a:t>2</a:t>
            </a:r>
            <a:r>
              <a:rPr lang="tr-TR" dirty="0"/>
              <a:t>, </a:t>
            </a:r>
            <a:r>
              <a:rPr lang="tr-TR" dirty="0" err="1"/>
              <a:t>MgO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339752" y="908720"/>
            <a:ext cx="3872279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4-Bazik (</a:t>
            </a:r>
            <a:r>
              <a:rPr lang="tr-TR" dirty="0" err="1"/>
              <a:t>Mafik</a:t>
            </a:r>
            <a:r>
              <a:rPr lang="tr-TR" dirty="0"/>
              <a:t>) </a:t>
            </a:r>
          </a:p>
          <a:p>
            <a:r>
              <a:rPr lang="tr-TR" dirty="0"/>
              <a:t>Bazalt, andezit, gabro, diyorit</a:t>
            </a:r>
          </a:p>
          <a:p>
            <a:r>
              <a:rPr lang="tr-TR" dirty="0" err="1"/>
              <a:t>Low</a:t>
            </a:r>
            <a:r>
              <a:rPr lang="tr-TR" dirty="0"/>
              <a:t>-SiO</a:t>
            </a:r>
            <a:r>
              <a:rPr lang="tr-TR" baseline="-25000" dirty="0"/>
              <a:t>2</a:t>
            </a:r>
            <a:endParaRPr lang="tr-TR" dirty="0"/>
          </a:p>
          <a:p>
            <a:r>
              <a:rPr lang="tr-TR" dirty="0" err="1"/>
              <a:t>Modarate</a:t>
            </a:r>
            <a:r>
              <a:rPr lang="tr-TR" dirty="0"/>
              <a:t>-</a:t>
            </a:r>
            <a:r>
              <a:rPr lang="tr-TR" dirty="0" err="1"/>
              <a:t>High</a:t>
            </a:r>
            <a:r>
              <a:rPr lang="tr-TR" dirty="0"/>
              <a:t>-</a:t>
            </a:r>
            <a:r>
              <a:rPr lang="tr-TR" dirty="0" err="1"/>
              <a:t>CaO</a:t>
            </a:r>
            <a:r>
              <a:rPr lang="tr-TR" dirty="0"/>
              <a:t>, Mg, </a:t>
            </a:r>
            <a:r>
              <a:rPr lang="tr-TR" dirty="0" err="1" smtClean="0"/>
              <a:t>FeO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5-Magnezyumlu (</a:t>
            </a:r>
            <a:r>
              <a:rPr lang="tr-TR" dirty="0" err="1"/>
              <a:t>ultrabazik</a:t>
            </a:r>
            <a:r>
              <a:rPr lang="tr-TR" dirty="0"/>
              <a:t>-</a:t>
            </a:r>
            <a:r>
              <a:rPr lang="tr-TR" dirty="0" err="1"/>
              <a:t>ultramafik</a:t>
            </a:r>
            <a:r>
              <a:rPr lang="tr-TR" dirty="0"/>
              <a:t>)</a:t>
            </a:r>
          </a:p>
          <a:p>
            <a:r>
              <a:rPr lang="tr-TR" dirty="0"/>
              <a:t>Peridotit, </a:t>
            </a:r>
            <a:r>
              <a:rPr lang="tr-TR" dirty="0" err="1"/>
              <a:t>serpantinit</a:t>
            </a:r>
            <a:endParaRPr lang="tr-TR" dirty="0"/>
          </a:p>
          <a:p>
            <a:r>
              <a:rPr lang="tr-TR" dirty="0" err="1"/>
              <a:t>Low</a:t>
            </a:r>
            <a:r>
              <a:rPr lang="tr-TR" dirty="0"/>
              <a:t>-SiO</a:t>
            </a:r>
            <a:r>
              <a:rPr lang="tr-TR" baseline="-25000" dirty="0"/>
              <a:t>2</a:t>
            </a:r>
            <a:endParaRPr lang="tr-TR" dirty="0"/>
          </a:p>
          <a:p>
            <a:r>
              <a:rPr lang="tr-TR" dirty="0" err="1" smtClean="0"/>
              <a:t>High</a:t>
            </a:r>
            <a:r>
              <a:rPr lang="tr-TR" dirty="0" smtClean="0"/>
              <a:t>-</a:t>
            </a:r>
            <a:r>
              <a:rPr lang="tr-TR" dirty="0" err="1" smtClean="0"/>
              <a:t>MgO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6- Demirli (</a:t>
            </a:r>
            <a:r>
              <a:rPr lang="tr-TR" dirty="0" err="1"/>
              <a:t>Demirtaşı</a:t>
            </a:r>
            <a:r>
              <a:rPr lang="tr-TR" dirty="0"/>
              <a:t>-</a:t>
            </a:r>
            <a:r>
              <a:rPr lang="tr-TR" dirty="0" err="1"/>
              <a:t>ironston</a:t>
            </a:r>
            <a:r>
              <a:rPr lang="tr-TR" dirty="0"/>
              <a:t>, </a:t>
            </a:r>
            <a:r>
              <a:rPr lang="tr-TR" dirty="0" err="1"/>
              <a:t>umbers</a:t>
            </a:r>
            <a:r>
              <a:rPr lang="tr-TR" dirty="0"/>
              <a:t>)</a:t>
            </a:r>
          </a:p>
          <a:p>
            <a:r>
              <a:rPr lang="tr-TR" dirty="0" err="1"/>
              <a:t>Ultramafik</a:t>
            </a:r>
            <a:endParaRPr lang="tr-TR" dirty="0"/>
          </a:p>
          <a:p>
            <a:r>
              <a:rPr lang="tr-TR" dirty="0" err="1"/>
              <a:t>High</a:t>
            </a:r>
            <a:r>
              <a:rPr lang="tr-TR" dirty="0"/>
              <a:t>-Mg,</a:t>
            </a:r>
            <a:r>
              <a:rPr lang="tr-TR" dirty="0" err="1"/>
              <a:t>Fe</a:t>
            </a:r>
            <a:r>
              <a:rPr lang="tr-TR" dirty="0"/>
              <a:t>,</a:t>
            </a:r>
            <a:r>
              <a:rPr lang="tr-TR" dirty="0" err="1"/>
              <a:t>Ni</a:t>
            </a:r>
            <a:r>
              <a:rPr lang="tr-TR" dirty="0"/>
              <a:t>,</a:t>
            </a:r>
            <a:r>
              <a:rPr lang="tr-TR" dirty="0" err="1"/>
              <a:t>Cr</a:t>
            </a:r>
            <a:endParaRPr lang="tr-TR" dirty="0"/>
          </a:p>
          <a:p>
            <a:r>
              <a:rPr lang="tr-TR" dirty="0" err="1"/>
              <a:t>High</a:t>
            </a:r>
            <a:r>
              <a:rPr lang="tr-TR" dirty="0"/>
              <a:t>-Fe</a:t>
            </a:r>
            <a:r>
              <a:rPr lang="tr-TR" baseline="-25000" dirty="0"/>
              <a:t>2</a:t>
            </a:r>
            <a:r>
              <a:rPr lang="tr-TR" dirty="0"/>
              <a:t>O</a:t>
            </a:r>
            <a:r>
              <a:rPr lang="tr-TR" baseline="-25000" dirty="0"/>
              <a:t>3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1628800"/>
            <a:ext cx="78488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/>
              <a:t>I.KONTAK </a:t>
            </a:r>
            <a:r>
              <a:rPr lang="tr-TR" b="1" dirty="0" smtClean="0"/>
              <a:t>METAMORFİZMA</a:t>
            </a:r>
          </a:p>
          <a:p>
            <a:endParaRPr lang="tr-TR" dirty="0"/>
          </a:p>
          <a:p>
            <a:r>
              <a:rPr lang="tr-TR" b="1" dirty="0"/>
              <a:t>KONTAK METAMORFİK KAYAÇLARIN </a:t>
            </a:r>
            <a:r>
              <a:rPr lang="tr-TR" b="1" dirty="0" smtClean="0"/>
              <a:t>TANIMLAMALARI</a:t>
            </a:r>
          </a:p>
          <a:p>
            <a:endParaRPr lang="tr-TR" dirty="0"/>
          </a:p>
          <a:p>
            <a:r>
              <a:rPr lang="tr-TR" dirty="0"/>
              <a:t>Kontak metamorfik kayaçlar, sokulumun çevresindeki kayaçların türüne/bileşimine bağlı olarak değişik dokusal özellik ve mineralojik bileşim gösterirler. Bazı türdeki çevre kayaçlarda</a:t>
            </a:r>
          </a:p>
          <a:p>
            <a:r>
              <a:rPr lang="tr-TR" dirty="0"/>
              <a:t>-</a:t>
            </a:r>
            <a:r>
              <a:rPr lang="tr-TR" dirty="0" err="1"/>
              <a:t>Metamorfizma</a:t>
            </a:r>
            <a:r>
              <a:rPr lang="tr-TR" dirty="0"/>
              <a:t> etkin olurken, bazılarında yalnızca</a:t>
            </a:r>
          </a:p>
          <a:p>
            <a:r>
              <a:rPr lang="tr-TR" dirty="0"/>
              <a:t>-</a:t>
            </a:r>
            <a:r>
              <a:rPr lang="tr-TR" dirty="0" err="1"/>
              <a:t>Rekristalizasyon</a:t>
            </a:r>
            <a:r>
              <a:rPr lang="tr-TR" dirty="0"/>
              <a:t> (yeniden </a:t>
            </a:r>
            <a:r>
              <a:rPr lang="tr-TR" dirty="0" err="1"/>
              <a:t>kristallenme</a:t>
            </a:r>
            <a:r>
              <a:rPr lang="tr-TR" dirty="0"/>
              <a:t>)</a:t>
            </a:r>
          </a:p>
          <a:p>
            <a:r>
              <a:rPr lang="tr-TR" dirty="0"/>
              <a:t>-Yeni mineral oluşumu gibi </a:t>
            </a:r>
            <a:r>
              <a:rPr lang="tr-TR" dirty="0" err="1"/>
              <a:t>metamorfizma</a:t>
            </a:r>
            <a:r>
              <a:rPr lang="tr-TR" dirty="0"/>
              <a:t> süreçleri gelişir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kontak met zonlar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033463"/>
            <a:ext cx="7794625" cy="543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539552" y="260648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err="1" smtClean="0"/>
              <a:t>Sleyt</a:t>
            </a:r>
            <a:r>
              <a:rPr lang="en-AU" dirty="0" smtClean="0"/>
              <a:t>/</a:t>
            </a:r>
            <a:r>
              <a:rPr lang="en-AU" dirty="0" err="1" smtClean="0"/>
              <a:t>fillat</a:t>
            </a:r>
            <a:r>
              <a:rPr lang="en-AU" dirty="0" smtClean="0"/>
              <a:t> </a:t>
            </a:r>
            <a:r>
              <a:rPr lang="en-AU" dirty="0" err="1" smtClean="0"/>
              <a:t>zonundan</a:t>
            </a:r>
            <a:r>
              <a:rPr lang="en-AU" dirty="0" smtClean="0"/>
              <a:t> </a:t>
            </a:r>
            <a:r>
              <a:rPr lang="en-AU" dirty="0" err="1" smtClean="0"/>
              <a:t>daha</a:t>
            </a:r>
            <a:r>
              <a:rPr lang="en-AU" dirty="0" smtClean="0"/>
              <a:t> </a:t>
            </a:r>
            <a:r>
              <a:rPr lang="en-AU" dirty="0" err="1" smtClean="0"/>
              <a:t>dışta</a:t>
            </a:r>
            <a:r>
              <a:rPr lang="en-AU" dirty="0" smtClean="0"/>
              <a:t>, </a:t>
            </a:r>
            <a:r>
              <a:rPr lang="en-AU" dirty="0" err="1" smtClean="0"/>
              <a:t>plütondan</a:t>
            </a:r>
            <a:r>
              <a:rPr lang="en-AU" dirty="0" smtClean="0"/>
              <a:t> en </a:t>
            </a:r>
            <a:r>
              <a:rPr lang="en-AU" dirty="0" err="1" smtClean="0"/>
              <a:t>uzakta</a:t>
            </a:r>
            <a:r>
              <a:rPr lang="en-AU" dirty="0" smtClean="0"/>
              <a:t>, </a:t>
            </a:r>
            <a:r>
              <a:rPr lang="en-AU" dirty="0" err="1" smtClean="0"/>
              <a:t>birincil</a:t>
            </a:r>
            <a:r>
              <a:rPr lang="en-AU" dirty="0" smtClean="0"/>
              <a:t> </a:t>
            </a:r>
            <a:r>
              <a:rPr lang="en-AU" dirty="0" err="1" smtClean="0"/>
              <a:t>özelliklerini</a:t>
            </a:r>
            <a:r>
              <a:rPr lang="en-AU" dirty="0" smtClean="0"/>
              <a:t> </a:t>
            </a:r>
            <a:r>
              <a:rPr lang="en-AU" dirty="0" err="1" smtClean="0"/>
              <a:t>koruyan</a:t>
            </a:r>
            <a:r>
              <a:rPr lang="en-AU" dirty="0" smtClean="0"/>
              <a:t> </a:t>
            </a:r>
            <a:r>
              <a:rPr lang="en-AU" dirty="0" err="1" smtClean="0"/>
              <a:t>yöre</a:t>
            </a:r>
            <a:r>
              <a:rPr lang="en-AU" dirty="0" smtClean="0"/>
              <a:t> </a:t>
            </a:r>
            <a:r>
              <a:rPr lang="en-AU" dirty="0" err="1" smtClean="0"/>
              <a:t>kayaları</a:t>
            </a:r>
            <a:r>
              <a:rPr lang="en-AU" dirty="0" smtClean="0"/>
              <a:t> </a:t>
            </a:r>
            <a:r>
              <a:rPr lang="en-AU" dirty="0" err="1" smtClean="0"/>
              <a:t>bulunur</a:t>
            </a:r>
            <a:r>
              <a:rPr lang="en-AU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178</Words>
  <Application>Microsoft Office PowerPoint</Application>
  <PresentationFormat>Ekran Gösterisi (4:3)</PresentationFormat>
  <Paragraphs>41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37</cp:revision>
  <dcterms:created xsi:type="dcterms:W3CDTF">2017-03-01T17:01:08Z</dcterms:created>
  <dcterms:modified xsi:type="dcterms:W3CDTF">2018-04-08T10:25:50Z</dcterms:modified>
</cp:coreProperties>
</file>