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6. 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787DDC-D8ED-44B0-BF3D-42DF9EA41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3" name="İçerik Yer Tutucusu 22">
            <a:extLst>
              <a:ext uri="{FF2B5EF4-FFF2-40B4-BE49-F238E27FC236}">
                <a16:creationId xmlns:a16="http://schemas.microsoft.com/office/drawing/2014/main" id="{A7B49E9D-5891-4115-B3EA-03AD7E6519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6833" y="1825625"/>
            <a:ext cx="749833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05AAEA-9842-4E80-8117-AA17EC16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7" name="İçerik Yer Tutucusu 26">
            <a:extLst>
              <a:ext uri="{FF2B5EF4-FFF2-40B4-BE49-F238E27FC236}">
                <a16:creationId xmlns:a16="http://schemas.microsoft.com/office/drawing/2014/main" id="{BF0FBCD1-A05F-4DDF-80A1-68C9D9307B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6379" y="1825625"/>
            <a:ext cx="765924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İçerik Yer Tutucusu 27">
            <a:extLst>
              <a:ext uri="{FF2B5EF4-FFF2-40B4-BE49-F238E27FC236}">
                <a16:creationId xmlns:a16="http://schemas.microsoft.com/office/drawing/2014/main" id="{EEAE0949-A2DD-4E70-9BCE-E64D206A26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8708" y="1825625"/>
            <a:ext cx="70745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F76A67-B4E0-4FF4-BD39-234481557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7" name="İçerik Yer Tutucusu 26">
            <a:extLst>
              <a:ext uri="{FF2B5EF4-FFF2-40B4-BE49-F238E27FC236}">
                <a16:creationId xmlns:a16="http://schemas.microsoft.com/office/drawing/2014/main" id="{28C24FCA-6EFB-42E1-BA74-718E7BF27C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9576" y="1825625"/>
            <a:ext cx="769284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5DC3188F-9551-4FA4-A60B-6E537DC180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8963" y="1825625"/>
            <a:ext cx="687407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</Words>
  <Application>Microsoft Office PowerPoint</Application>
  <PresentationFormat>Geniş ekran</PresentationFormat>
  <Paragraphs>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7</cp:revision>
  <dcterms:created xsi:type="dcterms:W3CDTF">2023-01-03T16:36:10Z</dcterms:created>
  <dcterms:modified xsi:type="dcterms:W3CDTF">2023-01-03T16:52:42Z</dcterms:modified>
</cp:coreProperties>
</file>