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CA108-E86A-41F0-9F25-3DF9E538FB6E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364D-F09A-4BAE-AFD9-E70320CD80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6866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CA108-E86A-41F0-9F25-3DF9E538FB6E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364D-F09A-4BAE-AFD9-E70320CD80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6753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CA108-E86A-41F0-9F25-3DF9E538FB6E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364D-F09A-4BAE-AFD9-E70320CD80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8161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CA108-E86A-41F0-9F25-3DF9E538FB6E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364D-F09A-4BAE-AFD9-E70320CD80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105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CA108-E86A-41F0-9F25-3DF9E538FB6E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364D-F09A-4BAE-AFD9-E70320CD80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3188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CA108-E86A-41F0-9F25-3DF9E538FB6E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364D-F09A-4BAE-AFD9-E70320CD80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7828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CA108-E86A-41F0-9F25-3DF9E538FB6E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364D-F09A-4BAE-AFD9-E70320CD80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0267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CA108-E86A-41F0-9F25-3DF9E538FB6E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364D-F09A-4BAE-AFD9-E70320CD80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9949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CA108-E86A-41F0-9F25-3DF9E538FB6E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364D-F09A-4BAE-AFD9-E70320CD80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4785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CA108-E86A-41F0-9F25-3DF9E538FB6E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364D-F09A-4BAE-AFD9-E70320CD80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5007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CA108-E86A-41F0-9F25-3DF9E538FB6E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364D-F09A-4BAE-AFD9-E70320CD80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0352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CA108-E86A-41F0-9F25-3DF9E538FB6E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F364D-F09A-4BAE-AFD9-E70320CD80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3736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88ED3E2E-A7B2-1B47-8889-3B2676181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C6D0E82-D0AC-934A-A281-CE4415F8F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V. Sosyal Hakların Gelişimi</a:t>
            </a:r>
          </a:p>
        </p:txBody>
      </p:sp>
    </p:spTree>
    <p:extLst>
      <p:ext uri="{BB962C8B-B14F-4D97-AF65-F5344CB8AC3E}">
        <p14:creationId xmlns:p14="http://schemas.microsoft.com/office/powerpoint/2010/main" val="3101447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Sosyal Hakların Gelişimi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Eğitim Hakkı</a:t>
            </a:r>
          </a:p>
          <a:p>
            <a:r>
              <a:rPr lang="tr-TR" dirty="0"/>
              <a:t>Sağlık Hakkı</a:t>
            </a:r>
          </a:p>
          <a:p>
            <a:r>
              <a:rPr lang="tr-TR" dirty="0"/>
              <a:t>Sendikal Örgütlenme Hakkı</a:t>
            </a:r>
          </a:p>
          <a:p>
            <a:r>
              <a:rPr lang="tr-TR" dirty="0"/>
              <a:t>Sosyal Güvenlik Hakkı</a:t>
            </a:r>
          </a:p>
        </p:txBody>
      </p:sp>
    </p:spTree>
    <p:extLst>
      <p:ext uri="{BB962C8B-B14F-4D97-AF65-F5344CB8AC3E}">
        <p14:creationId xmlns:p14="http://schemas.microsoft.com/office/powerpoint/2010/main" val="117606966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Sosyal Güvenlik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b="1" dirty="0"/>
              <a:t>Sosyal Güvenlik: Tehlikelere karşı korunma</a:t>
            </a:r>
            <a:endParaRPr lang="tr-TR" dirty="0"/>
          </a:p>
          <a:p>
            <a:pPr>
              <a:buNone/>
            </a:pPr>
            <a:endParaRPr lang="tr-TR" dirty="0"/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 İş kazaları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Meslek hastalıkları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Hastalık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Analık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Malullük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Yaşlılık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Ölüm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İşsizlik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Aile gelirinin yetersizliği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671237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Sosyal Güvenlik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/>
              <a:t>Geleneksel/Modern</a:t>
            </a:r>
          </a:p>
          <a:p>
            <a:pPr>
              <a:buNone/>
            </a:pPr>
            <a:r>
              <a:rPr lang="tr-TR" dirty="0"/>
              <a:t>	Geleneksel sosyal güvenlik kuruluşları: </a:t>
            </a:r>
          </a:p>
          <a:p>
            <a:pPr>
              <a:buNone/>
            </a:pPr>
            <a:r>
              <a:rPr lang="tr-TR" dirty="0"/>
              <a:t>	vakıflar, dini yardımlaşma, aile, cemaat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1085577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Sosyal Güvenlik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/>
              <a:t>Modern toplumda</a:t>
            </a:r>
          </a:p>
          <a:p>
            <a:r>
              <a:rPr lang="tr-TR" dirty="0"/>
              <a:t>Sosyal sigortalar</a:t>
            </a:r>
          </a:p>
          <a:p>
            <a:r>
              <a:rPr lang="tr-TR" dirty="0"/>
              <a:t>Sosyal yardımlar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075432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Sosyal Güvenlik Modelleri</a:t>
            </a: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981202" y="1600200"/>
          <a:ext cx="7615263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802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431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BEVERIDGE</a:t>
                      </a:r>
                      <a:r>
                        <a:rPr lang="tr-TR" sz="1800" baseline="0" dirty="0"/>
                        <a:t> MODELİ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BİSMARCK</a:t>
                      </a:r>
                      <a:r>
                        <a:rPr lang="tr-TR" sz="1800" baseline="0" dirty="0"/>
                        <a:t> MODELİ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ÖZEL SİGORTA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63040">
                <a:tc>
                  <a:txBody>
                    <a:bodyPr/>
                    <a:lstStyle/>
                    <a:p>
                      <a:r>
                        <a:rPr lang="tr-TR" sz="1800" dirty="0"/>
                        <a:t>Örnek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Ulusal Sağlık Hizmeti Örn. İngiltere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Sosyal</a:t>
                      </a:r>
                      <a:r>
                        <a:rPr lang="tr-TR" sz="1800" baseline="0" dirty="0"/>
                        <a:t> sağlık sigortası Örn. Almanya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ABD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r>
                        <a:rPr lang="tr-TR" sz="1800" dirty="0"/>
                        <a:t>Karar verme mekanizması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Devlet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Sigorta fonu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Özel şirketler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tr-TR" sz="1800" dirty="0"/>
                        <a:t>Kaynaklar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Vergi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Çalışanlar/</a:t>
                      </a:r>
                    </a:p>
                    <a:p>
                      <a:r>
                        <a:rPr lang="tr-TR" sz="1800" dirty="0"/>
                        <a:t>İşverenler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Özel</a:t>
                      </a:r>
                      <a:r>
                        <a:rPr lang="tr-TR" sz="1800" baseline="0" dirty="0"/>
                        <a:t> finansman</a:t>
                      </a:r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tr-TR" sz="1800" dirty="0"/>
                        <a:t>Hizmet</a:t>
                      </a:r>
                      <a:r>
                        <a:rPr lang="tr-TR" sz="1800" baseline="0" dirty="0"/>
                        <a:t> Sunucuları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Kamu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Kamu/Özel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Özel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146372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</Words>
  <Application>Microsoft Office PowerPoint</Application>
  <PresentationFormat>Geniş ekran</PresentationFormat>
  <Paragraphs>47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PowerPoint Sunusu</vt:lpstr>
      <vt:lpstr>Sosyal Hakların Gelişimi</vt:lpstr>
      <vt:lpstr>Sosyal Güvenlik</vt:lpstr>
      <vt:lpstr>Sosyal Güvenlik</vt:lpstr>
      <vt:lpstr>Sosyal Güvenlik </vt:lpstr>
      <vt:lpstr>Sosyal Güvenlik Modelleri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Asus</dc:creator>
  <cp:lastModifiedBy>Asus</cp:lastModifiedBy>
  <cp:revision>1</cp:revision>
  <dcterms:created xsi:type="dcterms:W3CDTF">2020-06-24T22:50:45Z</dcterms:created>
  <dcterms:modified xsi:type="dcterms:W3CDTF">2020-06-24T22:51:02Z</dcterms:modified>
</cp:coreProperties>
</file>