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Yoksulluk tüm zamanların ve özellikle küresel toplumun önemli bir toplumsal sorunudur.</a:t>
            </a: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Yoksulluk olgusu ve yoksulluk kültürü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36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Yoksulluk insanlığın en eski,çağdaş toplumların ise en önemli toplumsal sorunları arasında yer alır.</a:t>
            </a:r>
          </a:p>
          <a:p>
            <a:r>
              <a:rPr lang="tr-TR" dirty="0" smtClean="0"/>
              <a:t>Tarih ve geleceğin ürettiği yoksulluk kendi kültürünü de yaratmıştır.</a:t>
            </a:r>
          </a:p>
          <a:p>
            <a:r>
              <a:rPr lang="tr-TR" dirty="0" smtClean="0"/>
              <a:t>Bazı inanç,ideoloji,din ve felsefelerin böyle bir ikilemde filizlendikleri söylenebilir.</a:t>
            </a: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7620000" cy="27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Yoksulluk bir  ülkede yaşayan insanların temel ihtiyaçlarını karşılayamama durumudur.</a:t>
            </a:r>
          </a:p>
          <a:p>
            <a:r>
              <a:rPr lang="tr-TR" dirty="0" smtClean="0"/>
              <a:t>Türkiye’de geleneksel aile ve arkadaş bağı sayesinde kolaylıkla ortadan kaldırılması mümkün olmayan ‘yeni yoksullukta artış’ vardır.</a:t>
            </a:r>
          </a:p>
          <a:p>
            <a:endParaRPr lang="tr-T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Türkiye’de yoksulluk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429000"/>
            <a:ext cx="535093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Aile kurumu,yoksulluğun insan ve toplumlar için ifade ettiği önemin test edildiği gerçek bir sosyoloji laboratuarıdır.</a:t>
            </a:r>
          </a:p>
          <a:p>
            <a:r>
              <a:rPr lang="tr-TR" dirty="0" smtClean="0"/>
              <a:t>Aile yoksulluğu yoksulluk olgususnun mirengi noktasıdır.</a:t>
            </a:r>
          </a:p>
          <a:p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Yoksulluk ve aİle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210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8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572001" cy="440740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Dolaylı ve doğrudan yaklaşım olmak üzere ikiye ayrılır:</a:t>
            </a:r>
          </a:p>
          <a:p>
            <a:pPr marL="45720" indent="0">
              <a:buNone/>
            </a:pPr>
            <a:endParaRPr lang="tr-TR" dirty="0" smtClean="0"/>
          </a:p>
          <a:p>
            <a:r>
              <a:rPr lang="tr-TR" dirty="0" smtClean="0"/>
              <a:t>DOĞRUDAN YAKLAŞIM:</a:t>
            </a:r>
          </a:p>
          <a:p>
            <a:pPr marL="45720" indent="0">
              <a:buNone/>
            </a:pPr>
            <a:r>
              <a:rPr lang="tr-TR" dirty="0" smtClean="0"/>
              <a:t>Ekonomik büyüme beklenmeden,mevcut ulusal gelirin daha eşitlikçi paylaşımı öngörülmekte belli birtakım politikalarla sürece müdahale edilmektedir.</a:t>
            </a:r>
          </a:p>
          <a:p>
            <a:endParaRPr lang="tr-TR" dirty="0" smtClean="0"/>
          </a:p>
          <a:p>
            <a:r>
              <a:rPr lang="tr-TR" dirty="0" smtClean="0"/>
              <a:t>DOLAYLI YAKLAŞIM:</a:t>
            </a:r>
          </a:p>
          <a:p>
            <a:pPr marL="45720" indent="0">
              <a:buNone/>
            </a:pPr>
            <a:r>
              <a:rPr lang="tr-TR" dirty="0" smtClean="0"/>
              <a:t> ekonomik büyüme yoluyla yoksullukla mücadele yaklaşımı</a:t>
            </a:r>
          </a:p>
          <a:p>
            <a:pPr marL="45720" indent="0">
              <a:buNone/>
            </a:pPr>
            <a:endParaRPr lang="tr-T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Yoksullukla mücadele stratejİlerİ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00B05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</TotalTime>
  <Words>150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Grid</vt:lpstr>
      <vt:lpstr>Yoksulluk olgusu ve yoksulluk kültürü</vt:lpstr>
      <vt:lpstr>tanIM</vt:lpstr>
      <vt:lpstr>Türkiye’de yoksulluk</vt:lpstr>
      <vt:lpstr>Yoksulluk ve aİle</vt:lpstr>
      <vt:lpstr>Yoksullukla mücadele stratejİlerİ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Yoksulluk olgusu ve yoksulluk kültürü</dc:title>
  <dc:creator>PC</dc:creator>
  <cp:lastModifiedBy>PC</cp:lastModifiedBy>
  <cp:revision>3</cp:revision>
  <dcterms:created xsi:type="dcterms:W3CDTF">2006-08-16T00:00:00Z</dcterms:created>
  <dcterms:modified xsi:type="dcterms:W3CDTF">2018-01-27T14:14:10Z</dcterms:modified>
</cp:coreProperties>
</file>