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25AF-E349-4D1E-90ED-606949035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2060"/>
                </a:solidFill>
              </a:rPr>
              <a:t>FDE 210 </a:t>
            </a:r>
            <a:r>
              <a:rPr lang="en-US" sz="3200" b="1" dirty="0">
                <a:solidFill>
                  <a:srgbClr val="002060"/>
                </a:solidFill>
              </a:rPr>
              <a:t>Business Management </a:t>
            </a:r>
            <a:br>
              <a:rPr lang="en-US" sz="3200" b="1">
                <a:solidFill>
                  <a:srgbClr val="002060"/>
                </a:solidFill>
              </a:rPr>
            </a:br>
            <a:r>
              <a:rPr lang="en-US" sz="3200" b="1">
                <a:solidFill>
                  <a:srgbClr val="002060"/>
                </a:solidFill>
              </a:rPr>
              <a:t>Food </a:t>
            </a:r>
            <a:r>
              <a:rPr lang="en-US" sz="3200" b="1" dirty="0">
                <a:solidFill>
                  <a:srgbClr val="002060"/>
                </a:solidFill>
              </a:rPr>
              <a:t>Engineering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5400" dirty="0"/>
              <a:t>The Brewing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2F8F1-D4C3-493D-BE45-80F96C82C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Management case</a:t>
            </a:r>
          </a:p>
        </p:txBody>
      </p:sp>
    </p:spTree>
    <p:extLst>
      <p:ext uri="{BB962C8B-B14F-4D97-AF65-F5344CB8AC3E}">
        <p14:creationId xmlns:p14="http://schemas.microsoft.com/office/powerpoint/2010/main" val="105948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CAD6-6D9A-4E40-9208-AEA19E580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MADD &amp; SADD lobbied for tighter control over sales of alcohol and legal penalties for drunk driving. </a:t>
            </a:r>
            <a:br>
              <a:rPr lang="en-US" sz="2800" dirty="0"/>
            </a:br>
            <a:r>
              <a:rPr lang="en-US" sz="2800" dirty="0"/>
              <a:t>The minimum legal age 18 to 21.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59D19-63C9-40CB-BB98-32F3298D7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campaigns encouraging responsible drinking</a:t>
            </a:r>
          </a:p>
        </p:txBody>
      </p:sp>
    </p:spTree>
    <p:extLst>
      <p:ext uri="{BB962C8B-B14F-4D97-AF65-F5344CB8AC3E}">
        <p14:creationId xmlns:p14="http://schemas.microsoft.com/office/powerpoint/2010/main" val="114329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432A-EDB8-4525-A3E8-1331C49D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“Don’t Drink &amp; Drive”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C09F9-58BE-493C-8AE7-4F2AA7D00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31" y="2071362"/>
            <a:ext cx="9666212" cy="4128101"/>
          </a:xfrm>
        </p:spPr>
      </p:pic>
    </p:spTree>
    <p:extLst>
      <p:ext uri="{BB962C8B-B14F-4D97-AF65-F5344CB8AC3E}">
        <p14:creationId xmlns:p14="http://schemas.microsoft.com/office/powerpoint/2010/main" val="29573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2455-EE80-434A-B022-94EE789D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“Don’t Drink &amp; Drive”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D5619-0FA4-4974-BC12-F97490EE5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690" y="1608021"/>
            <a:ext cx="7776594" cy="5038268"/>
          </a:xfrm>
        </p:spPr>
      </p:pic>
    </p:spTree>
    <p:extLst>
      <p:ext uri="{BB962C8B-B14F-4D97-AF65-F5344CB8AC3E}">
        <p14:creationId xmlns:p14="http://schemas.microsoft.com/office/powerpoint/2010/main" val="102008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706-FF66-47F9-9EF7-3C6EC6AE8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Most interesting force, “increase” in competition from small regional beer makers and import beers makers.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08C02-593C-438A-B0C0-04A0EB31E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Customers started demanding for new tastes and higher beer quality.</a:t>
            </a:r>
          </a:p>
        </p:txBody>
      </p:sp>
    </p:spTree>
    <p:extLst>
      <p:ext uri="{BB962C8B-B14F-4D97-AF65-F5344CB8AC3E}">
        <p14:creationId xmlns:p14="http://schemas.microsoft.com/office/powerpoint/2010/main" val="120798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235E-E699-4123-AF0F-73BA2370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Customer demand for Mexican &amp; European is increasing. (many large brewers responded introducing new specialty beers)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846455-956D-4BB3-8A79-660E84DDC3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93194"/>
            <a:ext cx="4395787" cy="29305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654697-4AA8-4BEA-A736-7510BA95F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0466" y="2693193"/>
            <a:ext cx="4564888" cy="2930523"/>
          </a:xfrm>
        </p:spPr>
      </p:pic>
    </p:spTree>
    <p:extLst>
      <p:ext uri="{BB962C8B-B14F-4D97-AF65-F5344CB8AC3E}">
        <p14:creationId xmlns:p14="http://schemas.microsoft.com/office/powerpoint/2010/main" val="102461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2CE3-74B3-4D6C-B784-D155EFB0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technology introduced to avoid to pasteurize beer &amp; keep it fresh for a longer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950C0-36D3-4E62-A80A-5C4BF127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38" y="2221706"/>
            <a:ext cx="5143500" cy="3857625"/>
          </a:xfrm>
        </p:spPr>
      </p:pic>
    </p:spTree>
    <p:extLst>
      <p:ext uri="{BB962C8B-B14F-4D97-AF65-F5344CB8AC3E}">
        <p14:creationId xmlns:p14="http://schemas.microsoft.com/office/powerpoint/2010/main" val="336055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F1AE-9397-459E-BD07-ED10FFA1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33" y="452718"/>
            <a:ext cx="9404723" cy="1400530"/>
          </a:xfrm>
        </p:spPr>
        <p:txBody>
          <a:bodyPr/>
          <a:lstStyle/>
          <a:p>
            <a:r>
              <a:rPr lang="en-US" sz="2800" dirty="0"/>
              <a:t>In 1960 the brewing industry of the US was made of hundreds of small regional companies that produced beer for local markets.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A566A-C0D6-49E6-976B-CCD81FDF0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1" y="2241591"/>
            <a:ext cx="6199044" cy="4163691"/>
          </a:xfrm>
        </p:spPr>
      </p:pic>
    </p:spTree>
    <p:extLst>
      <p:ext uri="{BB962C8B-B14F-4D97-AF65-F5344CB8AC3E}">
        <p14:creationId xmlns:p14="http://schemas.microsoft.com/office/powerpoint/2010/main" val="39427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C5D3-1B43-417E-AA04-81529D65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Each of these companies had a loyal and stable customers base, typically used brewing techniques that had changed little over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06DCB-2A97-4EAD-8F85-84E076556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990" y="2052638"/>
            <a:ext cx="6299795" cy="4195762"/>
          </a:xfrm>
        </p:spPr>
      </p:pic>
    </p:spTree>
    <p:extLst>
      <p:ext uri="{BB962C8B-B14F-4D97-AF65-F5344CB8AC3E}">
        <p14:creationId xmlns:p14="http://schemas.microsoft.com/office/powerpoint/2010/main" val="427532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7379-2657-4B5E-8A42-54ECBCA7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After 1960, large companies decided to increase profits by increasing market share.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9DBE3-CF40-4EE8-9D1D-24C82D7C2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201" y="2052638"/>
            <a:ext cx="5323373" cy="4195762"/>
          </a:xfrm>
        </p:spPr>
      </p:pic>
    </p:spTree>
    <p:extLst>
      <p:ext uri="{BB962C8B-B14F-4D97-AF65-F5344CB8AC3E}">
        <p14:creationId xmlns:p14="http://schemas.microsoft.com/office/powerpoint/2010/main" val="6326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3023-0995-4AD6-8992-F3D409C4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Anheuser-Busch (Budweiser), Miller, Stroh, Coors, </a:t>
            </a:r>
            <a:r>
              <a:rPr lang="en-US" dirty="0" err="1"/>
              <a:t>Heileman</a:t>
            </a:r>
            <a:r>
              <a:rPr lang="en-US" dirty="0"/>
              <a:t> &amp; Pabst.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C6F6EF-E852-470F-B84E-13EBCC8DC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982" y="2213446"/>
            <a:ext cx="4999838" cy="3897512"/>
          </a:xfrm>
        </p:spPr>
      </p:pic>
    </p:spTree>
    <p:extLst>
      <p:ext uri="{BB962C8B-B14F-4D97-AF65-F5344CB8AC3E}">
        <p14:creationId xmlns:p14="http://schemas.microsoft.com/office/powerpoint/2010/main" val="309576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BB38-59C2-4E6C-AD70-15C12FBAF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By 1979, six brewers – gained 75% of the market.</a:t>
            </a:r>
            <a:br>
              <a:rPr lang="en-US" sz="2800" dirty="0"/>
            </a:br>
            <a:r>
              <a:rPr lang="en-US" sz="2800" dirty="0"/>
              <a:t>By 1989, six brewers – had 95% of the market.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Anheuser-Busch emerged as “KING” with 44%.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3E7C-6F81-4703-8DD1-7F745FAD5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Budweiser brand had become the largest selling in the US</a:t>
            </a:r>
          </a:p>
        </p:txBody>
      </p:sp>
    </p:spTree>
    <p:extLst>
      <p:ext uri="{BB962C8B-B14F-4D97-AF65-F5344CB8AC3E}">
        <p14:creationId xmlns:p14="http://schemas.microsoft.com/office/powerpoint/2010/main" val="129440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65D-F221-47CB-A608-CFB51AAD6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Success resulted from 2 factors:</a:t>
            </a:r>
            <a:br>
              <a:rPr lang="en-US" sz="2800" dirty="0"/>
            </a:br>
            <a:r>
              <a:rPr lang="en-US" sz="2800" dirty="0"/>
              <a:t>1. By acquiring the small brewers they established a local presence yet were able to produce beer for the entire US market</a:t>
            </a:r>
            <a:br>
              <a:rPr lang="en-US" sz="2800" dirty="0"/>
            </a:br>
            <a:r>
              <a:rPr lang="en-US" sz="2800" dirty="0"/>
              <a:t>2. Their national presence permitted them to engage in large-scale advertising campaigns.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4B34F-5351-4520-8F28-03C062F5B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Economies of scale allowed them to keep the costs of making beer low &amp; to make higher profits as their market increased.</a:t>
            </a:r>
          </a:p>
        </p:txBody>
      </p:sp>
    </p:spTree>
    <p:extLst>
      <p:ext uri="{BB962C8B-B14F-4D97-AF65-F5344CB8AC3E}">
        <p14:creationId xmlns:p14="http://schemas.microsoft.com/office/powerpoint/2010/main" val="313084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B38211-0337-4246-ABDA-18EECFB5B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701" y="415909"/>
            <a:ext cx="7604597" cy="5989373"/>
          </a:xfrm>
        </p:spPr>
      </p:pic>
    </p:spTree>
    <p:extLst>
      <p:ext uri="{BB962C8B-B14F-4D97-AF65-F5344CB8AC3E}">
        <p14:creationId xmlns:p14="http://schemas.microsoft.com/office/powerpoint/2010/main" val="103151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2BF7-03D0-43ED-8CCC-0490D44BE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Soon they were impacted by a # of FORCES.</a:t>
            </a:r>
            <a:br>
              <a:rPr lang="en-US" sz="3200" dirty="0"/>
            </a:br>
            <a:r>
              <a:rPr lang="en-US" sz="3200" dirty="0"/>
              <a:t>-Sales of beer are FLAT, many customers switched to wine-wine coolers.</a:t>
            </a:r>
            <a:br>
              <a:rPr lang="en-US" sz="3200" dirty="0"/>
            </a:br>
            <a:r>
              <a:rPr lang="en-US" sz="3200" dirty="0"/>
              <a:t>-Social attitude towards drinking have changed,</a:t>
            </a:r>
            <a:br>
              <a:rPr lang="en-US" sz="3200" dirty="0"/>
            </a:br>
            <a:r>
              <a:rPr lang="en-US" sz="3200" dirty="0"/>
              <a:t>-Concern over the health effects of drinking alcohol have increased.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43DE1-D9CD-4D30-A613-6553B4E1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MADD (Mothers against drunk driving)</a:t>
            </a:r>
          </a:p>
          <a:p>
            <a:r>
              <a:rPr lang="en-US" dirty="0"/>
              <a:t>SADD(Students against drinking driving)</a:t>
            </a:r>
          </a:p>
        </p:txBody>
      </p:sp>
    </p:spTree>
    <p:extLst>
      <p:ext uri="{BB962C8B-B14F-4D97-AF65-F5344CB8AC3E}">
        <p14:creationId xmlns:p14="http://schemas.microsoft.com/office/powerpoint/2010/main" val="3951596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375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FDE 210 Business Management  Food Engineering  The Brewing Industry</vt:lpstr>
      <vt:lpstr>In 1960 the brewing industry of the US was made of hundreds of small regional companies that produced beer for local markets.</vt:lpstr>
      <vt:lpstr>Each of these companies had a loyal and stable customers base, typically used brewing techniques that had changed little over time.</vt:lpstr>
      <vt:lpstr>After 1960, large companies decided to increase profits by increasing market share. </vt:lpstr>
      <vt:lpstr>Anheuser-Busch (Budweiser), Miller, Stroh, Coors, Heileman &amp; Pabst.</vt:lpstr>
      <vt:lpstr>By 1979, six brewers – gained 75% of the market. By 1989, six brewers – had 95% of the market.  Anheuser-Busch emerged as “KING” with 44%.</vt:lpstr>
      <vt:lpstr>Success resulted from 2 factors: 1. By acquiring the small brewers they established a local presence yet were able to produce beer for the entire US market 2. Their national presence permitted them to engage in large-scale advertising campaigns. </vt:lpstr>
      <vt:lpstr>PowerPoint Presentation</vt:lpstr>
      <vt:lpstr>Soon they were impacted by a # of FORCES. -Sales of beer are FLAT, many customers switched to wine-wine coolers. -Social attitude towards drinking have changed, -Concern over the health effects of drinking alcohol have increased.</vt:lpstr>
      <vt:lpstr>MADD &amp; SADD lobbied for tighter control over sales of alcohol and legal penalties for drunk driving.  The minimum legal age 18 to 21. </vt:lpstr>
      <vt:lpstr>“Don’t Drink &amp; Drive”</vt:lpstr>
      <vt:lpstr>“Don’t Drink &amp; Drive”</vt:lpstr>
      <vt:lpstr>Most interesting force, “increase” in competition from small regional beer makers and import beers makers.</vt:lpstr>
      <vt:lpstr>Customer demand for Mexican &amp; European is increasing. (many large brewers responded introducing new specialty beers)</vt:lpstr>
      <vt:lpstr>New technology introduced to avoid to pasteurize beer &amp; keep it fresh for a longer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Brewing Industry</dc:title>
  <dc:creator>Ozgur</dc:creator>
  <cp:lastModifiedBy>Author 2</cp:lastModifiedBy>
  <cp:revision>10</cp:revision>
  <dcterms:created xsi:type="dcterms:W3CDTF">2018-01-21T15:47:40Z</dcterms:created>
  <dcterms:modified xsi:type="dcterms:W3CDTF">2020-05-13T09:38:33Z</dcterms:modified>
</cp:coreProperties>
</file>