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62" r:id="rId4"/>
    <p:sldId id="268" r:id="rId5"/>
    <p:sldId id="263" r:id="rId6"/>
    <p:sldId id="264" r:id="rId7"/>
    <p:sldId id="270" r:id="rId8"/>
    <p:sldId id="271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8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3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5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1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0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otobank.jp/word/%E3%82%93%E3%81%A7%E3%81%99-666133" TargetMode="External"/><Relationship Id="rId2" Type="http://schemas.openxmlformats.org/officeDocument/2006/relationships/hyperlink" Target="https://kotobank.jp/word/%E8%A9%B1%E3%81%97%E8%A8%80%E8%91%89-60349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otobank.jp/word/%E3%81%AE%E3%81%A7%E3%81%99-597085" TargetMode="External"/><Relationship Id="rId4" Type="http://schemas.openxmlformats.org/officeDocument/2006/relationships/hyperlink" Target="https://kotobank.jp/dictionary/daijisen/252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otobank.jp/dictionary/daijirin/2308/" TargetMode="External"/><Relationship Id="rId2" Type="http://schemas.openxmlformats.org/officeDocument/2006/relationships/hyperlink" Target="https://kotobank.jp/word/%E3%81%AE%E3%81%A7%E3%81%99-59708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SÖZLÜ ANLATIM 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tr-TR" dirty="0" smtClean="0"/>
              <a:t>. </a:t>
            </a:r>
            <a:r>
              <a:rPr lang="tr-TR" dirty="0" smtClean="0"/>
              <a:t>HAFTA</a:t>
            </a:r>
          </a:p>
          <a:p>
            <a:r>
              <a:rPr lang="ja-JP" altLang="en-US" dirty="0" smtClean="0"/>
              <a:t>トルコを紹介す</a:t>
            </a:r>
            <a:r>
              <a:rPr lang="ja-JP" altLang="en-US" dirty="0" smtClean="0"/>
              <a:t>る </a:t>
            </a:r>
            <a:r>
              <a:rPr lang="en-US" altLang="ja-JP" dirty="0" smtClean="0"/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8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ビデオを見て答えましょう・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大地</a:t>
            </a:r>
            <a:r>
              <a:rPr lang="ja-JP" altLang="en-US" dirty="0" smtClean="0"/>
              <a:t>がどうして黄色く色づき始めましたか。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ひまわりの</a:t>
            </a:r>
            <a:r>
              <a:rPr lang="ja-JP" altLang="en-US" dirty="0"/>
              <a:t>畑</a:t>
            </a:r>
            <a:r>
              <a:rPr lang="ja-JP" altLang="en-US" dirty="0" smtClean="0"/>
              <a:t>は何に似ていますか。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どうしてエディルネの旅は期待が高まりますか。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エディルネの特徴は何ですか。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1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ビデオを見て下記の新しい言葉をチェックしましょう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大都市</a:t>
            </a:r>
            <a:endParaRPr lang="en-US" altLang="ja-JP" dirty="0" smtClean="0"/>
          </a:p>
          <a:p>
            <a:r>
              <a:rPr lang="ja-JP" altLang="en-US" dirty="0"/>
              <a:t>二階</a:t>
            </a:r>
            <a:r>
              <a:rPr lang="ja-JP" altLang="en-US" dirty="0" smtClean="0"/>
              <a:t>家</a:t>
            </a:r>
            <a:endParaRPr lang="en-US" altLang="ja-JP" dirty="0" smtClean="0"/>
          </a:p>
          <a:p>
            <a:r>
              <a:rPr lang="ja-JP" altLang="en-US" dirty="0"/>
              <a:t>城</a:t>
            </a:r>
            <a:r>
              <a:rPr lang="ja-JP" altLang="en-US" dirty="0" smtClean="0"/>
              <a:t>壁</a:t>
            </a:r>
            <a:endParaRPr lang="en-US" altLang="ja-JP" dirty="0" smtClean="0"/>
          </a:p>
          <a:p>
            <a:r>
              <a:rPr lang="ja-JP" altLang="en-US" dirty="0"/>
              <a:t>建</a:t>
            </a:r>
            <a:r>
              <a:rPr lang="ja-JP" altLang="en-US" dirty="0" smtClean="0"/>
              <a:t>設</a:t>
            </a:r>
            <a:endParaRPr lang="en-US" altLang="ja-JP" dirty="0" smtClean="0"/>
          </a:p>
          <a:p>
            <a:r>
              <a:rPr lang="ja-JP" altLang="en-US" dirty="0"/>
              <a:t>名</a:t>
            </a:r>
            <a:r>
              <a:rPr lang="ja-JP" altLang="en-US" dirty="0" smtClean="0"/>
              <a:t>を</a:t>
            </a:r>
            <a:r>
              <a:rPr lang="ja-JP" altLang="en-US" dirty="0"/>
              <a:t>遺</a:t>
            </a:r>
            <a:r>
              <a:rPr lang="ja-JP" altLang="en-US" dirty="0" smtClean="0"/>
              <a:t>す</a:t>
            </a:r>
            <a:endParaRPr lang="en-US" altLang="ja-JP" dirty="0" smtClean="0"/>
          </a:p>
          <a:p>
            <a:r>
              <a:rPr lang="ja-JP" altLang="en-US" dirty="0"/>
              <a:t>陶</a:t>
            </a:r>
            <a:r>
              <a:rPr lang="ja-JP" altLang="en-US" dirty="0" smtClean="0"/>
              <a:t>器</a:t>
            </a:r>
            <a:endParaRPr lang="en-US" altLang="ja-JP" dirty="0" smtClean="0"/>
          </a:p>
          <a:p>
            <a:r>
              <a:rPr lang="ja-JP" altLang="en-US" dirty="0"/>
              <a:t>生産地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4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綾子</a:t>
            </a:r>
            <a:r>
              <a:rPr lang="ja-JP" altLang="en-US" dirty="0" smtClean="0"/>
              <a:t>さんはどこへ行っていますか。</a:t>
            </a:r>
            <a:endParaRPr lang="en-US" dirty="0"/>
          </a:p>
        </p:txBody>
      </p:sp>
      <p:pic>
        <p:nvPicPr>
          <p:cNvPr id="4" name="izni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6997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ビデオを聞いて質問に答えましょう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/>
              <a:t>イズニック</a:t>
            </a:r>
            <a:r>
              <a:rPr lang="ja-JP" altLang="en-US" dirty="0" smtClean="0"/>
              <a:t>はどんなところですか。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何が街を取り囲んでいますか。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イズニックにどの時代の遺跡が多くありますか。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ハジ・オズべくジャーミーの特徴は何ですか。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オスマントルコ時代のイ</a:t>
            </a:r>
            <a:r>
              <a:rPr lang="ja-JP" altLang="en-US" dirty="0"/>
              <a:t>ズニック</a:t>
            </a:r>
            <a:r>
              <a:rPr lang="ja-JP" altLang="en-US" dirty="0" smtClean="0"/>
              <a:t>が歴史に最も名を残した点は何ですか。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1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4538" y="365125"/>
            <a:ext cx="11152682" cy="1325563"/>
          </a:xfrm>
        </p:spPr>
        <p:txBody>
          <a:bodyPr/>
          <a:lstStyle/>
          <a:p>
            <a:r>
              <a:rPr lang="ja-JP" altLang="en-US" dirty="0"/>
              <a:t>下線</a:t>
            </a:r>
            <a:r>
              <a:rPr lang="ja-JP" altLang="en-US" dirty="0" smtClean="0"/>
              <a:t>のところでなんと言っていますか。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9020" cy="4351338"/>
          </a:xfrm>
        </p:spPr>
        <p:txBody>
          <a:bodyPr>
            <a:normAutofit/>
          </a:bodyPr>
          <a:lstStyle/>
          <a:p>
            <a:r>
              <a:rPr lang="ja-JP" altLang="en-US" u="sng" dirty="0" smtClean="0"/>
              <a:t>　　　　</a:t>
            </a:r>
            <a:r>
              <a:rPr lang="ja-JP" altLang="en-US" dirty="0" smtClean="0"/>
              <a:t>年イズニックで</a:t>
            </a:r>
            <a:r>
              <a:rPr lang="ja-JP" altLang="en-US" u="sng" dirty="0" smtClean="0"/>
              <a:t>　　　　</a:t>
            </a:r>
            <a:r>
              <a:rPr lang="ja-JP" altLang="en-US" u="sng" dirty="0" smtClean="0"/>
              <a:t>の</a:t>
            </a:r>
            <a:r>
              <a:rPr lang="ja-JP" altLang="en-US" u="sng" dirty="0"/>
              <a:t>　</a:t>
            </a:r>
            <a:r>
              <a:rPr lang="ja-JP" altLang="en-US" u="sng" dirty="0" smtClean="0"/>
              <a:t>　　</a:t>
            </a:r>
            <a:r>
              <a:rPr lang="ja-JP" altLang="en-US" dirty="0" smtClean="0"/>
              <a:t>として</a:t>
            </a:r>
            <a:r>
              <a:rPr lang="ja-JP" altLang="en-US" u="sng" dirty="0" smtClean="0"/>
              <a:t>　　　　　</a:t>
            </a:r>
            <a:r>
              <a:rPr lang="ja-JP" altLang="en-US" dirty="0" smtClean="0"/>
              <a:t>されていたハジ</a:t>
            </a:r>
            <a:r>
              <a:rPr lang="ja-JP" altLang="en-US" dirty="0"/>
              <a:t>ュ</a:t>
            </a:r>
            <a:r>
              <a:rPr lang="ja-JP" altLang="en-US" dirty="0" smtClean="0"/>
              <a:t>・オズベクジャーミーです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ブルサで見た</a:t>
            </a:r>
            <a:r>
              <a:rPr lang="ja-JP" altLang="en-US" u="sng" dirty="0" smtClean="0"/>
              <a:t>　　　　　</a:t>
            </a:r>
            <a:r>
              <a:rPr lang="ja-JP" altLang="en-US" dirty="0" smtClean="0"/>
              <a:t>イェシル・ジャーミーと同じ</a:t>
            </a:r>
            <a:r>
              <a:rPr lang="ja-JP" altLang="en-US" u="sng" dirty="0" smtClean="0"/>
              <a:t>　　</a:t>
            </a:r>
            <a:r>
              <a:rPr lang="ja-JP" altLang="en-US" dirty="0" smtClean="0"/>
              <a:t>のモスクがこちらにもありました。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dirty="0" smtClean="0"/>
              <a:t>オスマン</a:t>
            </a:r>
            <a:r>
              <a:rPr lang="ja-JP" altLang="en-US" u="sng" dirty="0" smtClean="0"/>
              <a:t>　　</a:t>
            </a:r>
            <a:r>
              <a:rPr lang="ja-JP" altLang="en-US" dirty="0" smtClean="0"/>
              <a:t>時代のイズニックが歴史に最も名を残した点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は</a:t>
            </a:r>
            <a:r>
              <a:rPr lang="ja-JP" altLang="en-US" u="sng" dirty="0" smtClean="0"/>
              <a:t>　　　　　</a:t>
            </a:r>
            <a:r>
              <a:rPr lang="ja-JP" altLang="en-US" dirty="0" smtClean="0"/>
              <a:t>の</a:t>
            </a:r>
            <a:r>
              <a:rPr lang="ja-JP" altLang="en-US" u="sng" dirty="0"/>
              <a:t>　　　　　</a:t>
            </a:r>
            <a:r>
              <a:rPr lang="ja-JP" altLang="en-US" dirty="0" smtClean="0"/>
              <a:t>としてだったのです。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2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～のです。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/>
              <a:t>［連語］</a:t>
            </a:r>
            <a:r>
              <a:rPr lang="en-US" altLang="ja-JP" dirty="0"/>
              <a:t>《</a:t>
            </a:r>
            <a:r>
              <a:rPr lang="ja-JP" altLang="en-US" dirty="0"/>
              <a:t>準体助詞「の」＋断定の助動詞「です」</a:t>
            </a:r>
            <a:r>
              <a:rPr lang="en-US" altLang="ja-JP" dirty="0"/>
              <a:t>》</a:t>
            </a:r>
            <a:r>
              <a:rPr lang="ja-JP" altLang="en-US" dirty="0"/>
              <a:t>「のだ」の意の丁寧な表現。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b="1" dirty="0"/>
              <a:t>１</a:t>
            </a:r>
            <a:r>
              <a:rPr lang="ja-JP" altLang="en-US" dirty="0"/>
              <a:t> 理由や根拠を強調した断定の意を表す。「注意をしないからけがをする</a:t>
            </a:r>
            <a:r>
              <a:rPr lang="en-US" altLang="ja-JP" dirty="0"/>
              <a:t>―◦</a:t>
            </a:r>
            <a:r>
              <a:rPr lang="ja-JP" altLang="en-US" dirty="0"/>
              <a:t>です」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b="1" dirty="0"/>
              <a:t>２</a:t>
            </a:r>
            <a:r>
              <a:rPr lang="ja-JP" altLang="en-US" dirty="0"/>
              <a:t> （「のですか」の形で）相手に対する要求・詰問の意を表す。「事故の損害賠償はどうしてくれる</a:t>
            </a:r>
            <a:r>
              <a:rPr lang="en-US" altLang="ja-JP" dirty="0"/>
              <a:t>―◦</a:t>
            </a:r>
            <a:r>
              <a:rPr lang="ja-JP" altLang="en-US" dirty="0"/>
              <a:t>ですか」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b="1" dirty="0"/>
              <a:t>３</a:t>
            </a:r>
            <a:r>
              <a:rPr lang="ja-JP" altLang="en-US" dirty="0"/>
              <a:t> （多く「のでした」の形で）事柄のようすやあり方を強調して説明する意を表す。「彼は彼なりに努力をしている</a:t>
            </a:r>
            <a:r>
              <a:rPr lang="en-US" altLang="ja-JP" dirty="0"/>
              <a:t>―◦</a:t>
            </a:r>
            <a:r>
              <a:rPr lang="ja-JP" altLang="en-US" dirty="0"/>
              <a:t>でした」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en-US" altLang="ja-JP" dirty="0"/>
              <a:t>[</a:t>
            </a:r>
            <a:r>
              <a:rPr lang="ja-JP" altLang="en-US" dirty="0"/>
              <a:t>補説</a:t>
            </a:r>
            <a:r>
              <a:rPr lang="en-US" altLang="ja-JP" dirty="0"/>
              <a:t>]</a:t>
            </a:r>
            <a:r>
              <a:rPr lang="ja-JP" altLang="en-US" u="sng" dirty="0">
                <a:hlinkClick r:id="rId2"/>
              </a:rPr>
              <a:t>話し言葉</a:t>
            </a:r>
            <a:r>
              <a:rPr lang="ja-JP" altLang="en-US" dirty="0"/>
              <a:t>では「</a:t>
            </a:r>
            <a:r>
              <a:rPr lang="ja-JP" altLang="en-US" u="sng" dirty="0">
                <a:hlinkClick r:id="rId3"/>
              </a:rPr>
              <a:t>んです</a:t>
            </a:r>
            <a:r>
              <a:rPr lang="ja-JP" altLang="en-US" dirty="0"/>
              <a:t>」の形をとることが多い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</a:t>
            </a:r>
            <a:r>
              <a:rPr lang="ja-JP" altLang="en-US" b="1" dirty="0">
                <a:hlinkClick r:id="rId4"/>
              </a:rPr>
              <a:t>デジタル大辞泉</a:t>
            </a:r>
            <a:r>
              <a:rPr lang="ja-JP" altLang="en-US" dirty="0"/>
              <a:t>の解</a:t>
            </a:r>
            <a:r>
              <a:rPr lang="ja-JP" altLang="en-US" dirty="0" smtClean="0"/>
              <a:t>説</a:t>
            </a:r>
            <a:r>
              <a:rPr lang="tr-TR" altLang="ja-JP" dirty="0" smtClean="0"/>
              <a:t>,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://kotobank.jp/word/%</a:t>
            </a:r>
            <a:r>
              <a:rPr lang="en-US" dirty="0" smtClean="0">
                <a:hlinkClick r:id="rId5"/>
              </a:rPr>
              <a:t>E3%81%AE%E3%81%A7%E3%81%99-597085</a:t>
            </a:r>
            <a:r>
              <a:rPr lang="ja-JP" altLang="en-US" dirty="0" smtClean="0"/>
              <a:t>　</a:t>
            </a:r>
            <a:r>
              <a:rPr lang="tr-TR" altLang="ja-JP" dirty="0" smtClean="0"/>
              <a:t>, 10.05.2020)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9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/>
              <a:t>（ 連語 ）</a:t>
            </a:r>
            <a:r>
              <a:rPr lang="en-US" altLang="ja-JP" dirty="0"/>
              <a:t>〔</a:t>
            </a:r>
            <a:r>
              <a:rPr lang="ja-JP" altLang="en-US" dirty="0"/>
              <a:t>準体助詞「の」に丁寧の助動詞「です」の付いたもの。話し言葉では「んです」となることも多い</a:t>
            </a:r>
            <a:r>
              <a:rPr lang="en-US" altLang="ja-JP" dirty="0"/>
              <a:t>〕</a:t>
            </a:r>
            <a:r>
              <a:rPr lang="ja-JP" altLang="en-US" dirty="0"/>
              <a:t>「のだ（連語）」の丁寧な言い方。</a:t>
            </a:r>
          </a:p>
          <a:p>
            <a:r>
              <a:rPr lang="ja-JP" altLang="en-US" dirty="0"/>
              <a:t>①原因・理由・根拠などの説明を強く述べる。 「雪が降っているせいか、いつもより参会者は少ない－・です」 「会の運営がうまくいかないのは会員全体の責任な－・です」</a:t>
            </a:r>
          </a:p>
          <a:p>
            <a:r>
              <a:rPr lang="ja-JP" altLang="en-US" dirty="0"/>
              <a:t>②（「のですか」の形で）詰問的に強い質問を言い表す。 「この責任はどのようにとってくれる－・ですか」 「前から頼んでおいてあるのに、いつ直しに来てくれるんですか」</a:t>
            </a:r>
          </a:p>
          <a:p>
            <a:r>
              <a:rPr lang="ja-JP" altLang="en-US" dirty="0"/>
              <a:t>③（「のでした」の形で）事態の説明をやや詠嘆的に言い表す。 「度重なる不幸にもめげず、あの人は着々と仕事を進めている－・でした</a:t>
            </a:r>
            <a:r>
              <a:rPr lang="ja-JP" altLang="en-US" dirty="0" smtClean="0"/>
              <a:t>」</a:t>
            </a:r>
            <a:endParaRPr lang="tr-TR" altLang="ja-JP" dirty="0" smtClean="0"/>
          </a:p>
          <a:p>
            <a:pPr marL="0" indent="0">
              <a:buNone/>
            </a:pPr>
            <a:r>
              <a:rPr lang="tr-TR" dirty="0" smtClean="0">
                <a:hlinkClick r:id="rId2"/>
              </a:rPr>
              <a:t>(</a:t>
            </a:r>
            <a:r>
              <a:rPr lang="ja-JP" altLang="en-US" b="1" dirty="0">
                <a:hlinkClick r:id="rId3"/>
              </a:rPr>
              <a:t>大辞林 第三版</a:t>
            </a:r>
            <a:r>
              <a:rPr lang="ja-JP" altLang="en-US" dirty="0"/>
              <a:t>の解</a:t>
            </a:r>
            <a:r>
              <a:rPr lang="ja-JP" altLang="en-US" dirty="0" smtClean="0"/>
              <a:t>説</a:t>
            </a:r>
            <a:r>
              <a:rPr lang="tr-TR" altLang="ja-JP" dirty="0" smtClean="0"/>
              <a:t>,</a:t>
            </a:r>
            <a:endParaRPr lang="ja-JP" altLang="en-US" b="1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://kotobank.jp/word/%E3%81%AE%E3%81%A7%E3%81%99-597085</a:t>
            </a:r>
            <a:r>
              <a:rPr lang="ja-JP" altLang="en-US" dirty="0"/>
              <a:t>　</a:t>
            </a:r>
            <a:r>
              <a:rPr lang="tr-TR" altLang="ja-JP" dirty="0"/>
              <a:t>, 10.05.2020</a:t>
            </a:r>
            <a:r>
              <a:rPr lang="tr-TR" altLang="ja-JP" dirty="0" smtClean="0"/>
              <a:t>)</a:t>
            </a:r>
            <a:endParaRPr lang="ja-JP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0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ビデオを見て下記の新しい言葉をチェックしましょう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国境</a:t>
            </a:r>
            <a:endParaRPr lang="en-US" altLang="ja-JP" dirty="0" smtClean="0"/>
          </a:p>
          <a:p>
            <a:r>
              <a:rPr lang="ja-JP" altLang="en-US" dirty="0"/>
              <a:t>大</a:t>
            </a:r>
            <a:r>
              <a:rPr lang="ja-JP" altLang="en-US" dirty="0" smtClean="0"/>
              <a:t>地</a:t>
            </a:r>
            <a:endParaRPr lang="en-US" altLang="ja-JP" dirty="0" smtClean="0"/>
          </a:p>
          <a:p>
            <a:r>
              <a:rPr lang="ja-JP" altLang="en-US" dirty="0" smtClean="0"/>
              <a:t>ひまわり</a:t>
            </a:r>
            <a:endParaRPr lang="en-US" altLang="ja-JP" dirty="0" smtClean="0"/>
          </a:p>
          <a:p>
            <a:r>
              <a:rPr lang="ja-JP" altLang="en-US" dirty="0"/>
              <a:t>期</a:t>
            </a:r>
            <a:r>
              <a:rPr lang="ja-JP" altLang="en-US" dirty="0" smtClean="0"/>
              <a:t>待</a:t>
            </a:r>
            <a:endParaRPr lang="en-US" altLang="ja-JP" dirty="0" smtClean="0"/>
          </a:p>
          <a:p>
            <a:r>
              <a:rPr lang="ja-JP" altLang="en-US" dirty="0"/>
              <a:t>高</a:t>
            </a:r>
            <a:r>
              <a:rPr lang="ja-JP" altLang="en-US" dirty="0" smtClean="0"/>
              <a:t>ま</a:t>
            </a:r>
            <a:r>
              <a:rPr lang="ja-JP" altLang="en-US" dirty="0"/>
              <a:t>る</a:t>
            </a:r>
            <a:endParaRPr lang="en-US" altLang="ja-JP" dirty="0" smtClean="0"/>
          </a:p>
          <a:p>
            <a:r>
              <a:rPr lang="ja-JP" altLang="en-US" dirty="0"/>
              <a:t>宮</a:t>
            </a:r>
            <a:r>
              <a:rPr lang="ja-JP" altLang="en-US" dirty="0" smtClean="0"/>
              <a:t>廷</a:t>
            </a:r>
            <a:endParaRPr lang="en-US" altLang="ja-JP" dirty="0" smtClean="0"/>
          </a:p>
          <a:p>
            <a:r>
              <a:rPr lang="ja-JP" altLang="en-US" dirty="0"/>
              <a:t>拠点</a:t>
            </a:r>
            <a:endParaRPr lang="en-US" altLang="ja-JP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ビデオを見て答えましょう</a:t>
            </a:r>
            <a:endParaRPr lang="en-US" dirty="0"/>
          </a:p>
        </p:txBody>
      </p:sp>
      <p:pic>
        <p:nvPicPr>
          <p:cNvPr id="4" name="edir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1020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395</Words>
  <Application>Microsoft Office PowerPoint</Application>
  <PresentationFormat>Geniş ekran</PresentationFormat>
  <Paragraphs>55</Paragraphs>
  <Slides>10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游ゴシック</vt:lpstr>
      <vt:lpstr>游ゴシック Light</vt:lpstr>
      <vt:lpstr>Arial</vt:lpstr>
      <vt:lpstr>Calibri</vt:lpstr>
      <vt:lpstr>Calibri Light</vt:lpstr>
      <vt:lpstr>Office Teması</vt:lpstr>
      <vt:lpstr>SÖZLÜ ANLATIM I</vt:lpstr>
      <vt:lpstr>ビデオを見て下記の新しい言葉をチェックしましょう</vt:lpstr>
      <vt:lpstr>綾子さんはどこへ行っていますか。</vt:lpstr>
      <vt:lpstr>ビデオを聞いて質問に答えましょう</vt:lpstr>
      <vt:lpstr>下線のところでなんと言っていますか。</vt:lpstr>
      <vt:lpstr>～のです。</vt:lpstr>
      <vt:lpstr>PowerPoint Sunusu</vt:lpstr>
      <vt:lpstr>ビデオを見て下記の新しい言葉をチェックしましょう</vt:lpstr>
      <vt:lpstr>ビデオを見て答えましょう</vt:lpstr>
      <vt:lpstr>ビデオを見て答えましょう・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SÖZLÜ ANLATIM I</dc:title>
  <dc:creator>Windows Kullanıcısı</dc:creator>
  <cp:lastModifiedBy>Windows Kullanıcısı</cp:lastModifiedBy>
  <cp:revision>15</cp:revision>
  <dcterms:created xsi:type="dcterms:W3CDTF">2020-05-07T14:29:02Z</dcterms:created>
  <dcterms:modified xsi:type="dcterms:W3CDTF">2020-05-10T19:35:50Z</dcterms:modified>
</cp:coreProperties>
</file>