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6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301"/>
    <p:restoredTop sz="94558"/>
  </p:normalViewPr>
  <p:slideViewPr>
    <p:cSldViewPr snapToGrid="0" snapToObjects="1">
      <p:cViewPr varScale="1">
        <p:scale>
          <a:sx n="111" d="100"/>
          <a:sy n="111" d="100"/>
        </p:scale>
        <p:origin x="240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Tuesday, July 7,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647613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Tuesday, July 7,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169020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Tuesday, July 7,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5135355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Tuesday, July 7,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795659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Tuesday, July 7,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364690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Tuesday, July 7, 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265385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Tuesday, July 7, 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046377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Tuesday, July 7,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674695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Tuesday, July 7, 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348514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Tuesday, July 7, 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518864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246CB39B-5F4C-4A7E-9BE3-AAFD45576D16}" type="datetime2">
              <a:rPr lang="en-US" smtClean="0"/>
              <a:t>Tuesday, July 7, 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383738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Tuesday, July 7,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6942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dosya.gsu.edu.tr/Docs/HukukFakultesi/TR/FakulteDergisi/GUHFD-2013_1.pdf" TargetMode="External"/><Relationship Id="rId2" Type="http://schemas.openxmlformats.org/officeDocument/2006/relationships/hyperlink" Target="http://www.cisg.law.pace.edu/cisg/biblio/erdem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C8D6264-1702-A247-BD05-7FB725EA3B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670" y="450832"/>
            <a:ext cx="5437187" cy="2986234"/>
          </a:xfrm>
        </p:spPr>
        <p:txBody>
          <a:bodyPr anchor="b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tr-T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ANKARA ÜNİVERSİTESİ HUKUK FAKÜLTESİ – MİLLETLERARASI SÖZLESMELER ve TİCARET HUKUKU  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C6966A5-8CC6-3645-A382-4462D44A2B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27610"/>
            <a:ext cx="5437187" cy="2265216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chemeClr val="tx1">
                    <a:alpha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notlar her hafta işlenecek ders planını detaylı olarak göstermesi için hazırlanmış kısa bilgiler içermektedir.</a:t>
            </a:r>
          </a:p>
          <a:p>
            <a:endParaRPr lang="tr-TR" dirty="0">
              <a:solidFill>
                <a:schemeClr val="tx1">
                  <a:alpha val="6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B6AC00B-F48D-45C7-ADB5-1742396318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095" r="18153" b="-2"/>
          <a:stretch/>
        </p:blipFill>
        <p:spPr>
          <a:xfrm>
            <a:off x="6508749" y="862806"/>
            <a:ext cx="5132388" cy="5132388"/>
          </a:xfrm>
          <a:custGeom>
            <a:avLst/>
            <a:gdLst/>
            <a:ahLst/>
            <a:cxnLst/>
            <a:rect l="l" t="t" r="r" b="b"/>
            <a:pathLst>
              <a:path w="5132388" h="5132388">
                <a:moveTo>
                  <a:pt x="2566194" y="0"/>
                </a:moveTo>
                <a:cubicBezTo>
                  <a:pt x="3983464" y="0"/>
                  <a:pt x="5132388" y="1148924"/>
                  <a:pt x="5132388" y="2566194"/>
                </a:cubicBezTo>
                <a:cubicBezTo>
                  <a:pt x="5132388" y="3983464"/>
                  <a:pt x="3983464" y="5132388"/>
                  <a:pt x="2566194" y="5132388"/>
                </a:cubicBezTo>
                <a:cubicBezTo>
                  <a:pt x="1148924" y="5132388"/>
                  <a:pt x="0" y="3983464"/>
                  <a:pt x="0" y="2566194"/>
                </a:cubicBezTo>
                <a:cubicBezTo>
                  <a:pt x="0" y="1148924"/>
                  <a:pt x="1148924" y="0"/>
                  <a:pt x="2566194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254655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E4EB595-5A02-B547-A53A-387A8A17D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Tanıtım Dersi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B34CC2C-E52F-7341-9EFA-13F6854D6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Derste İşlenecek Konular Şunlardır: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Lex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Mercatoria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UNIDROT İlkeleri, ICC Model Sözleşmeleri, Ticari Terimler (INCOTERMS)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Viyana Satım Anlaşması,  Acentelik Sözleşmesi, Tek Satıcılık Sözleşmesi,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Franchise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Sözleşmesi, Lisans Sözleşmesi, Ödeme Şekilleri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8035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F682EB-2E72-D840-85F5-75E2953A2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1495" y="1902934"/>
            <a:ext cx="11090274" cy="3979625"/>
          </a:xfrm>
        </p:spPr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Milletlerarası Ticaret Hukuku, Ercüment Erdem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Milletlerarası Ticaret Hukuku, Vahit Doğan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Milletlerarası Ticaret Hukuku, Nuray Ekşi </a:t>
            </a:r>
          </a:p>
          <a:p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http://www.cisg.law.pace.edu/cisg/biblio/erdem.pdf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http://dosya.gsu.edu.tr/Docs/HukukFakultesi/TR/FakulteDergisi/GUHFD-2013_1.pdf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C5B1DA5C-A152-1C4F-8F3E-FAFA6745BC95}"/>
              </a:ext>
            </a:extLst>
          </p:cNvPr>
          <p:cNvSpPr/>
          <p:nvPr/>
        </p:nvSpPr>
        <p:spPr>
          <a:xfrm>
            <a:off x="1031791" y="1050409"/>
            <a:ext cx="47416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Öğrencilerin Kullanması Önerilen Kaynaklar </a:t>
            </a:r>
          </a:p>
        </p:txBody>
      </p:sp>
    </p:spTree>
    <p:extLst>
      <p:ext uri="{BB962C8B-B14F-4D97-AF65-F5344CB8AC3E}">
        <p14:creationId xmlns:p14="http://schemas.microsoft.com/office/powerpoint/2010/main" val="1544139843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eri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{296DF0A4-A94C-E343-BB22-F21D446BE864}tf10001119</Template>
  <TotalTime>3</TotalTime>
  <Words>129</Words>
  <Application>Microsoft Macintosh PowerPoint</Application>
  <PresentationFormat>Geniş ekran</PresentationFormat>
  <Paragraphs>10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Gill Sans MT</vt:lpstr>
      <vt:lpstr>Times New Roman</vt:lpstr>
      <vt:lpstr>Galeri</vt:lpstr>
      <vt:lpstr>ANKARA ÜNİVERSİTESİ HUKUK FAKÜLTESİ – MİLLETLERARASI SÖZLESMELER ve TİCARET HUKUKU  </vt:lpstr>
      <vt:lpstr>Tanıtım Dersi 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HUKUK FAKÜLTESİ – MİLLETLERARASI SÖZLESMELER ve TİCARET HUKUKU  </dc:title>
  <dc:creator>Merve Yener</dc:creator>
  <cp:lastModifiedBy>Merve Yener</cp:lastModifiedBy>
  <cp:revision>3</cp:revision>
  <dcterms:created xsi:type="dcterms:W3CDTF">2020-07-06T16:31:40Z</dcterms:created>
  <dcterms:modified xsi:type="dcterms:W3CDTF">2020-07-07T09:33:55Z</dcterms:modified>
</cp:coreProperties>
</file>