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01"/>
    <p:restoredTop sz="94558"/>
  </p:normalViewPr>
  <p:slideViewPr>
    <p:cSldViewPr snapToGrid="0" snapToObjects="1">
      <p:cViewPr varScale="1">
        <p:scale>
          <a:sx n="111" d="100"/>
          <a:sy n="111" d="100"/>
        </p:scale>
        <p:origin x="24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47613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69020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13535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95659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64690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6538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46377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74695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4851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1886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8373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94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sya.gsu.edu.tr/Docs/HukukFakultesi/TR/FakulteDergisi/GUHFD-2013_1.pdf" TargetMode="External"/><Relationship Id="rId2" Type="http://schemas.openxmlformats.org/officeDocument/2006/relationships/hyperlink" Target="http://www.cisg.law.pace.edu/cisg/biblio/erdem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Tanıtım Dersi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Derste İşlenecek Konular Şunlardır: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Mercatoria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UNIDROT İlkeleri, ICC Model Sözleşmeleri, Ticari Terimler (INCOTERMS)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Viyana Satım Anlaşması,  Acentelik Sözleşmesi, Tek Satıcılık Sözleşmesi,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Sözleşmesi, Lisans Sözleşmesi, Ödeme Şekilleri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495" y="1902934"/>
            <a:ext cx="11090274" cy="3979625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Ticaret Hukuku, Ercüment Erdem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Ticaret Hukuku, Vahit Doğan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Ticaret Hukuku, Nuray Ekşi </a:t>
            </a:r>
          </a:p>
          <a:p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http://www.cisg.law.pace.edu/cisg/biblio/erdem.pdf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http://dosya.gsu.edu.tr/Docs/HukukFakultesi/TR/FakulteDergisi/GUHFD-2013_1.pdf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5B1DA5C-A152-1C4F-8F3E-FAFA6745BC95}"/>
              </a:ext>
            </a:extLst>
          </p:cNvPr>
          <p:cNvSpPr/>
          <p:nvPr/>
        </p:nvSpPr>
        <p:spPr>
          <a:xfrm>
            <a:off x="1031791" y="1050409"/>
            <a:ext cx="4741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 Kullanması Önerilen Kaynaklar </a:t>
            </a:r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3</TotalTime>
  <Words>129</Words>
  <Application>Microsoft Macintosh PowerPoint</Application>
  <PresentationFormat>Geniş ekran</PresentationFormat>
  <Paragraphs>10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Gill Sans MT</vt:lpstr>
      <vt:lpstr>Times New Roman</vt:lpstr>
      <vt:lpstr>Galeri</vt:lpstr>
      <vt:lpstr>ANKARA ÜNİVERSİTESİ HUKUK FAKÜLTESİ – MİLLETLERARASI SÖZLESMELER ve TİCARET HUKUKU  </vt:lpstr>
      <vt:lpstr>Tanıtım Dersi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3</cp:revision>
  <dcterms:created xsi:type="dcterms:W3CDTF">2020-07-06T16:31:40Z</dcterms:created>
  <dcterms:modified xsi:type="dcterms:W3CDTF">2020-07-07T09:33:55Z</dcterms:modified>
</cp:coreProperties>
</file>