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78" r:id="rId5"/>
    <p:sldId id="279" r:id="rId6"/>
    <p:sldId id="280" r:id="rId7"/>
    <p:sldId id="283" r:id="rId8"/>
    <p:sldId id="286" r:id="rId9"/>
    <p:sldId id="287" r:id="rId10"/>
    <p:sldId id="313" r:id="rId11"/>
    <p:sldId id="314" r:id="rId12"/>
    <p:sldId id="291" r:id="rId13"/>
    <p:sldId id="292" r:id="rId14"/>
    <p:sldId id="293" r:id="rId15"/>
    <p:sldId id="294" r:id="rId16"/>
    <p:sldId id="295" r:id="rId17"/>
    <p:sldId id="296" r:id="rId18"/>
    <p:sldId id="304" r:id="rId19"/>
    <p:sldId id="305" r:id="rId20"/>
    <p:sldId id="297" r:id="rId21"/>
    <p:sldId id="298" r:id="rId22"/>
    <p:sldId id="299" r:id="rId23"/>
    <p:sldId id="284" r:id="rId24"/>
  </p:sldIdLst>
  <p:sldSz cx="1188085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0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varScale="1">
        <p:scale>
          <a:sx n="65" d="100"/>
          <a:sy n="65" d="100"/>
        </p:scale>
        <p:origin x="784" y="40"/>
      </p:cViewPr>
      <p:guideLst>
        <p:guide orient="horz" pos="2160"/>
        <p:guide pos="37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5EB561-5042-4CFE-B659-1F43E2C1C18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880A2A34-906D-46C1-B4D7-052EC30217DC}">
      <dgm:prSet phldrT="[Metin]"/>
      <dgm:spPr>
        <a:solidFill>
          <a:srgbClr val="F709EC">
            <a:alpha val="89804"/>
          </a:srgbClr>
        </a:solidFill>
      </dgm:spPr>
      <dgm:t>
        <a:bodyPr/>
        <a:lstStyle/>
        <a:p>
          <a:r>
            <a:rPr lang="tr-TR" b="1" dirty="0" smtClean="0"/>
            <a:t>ÇOCUK EDEBİYATI METİN TÜRLERİ</a:t>
          </a:r>
          <a:endParaRPr lang="tr-TR" b="1" dirty="0"/>
        </a:p>
      </dgm:t>
    </dgm:pt>
    <dgm:pt modelId="{81780418-D5B8-4745-B41F-EAF72256B67A}" type="parTrans" cxnId="{DDD475A8-4F3C-4343-A77A-3FA7E078A6C7}">
      <dgm:prSet/>
      <dgm:spPr/>
      <dgm:t>
        <a:bodyPr/>
        <a:lstStyle/>
        <a:p>
          <a:endParaRPr lang="tr-TR"/>
        </a:p>
      </dgm:t>
    </dgm:pt>
    <dgm:pt modelId="{E6B18AFA-5FE2-4B8D-9C97-CE61A3533192}" type="sibTrans" cxnId="{DDD475A8-4F3C-4343-A77A-3FA7E078A6C7}">
      <dgm:prSet/>
      <dgm:spPr/>
      <dgm:t>
        <a:bodyPr/>
        <a:lstStyle/>
        <a:p>
          <a:endParaRPr lang="tr-TR"/>
        </a:p>
      </dgm:t>
    </dgm:pt>
    <dgm:pt modelId="{4CF8B5F7-51BD-478F-8A9A-ABE0C4F92A5F}">
      <dgm:prSet phldrT="[Metin]" custT="1"/>
      <dgm:spPr/>
      <dgm:t>
        <a:bodyPr/>
        <a:lstStyle/>
        <a:p>
          <a:r>
            <a:rPr lang="tr-TR" sz="1200" dirty="0" smtClean="0"/>
            <a:t>MASAL </a:t>
          </a:r>
        </a:p>
        <a:p>
          <a:r>
            <a:rPr lang="tr-TR" sz="1200" dirty="0" smtClean="0"/>
            <a:t>DESTAN</a:t>
          </a:r>
        </a:p>
        <a:p>
          <a:r>
            <a:rPr lang="tr-TR" sz="1200" dirty="0" smtClean="0"/>
            <a:t>MİTOLOJİ</a:t>
          </a:r>
        </a:p>
        <a:p>
          <a:r>
            <a:rPr lang="tr-TR" sz="1200" dirty="0" smtClean="0"/>
            <a:t>FABL</a:t>
          </a:r>
          <a:endParaRPr lang="tr-TR" sz="1200" dirty="0"/>
        </a:p>
      </dgm:t>
    </dgm:pt>
    <dgm:pt modelId="{B2D8280B-EAE1-44AB-BD0E-1609256D9C37}" type="parTrans" cxnId="{D1897430-8330-4993-B7E1-9FDC82ABA983}">
      <dgm:prSet/>
      <dgm:spPr/>
      <dgm:t>
        <a:bodyPr/>
        <a:lstStyle/>
        <a:p>
          <a:endParaRPr lang="tr-TR"/>
        </a:p>
      </dgm:t>
    </dgm:pt>
    <dgm:pt modelId="{3D27F067-6161-42C4-9B7D-18F8ADFD369E}" type="sibTrans" cxnId="{D1897430-8330-4993-B7E1-9FDC82ABA983}">
      <dgm:prSet/>
      <dgm:spPr/>
      <dgm:t>
        <a:bodyPr/>
        <a:lstStyle/>
        <a:p>
          <a:endParaRPr lang="tr-TR"/>
        </a:p>
      </dgm:t>
    </dgm:pt>
    <dgm:pt modelId="{F7F3F637-9725-4B7E-A9B2-0CEFF97BC2E8}">
      <dgm:prSet phldrT="[Metin]" custT="1"/>
      <dgm:spPr/>
      <dgm:t>
        <a:bodyPr/>
        <a:lstStyle/>
        <a:p>
          <a:r>
            <a:rPr lang="tr-TR" sz="1200" dirty="0" smtClean="0"/>
            <a:t>ŞİİR</a:t>
          </a:r>
          <a:endParaRPr lang="tr-TR" sz="1200" dirty="0"/>
        </a:p>
      </dgm:t>
    </dgm:pt>
    <dgm:pt modelId="{6D982D74-7682-406E-9E52-4DFA66A03EC2}" type="parTrans" cxnId="{9C69C16E-2640-419D-B73B-F9335ABCEEE6}">
      <dgm:prSet/>
      <dgm:spPr/>
      <dgm:t>
        <a:bodyPr/>
        <a:lstStyle/>
        <a:p>
          <a:endParaRPr lang="tr-TR"/>
        </a:p>
      </dgm:t>
    </dgm:pt>
    <dgm:pt modelId="{57AE1968-652A-45D5-84E1-F4717FC83DA5}" type="sibTrans" cxnId="{9C69C16E-2640-419D-B73B-F9335ABCEEE6}">
      <dgm:prSet/>
      <dgm:spPr/>
      <dgm:t>
        <a:bodyPr/>
        <a:lstStyle/>
        <a:p>
          <a:endParaRPr lang="tr-TR"/>
        </a:p>
      </dgm:t>
    </dgm:pt>
    <dgm:pt modelId="{88A192C8-8B3C-480E-93CD-A1DB95118AA6}">
      <dgm:prSet custT="1"/>
      <dgm:spPr/>
      <dgm:t>
        <a:bodyPr/>
        <a:lstStyle/>
        <a:p>
          <a:r>
            <a:rPr lang="tr-TR" sz="1200" dirty="0" smtClean="0"/>
            <a:t>ÖYKÜ</a:t>
          </a:r>
          <a:r>
            <a:rPr lang="tr-TR" sz="1000" dirty="0" smtClean="0"/>
            <a:t> </a:t>
          </a:r>
          <a:endParaRPr lang="tr-TR" sz="1000" dirty="0"/>
        </a:p>
      </dgm:t>
    </dgm:pt>
    <dgm:pt modelId="{133B3181-5307-4181-9AFD-3A92501D2B58}" type="parTrans" cxnId="{51D5385E-CE1E-430F-8CC1-81F194DC9F29}">
      <dgm:prSet/>
      <dgm:spPr/>
      <dgm:t>
        <a:bodyPr/>
        <a:lstStyle/>
        <a:p>
          <a:endParaRPr lang="tr-TR"/>
        </a:p>
      </dgm:t>
    </dgm:pt>
    <dgm:pt modelId="{DA3B199D-0155-4FF3-BFAA-A6BF2D29AF2B}" type="sibTrans" cxnId="{51D5385E-CE1E-430F-8CC1-81F194DC9F29}">
      <dgm:prSet/>
      <dgm:spPr/>
      <dgm:t>
        <a:bodyPr/>
        <a:lstStyle/>
        <a:p>
          <a:endParaRPr lang="tr-TR"/>
        </a:p>
      </dgm:t>
    </dgm:pt>
    <dgm:pt modelId="{A4B28E0D-F17A-4FB1-A7A2-D1A4435CE140}">
      <dgm:prSet custT="1"/>
      <dgm:spPr/>
      <dgm:t>
        <a:bodyPr/>
        <a:lstStyle/>
        <a:p>
          <a:r>
            <a:rPr lang="tr-TR" sz="1200" dirty="0" smtClean="0"/>
            <a:t>ROMAN</a:t>
          </a:r>
          <a:r>
            <a:rPr lang="tr-TR" sz="1000" dirty="0" smtClean="0"/>
            <a:t> </a:t>
          </a:r>
          <a:endParaRPr lang="tr-TR" sz="1000" dirty="0"/>
        </a:p>
      </dgm:t>
    </dgm:pt>
    <dgm:pt modelId="{B09C7536-AB6A-47A6-BFA6-598A1A4B3AA7}" type="parTrans" cxnId="{DA13D0E1-0647-4648-A1FB-A4EEC95A3874}">
      <dgm:prSet/>
      <dgm:spPr/>
      <dgm:t>
        <a:bodyPr/>
        <a:lstStyle/>
        <a:p>
          <a:endParaRPr lang="tr-TR"/>
        </a:p>
      </dgm:t>
    </dgm:pt>
    <dgm:pt modelId="{87CE3AF5-89D4-41ED-AB41-0085159D56DA}" type="sibTrans" cxnId="{DA13D0E1-0647-4648-A1FB-A4EEC95A3874}">
      <dgm:prSet/>
      <dgm:spPr/>
      <dgm:t>
        <a:bodyPr/>
        <a:lstStyle/>
        <a:p>
          <a:endParaRPr lang="tr-TR"/>
        </a:p>
      </dgm:t>
    </dgm:pt>
    <dgm:pt modelId="{EFCE92CF-935C-498B-B9F9-B51A39A8936B}">
      <dgm:prSet custT="1"/>
      <dgm:spPr/>
      <dgm:t>
        <a:bodyPr/>
        <a:lstStyle/>
        <a:p>
          <a:r>
            <a:rPr lang="tr-TR" sz="1200" dirty="0" smtClean="0"/>
            <a:t>BİYOGRAFİ</a:t>
          </a:r>
          <a:r>
            <a:rPr lang="tr-TR" sz="1000" dirty="0" smtClean="0"/>
            <a:t> </a:t>
          </a:r>
          <a:endParaRPr lang="tr-TR" sz="1000" dirty="0"/>
        </a:p>
      </dgm:t>
    </dgm:pt>
    <dgm:pt modelId="{C805CFD6-48EF-4266-A84F-93B255B43D85}" type="parTrans" cxnId="{AC1B0D41-9C9F-466E-9111-A9E74573FDDA}">
      <dgm:prSet/>
      <dgm:spPr/>
      <dgm:t>
        <a:bodyPr/>
        <a:lstStyle/>
        <a:p>
          <a:endParaRPr lang="tr-TR"/>
        </a:p>
      </dgm:t>
    </dgm:pt>
    <dgm:pt modelId="{714EF22A-446D-4055-AEAC-41567FC62F08}" type="sibTrans" cxnId="{AC1B0D41-9C9F-466E-9111-A9E74573FDDA}">
      <dgm:prSet/>
      <dgm:spPr/>
      <dgm:t>
        <a:bodyPr/>
        <a:lstStyle/>
        <a:p>
          <a:endParaRPr lang="tr-TR"/>
        </a:p>
      </dgm:t>
    </dgm:pt>
    <dgm:pt modelId="{2214C0CC-5979-48C5-981B-85EB7C1BB96B}">
      <dgm:prSet custT="1"/>
      <dgm:spPr/>
      <dgm:t>
        <a:bodyPr/>
        <a:lstStyle/>
        <a:p>
          <a:r>
            <a:rPr lang="tr-TR" sz="1200" dirty="0" smtClean="0"/>
            <a:t>ÇİZGİ ROMAN</a:t>
          </a:r>
          <a:endParaRPr lang="tr-TR" sz="1200" dirty="0"/>
        </a:p>
      </dgm:t>
    </dgm:pt>
    <dgm:pt modelId="{24690624-BFE9-4D8F-B371-BD781C5B363D}" type="parTrans" cxnId="{DDF01F4B-E20B-4C47-BE1F-FD6988081A4E}">
      <dgm:prSet/>
      <dgm:spPr/>
      <dgm:t>
        <a:bodyPr/>
        <a:lstStyle/>
        <a:p>
          <a:endParaRPr lang="tr-TR"/>
        </a:p>
      </dgm:t>
    </dgm:pt>
    <dgm:pt modelId="{5AABC443-8745-4F33-B8F5-C00601513E7B}" type="sibTrans" cxnId="{DDF01F4B-E20B-4C47-BE1F-FD6988081A4E}">
      <dgm:prSet/>
      <dgm:spPr/>
      <dgm:t>
        <a:bodyPr/>
        <a:lstStyle/>
        <a:p>
          <a:endParaRPr lang="tr-TR"/>
        </a:p>
      </dgm:t>
    </dgm:pt>
    <dgm:pt modelId="{133FFB6A-C315-4C35-B476-2C1D243717F2}">
      <dgm:prSet custT="1"/>
      <dgm:spPr/>
      <dgm:t>
        <a:bodyPr/>
        <a:lstStyle/>
        <a:p>
          <a:r>
            <a:rPr lang="tr-TR" sz="1200" dirty="0" smtClean="0"/>
            <a:t>ÇOCUK DERGİLERİ VE GAZETELERİ</a:t>
          </a:r>
          <a:endParaRPr lang="tr-TR" sz="1200" dirty="0"/>
        </a:p>
      </dgm:t>
    </dgm:pt>
    <dgm:pt modelId="{8B4348CD-6074-4B26-9BC1-3FBB83B94AB0}" type="parTrans" cxnId="{DCD924AD-0FF5-40E3-8BE6-FC6B9903EC77}">
      <dgm:prSet/>
      <dgm:spPr/>
      <dgm:t>
        <a:bodyPr/>
        <a:lstStyle/>
        <a:p>
          <a:endParaRPr lang="tr-TR"/>
        </a:p>
      </dgm:t>
    </dgm:pt>
    <dgm:pt modelId="{0DE6A237-4C23-4F16-9808-D0A013DB6C19}" type="sibTrans" cxnId="{DCD924AD-0FF5-40E3-8BE6-FC6B9903EC77}">
      <dgm:prSet/>
      <dgm:spPr/>
      <dgm:t>
        <a:bodyPr/>
        <a:lstStyle/>
        <a:p>
          <a:endParaRPr lang="tr-TR"/>
        </a:p>
      </dgm:t>
    </dgm:pt>
    <dgm:pt modelId="{ABE54639-B9FD-4BD2-8F13-5B9A6B1519C9}">
      <dgm:prSet custT="1"/>
      <dgm:spPr/>
      <dgm:t>
        <a:bodyPr/>
        <a:lstStyle/>
        <a:p>
          <a:r>
            <a:rPr lang="tr-TR" sz="1200" dirty="0" smtClean="0"/>
            <a:t>ANI,</a:t>
          </a:r>
        </a:p>
        <a:p>
          <a:r>
            <a:rPr lang="tr-TR" sz="1200" dirty="0" smtClean="0"/>
            <a:t>GÜNLÜK</a:t>
          </a:r>
          <a:endParaRPr lang="tr-TR" sz="1200" dirty="0"/>
        </a:p>
      </dgm:t>
    </dgm:pt>
    <dgm:pt modelId="{0E17869B-B3B8-4435-A37A-7641F03E2C9D}" type="parTrans" cxnId="{2591AB38-8421-4391-8367-9C55AF31F10E}">
      <dgm:prSet/>
      <dgm:spPr/>
      <dgm:t>
        <a:bodyPr/>
        <a:lstStyle/>
        <a:p>
          <a:endParaRPr lang="tr-TR"/>
        </a:p>
      </dgm:t>
    </dgm:pt>
    <dgm:pt modelId="{E03C0B67-30FC-4CF3-BE56-E50BDB90BF69}" type="sibTrans" cxnId="{2591AB38-8421-4391-8367-9C55AF31F10E}">
      <dgm:prSet/>
      <dgm:spPr/>
      <dgm:t>
        <a:bodyPr/>
        <a:lstStyle/>
        <a:p>
          <a:endParaRPr lang="tr-TR"/>
        </a:p>
      </dgm:t>
    </dgm:pt>
    <dgm:pt modelId="{5E2F8126-0DF8-4084-B39A-6F859A03A031}">
      <dgm:prSet custT="1"/>
      <dgm:spPr/>
      <dgm:t>
        <a:bodyPr/>
        <a:lstStyle/>
        <a:p>
          <a:r>
            <a:rPr lang="tr-TR" sz="1200" dirty="0" smtClean="0"/>
            <a:t>GEZİ YAZISI </a:t>
          </a:r>
          <a:endParaRPr lang="tr-TR" sz="1200" dirty="0"/>
        </a:p>
      </dgm:t>
    </dgm:pt>
    <dgm:pt modelId="{EB91AF3A-3032-4C15-84BF-F9778CE6504B}" type="parTrans" cxnId="{3343313D-3797-4915-8DE7-2D4969DC37FD}">
      <dgm:prSet/>
      <dgm:spPr/>
      <dgm:t>
        <a:bodyPr/>
        <a:lstStyle/>
        <a:p>
          <a:endParaRPr lang="tr-TR"/>
        </a:p>
      </dgm:t>
    </dgm:pt>
    <dgm:pt modelId="{5C78EDF1-4101-4902-A289-C3ED0F2CC60D}" type="sibTrans" cxnId="{3343313D-3797-4915-8DE7-2D4969DC37FD}">
      <dgm:prSet/>
      <dgm:spPr/>
      <dgm:t>
        <a:bodyPr/>
        <a:lstStyle/>
        <a:p>
          <a:endParaRPr lang="tr-TR"/>
        </a:p>
      </dgm:t>
    </dgm:pt>
    <dgm:pt modelId="{3D81D05B-3544-4126-AABC-C51955611E29}">
      <dgm:prSet custT="1"/>
      <dgm:spPr/>
      <dgm:t>
        <a:bodyPr/>
        <a:lstStyle/>
        <a:p>
          <a:r>
            <a:rPr lang="tr-TR" sz="1200" dirty="0" smtClean="0"/>
            <a:t>BİLMECE</a:t>
          </a:r>
        </a:p>
        <a:p>
          <a:r>
            <a:rPr lang="tr-TR" sz="1200" dirty="0" smtClean="0"/>
            <a:t>TEKERLEME</a:t>
          </a:r>
        </a:p>
        <a:p>
          <a:r>
            <a:rPr lang="tr-TR" sz="1200" dirty="0" smtClean="0"/>
            <a:t>FIKRA</a:t>
          </a:r>
          <a:endParaRPr lang="tr-TR" sz="1200" dirty="0"/>
        </a:p>
      </dgm:t>
    </dgm:pt>
    <dgm:pt modelId="{5E3AA802-2B80-4473-A083-1ABC81B9111F}" type="parTrans" cxnId="{EF12E3DF-D449-4254-A9B1-08564942710E}">
      <dgm:prSet/>
      <dgm:spPr/>
      <dgm:t>
        <a:bodyPr/>
        <a:lstStyle/>
        <a:p>
          <a:endParaRPr lang="tr-TR"/>
        </a:p>
      </dgm:t>
    </dgm:pt>
    <dgm:pt modelId="{7A16577A-55E6-4AB6-BC39-8BBAC859A40B}" type="sibTrans" cxnId="{EF12E3DF-D449-4254-A9B1-08564942710E}">
      <dgm:prSet/>
      <dgm:spPr/>
      <dgm:t>
        <a:bodyPr/>
        <a:lstStyle/>
        <a:p>
          <a:endParaRPr lang="tr-TR"/>
        </a:p>
      </dgm:t>
    </dgm:pt>
    <dgm:pt modelId="{4DABE7EA-52AE-4107-A2CB-09C440CDC044}" type="pres">
      <dgm:prSet presAssocID="{405EB561-5042-4CFE-B659-1F43E2C1C181}" presName="hierChild1" presStyleCnt="0">
        <dgm:presLayoutVars>
          <dgm:chPref val="1"/>
          <dgm:dir/>
          <dgm:animOne val="branch"/>
          <dgm:animLvl val="lvl"/>
          <dgm:resizeHandles/>
        </dgm:presLayoutVars>
      </dgm:prSet>
      <dgm:spPr/>
      <dgm:t>
        <a:bodyPr/>
        <a:lstStyle/>
        <a:p>
          <a:endParaRPr lang="tr-TR"/>
        </a:p>
      </dgm:t>
    </dgm:pt>
    <dgm:pt modelId="{E9EDD04E-55D2-4334-BD83-3ACD4B224EE0}" type="pres">
      <dgm:prSet presAssocID="{880A2A34-906D-46C1-B4D7-052EC30217DC}" presName="hierRoot1" presStyleCnt="0"/>
      <dgm:spPr/>
    </dgm:pt>
    <dgm:pt modelId="{1F55E5F2-0CB1-425A-AB65-C42633008707}" type="pres">
      <dgm:prSet presAssocID="{880A2A34-906D-46C1-B4D7-052EC30217DC}" presName="composite" presStyleCnt="0"/>
      <dgm:spPr/>
    </dgm:pt>
    <dgm:pt modelId="{965227EB-27C6-42DF-A8EE-D8526379A080}" type="pres">
      <dgm:prSet presAssocID="{880A2A34-906D-46C1-B4D7-052EC30217DC}" presName="background" presStyleLbl="node0" presStyleIdx="0" presStyleCnt="1"/>
      <dgm:spPr>
        <a:solidFill>
          <a:srgbClr val="7030A0"/>
        </a:solidFill>
      </dgm:spPr>
    </dgm:pt>
    <dgm:pt modelId="{5A16CE9F-3BD8-4B84-8E3A-A387B2B8C1C1}" type="pres">
      <dgm:prSet presAssocID="{880A2A34-906D-46C1-B4D7-052EC30217DC}" presName="text" presStyleLbl="fgAcc0" presStyleIdx="0" presStyleCnt="1" custScaleX="169176" custScaleY="188969">
        <dgm:presLayoutVars>
          <dgm:chPref val="3"/>
        </dgm:presLayoutVars>
      </dgm:prSet>
      <dgm:spPr/>
      <dgm:t>
        <a:bodyPr/>
        <a:lstStyle/>
        <a:p>
          <a:endParaRPr lang="tr-TR"/>
        </a:p>
      </dgm:t>
    </dgm:pt>
    <dgm:pt modelId="{837F9BDF-3B8E-4776-A426-3694A4154CC0}" type="pres">
      <dgm:prSet presAssocID="{880A2A34-906D-46C1-B4D7-052EC30217DC}" presName="hierChild2" presStyleCnt="0"/>
      <dgm:spPr/>
    </dgm:pt>
    <dgm:pt modelId="{DFAF7BEF-CE18-49C6-8882-A7F996664601}" type="pres">
      <dgm:prSet presAssocID="{B2D8280B-EAE1-44AB-BD0E-1609256D9C37}" presName="Name10" presStyleLbl="parChTrans1D2" presStyleIdx="0" presStyleCnt="10"/>
      <dgm:spPr/>
      <dgm:t>
        <a:bodyPr/>
        <a:lstStyle/>
        <a:p>
          <a:endParaRPr lang="tr-TR"/>
        </a:p>
      </dgm:t>
    </dgm:pt>
    <dgm:pt modelId="{1AECC55F-381C-41BF-B7A1-FE51186CD799}" type="pres">
      <dgm:prSet presAssocID="{4CF8B5F7-51BD-478F-8A9A-ABE0C4F92A5F}" presName="hierRoot2" presStyleCnt="0"/>
      <dgm:spPr/>
    </dgm:pt>
    <dgm:pt modelId="{F8F43E29-D3FA-4ACB-9CAB-0E410F3DD18F}" type="pres">
      <dgm:prSet presAssocID="{4CF8B5F7-51BD-478F-8A9A-ABE0C4F92A5F}" presName="composite2" presStyleCnt="0"/>
      <dgm:spPr/>
    </dgm:pt>
    <dgm:pt modelId="{B87BD8B8-3F39-4D9E-8413-412FA2D525E8}" type="pres">
      <dgm:prSet presAssocID="{4CF8B5F7-51BD-478F-8A9A-ABE0C4F92A5F}" presName="background2" presStyleLbl="node2" presStyleIdx="0" presStyleCnt="10"/>
      <dgm:spPr>
        <a:solidFill>
          <a:srgbClr val="7030A0"/>
        </a:solidFill>
      </dgm:spPr>
    </dgm:pt>
    <dgm:pt modelId="{94CBBA01-5212-45D4-9EA5-9ADE93E863BC}" type="pres">
      <dgm:prSet presAssocID="{4CF8B5F7-51BD-478F-8A9A-ABE0C4F92A5F}" presName="text2" presStyleLbl="fgAcc2" presStyleIdx="0" presStyleCnt="10" custScaleX="106770" custScaleY="174668" custLinFactNeighborX="-313" custLinFactNeighborY="-16728">
        <dgm:presLayoutVars>
          <dgm:chPref val="3"/>
        </dgm:presLayoutVars>
      </dgm:prSet>
      <dgm:spPr/>
      <dgm:t>
        <a:bodyPr/>
        <a:lstStyle/>
        <a:p>
          <a:endParaRPr lang="tr-TR"/>
        </a:p>
      </dgm:t>
    </dgm:pt>
    <dgm:pt modelId="{D6D3B485-EDD0-4D19-8BE5-97E1055DBABB}" type="pres">
      <dgm:prSet presAssocID="{4CF8B5F7-51BD-478F-8A9A-ABE0C4F92A5F}" presName="hierChild3" presStyleCnt="0"/>
      <dgm:spPr/>
    </dgm:pt>
    <dgm:pt modelId="{4EA818DB-E80F-4635-B0FA-BF501C1B2105}" type="pres">
      <dgm:prSet presAssocID="{B09C7536-AB6A-47A6-BFA6-598A1A4B3AA7}" presName="Name10" presStyleLbl="parChTrans1D2" presStyleIdx="1" presStyleCnt="10"/>
      <dgm:spPr/>
      <dgm:t>
        <a:bodyPr/>
        <a:lstStyle/>
        <a:p>
          <a:endParaRPr lang="tr-TR"/>
        </a:p>
      </dgm:t>
    </dgm:pt>
    <dgm:pt modelId="{AF2FF8A3-7295-4304-A80D-91D2C39F02A6}" type="pres">
      <dgm:prSet presAssocID="{A4B28E0D-F17A-4FB1-A7A2-D1A4435CE140}" presName="hierRoot2" presStyleCnt="0"/>
      <dgm:spPr/>
    </dgm:pt>
    <dgm:pt modelId="{40933127-9B72-4E43-90BF-2FC04DCC20B6}" type="pres">
      <dgm:prSet presAssocID="{A4B28E0D-F17A-4FB1-A7A2-D1A4435CE140}" presName="composite2" presStyleCnt="0"/>
      <dgm:spPr/>
    </dgm:pt>
    <dgm:pt modelId="{17723145-A9D5-45A5-B08A-1049105F1C6F}" type="pres">
      <dgm:prSet presAssocID="{A4B28E0D-F17A-4FB1-A7A2-D1A4435CE140}" presName="background2" presStyleLbl="node2" presStyleIdx="1" presStyleCnt="10"/>
      <dgm:spPr>
        <a:solidFill>
          <a:srgbClr val="7030A0"/>
        </a:solidFill>
      </dgm:spPr>
    </dgm:pt>
    <dgm:pt modelId="{84062401-B025-4C0F-A4F8-B47282BCBBAA}" type="pres">
      <dgm:prSet presAssocID="{A4B28E0D-F17A-4FB1-A7A2-D1A4435CE140}" presName="text2" presStyleLbl="fgAcc2" presStyleIdx="1" presStyleCnt="10" custScaleY="133456">
        <dgm:presLayoutVars>
          <dgm:chPref val="3"/>
        </dgm:presLayoutVars>
      </dgm:prSet>
      <dgm:spPr/>
      <dgm:t>
        <a:bodyPr/>
        <a:lstStyle/>
        <a:p>
          <a:endParaRPr lang="tr-TR"/>
        </a:p>
      </dgm:t>
    </dgm:pt>
    <dgm:pt modelId="{2B7E5422-CD53-4A5D-BEA5-0AF699DBFC61}" type="pres">
      <dgm:prSet presAssocID="{A4B28E0D-F17A-4FB1-A7A2-D1A4435CE140}" presName="hierChild3" presStyleCnt="0"/>
      <dgm:spPr/>
    </dgm:pt>
    <dgm:pt modelId="{45E753A6-B430-4B00-85B8-5838B7AA40B9}" type="pres">
      <dgm:prSet presAssocID="{133B3181-5307-4181-9AFD-3A92501D2B58}" presName="Name10" presStyleLbl="parChTrans1D2" presStyleIdx="2" presStyleCnt="10"/>
      <dgm:spPr/>
      <dgm:t>
        <a:bodyPr/>
        <a:lstStyle/>
        <a:p>
          <a:endParaRPr lang="tr-TR"/>
        </a:p>
      </dgm:t>
    </dgm:pt>
    <dgm:pt modelId="{2647FF4A-FABD-4774-BD97-E933FFE6001F}" type="pres">
      <dgm:prSet presAssocID="{88A192C8-8B3C-480E-93CD-A1DB95118AA6}" presName="hierRoot2" presStyleCnt="0"/>
      <dgm:spPr/>
    </dgm:pt>
    <dgm:pt modelId="{7959B65F-89FF-4964-A27F-F22086E06F31}" type="pres">
      <dgm:prSet presAssocID="{88A192C8-8B3C-480E-93CD-A1DB95118AA6}" presName="composite2" presStyleCnt="0"/>
      <dgm:spPr/>
    </dgm:pt>
    <dgm:pt modelId="{481284DE-EBE7-4E91-8184-4EC0E5B0C874}" type="pres">
      <dgm:prSet presAssocID="{88A192C8-8B3C-480E-93CD-A1DB95118AA6}" presName="background2" presStyleLbl="node2" presStyleIdx="2" presStyleCnt="10"/>
      <dgm:spPr>
        <a:solidFill>
          <a:srgbClr val="7030A0"/>
        </a:solidFill>
      </dgm:spPr>
    </dgm:pt>
    <dgm:pt modelId="{362042FE-8C9E-486F-BFEA-463A358FC103}" type="pres">
      <dgm:prSet presAssocID="{88A192C8-8B3C-480E-93CD-A1DB95118AA6}" presName="text2" presStyleLbl="fgAcc2" presStyleIdx="2" presStyleCnt="10" custScaleY="127432">
        <dgm:presLayoutVars>
          <dgm:chPref val="3"/>
        </dgm:presLayoutVars>
      </dgm:prSet>
      <dgm:spPr/>
      <dgm:t>
        <a:bodyPr/>
        <a:lstStyle/>
        <a:p>
          <a:endParaRPr lang="tr-TR"/>
        </a:p>
      </dgm:t>
    </dgm:pt>
    <dgm:pt modelId="{8FF8DA83-7BFF-429C-80A0-C3E491CB3E72}" type="pres">
      <dgm:prSet presAssocID="{88A192C8-8B3C-480E-93CD-A1DB95118AA6}" presName="hierChild3" presStyleCnt="0"/>
      <dgm:spPr/>
    </dgm:pt>
    <dgm:pt modelId="{DA03B25B-B20B-4B84-BE76-04F08B9ED976}" type="pres">
      <dgm:prSet presAssocID="{6D982D74-7682-406E-9E52-4DFA66A03EC2}" presName="Name10" presStyleLbl="parChTrans1D2" presStyleIdx="3" presStyleCnt="10"/>
      <dgm:spPr/>
      <dgm:t>
        <a:bodyPr/>
        <a:lstStyle/>
        <a:p>
          <a:endParaRPr lang="tr-TR"/>
        </a:p>
      </dgm:t>
    </dgm:pt>
    <dgm:pt modelId="{B4F11A0E-C2B0-480C-9630-701ED0CB13E8}" type="pres">
      <dgm:prSet presAssocID="{F7F3F637-9725-4B7E-A9B2-0CEFF97BC2E8}" presName="hierRoot2" presStyleCnt="0"/>
      <dgm:spPr/>
    </dgm:pt>
    <dgm:pt modelId="{72D3E69C-A6EB-43B3-B4BB-619713B44986}" type="pres">
      <dgm:prSet presAssocID="{F7F3F637-9725-4B7E-A9B2-0CEFF97BC2E8}" presName="composite2" presStyleCnt="0"/>
      <dgm:spPr/>
    </dgm:pt>
    <dgm:pt modelId="{06EFC7CA-407E-4D06-9282-08F24AD7D049}" type="pres">
      <dgm:prSet presAssocID="{F7F3F637-9725-4B7E-A9B2-0CEFF97BC2E8}" presName="background2" presStyleLbl="node2" presStyleIdx="3" presStyleCnt="10"/>
      <dgm:spPr>
        <a:solidFill>
          <a:srgbClr val="7030A0"/>
        </a:solidFill>
        <a:ln>
          <a:solidFill>
            <a:srgbClr val="7030A0"/>
          </a:solidFill>
        </a:ln>
      </dgm:spPr>
    </dgm:pt>
    <dgm:pt modelId="{D3AEC2E3-7D7F-49EC-872F-CDD95B82670E}" type="pres">
      <dgm:prSet presAssocID="{F7F3F637-9725-4B7E-A9B2-0CEFF97BC2E8}" presName="text2" presStyleLbl="fgAcc2" presStyleIdx="3" presStyleCnt="10" custScaleY="133246">
        <dgm:presLayoutVars>
          <dgm:chPref val="3"/>
        </dgm:presLayoutVars>
      </dgm:prSet>
      <dgm:spPr/>
      <dgm:t>
        <a:bodyPr/>
        <a:lstStyle/>
        <a:p>
          <a:endParaRPr lang="tr-TR"/>
        </a:p>
      </dgm:t>
    </dgm:pt>
    <dgm:pt modelId="{BE61DEE6-3157-4766-B8B8-D8DAB66AE14C}" type="pres">
      <dgm:prSet presAssocID="{F7F3F637-9725-4B7E-A9B2-0CEFF97BC2E8}" presName="hierChild3" presStyleCnt="0"/>
      <dgm:spPr/>
    </dgm:pt>
    <dgm:pt modelId="{9CCF63F5-9530-4A89-87F8-90734BB8EDD7}" type="pres">
      <dgm:prSet presAssocID="{C805CFD6-48EF-4266-A84F-93B255B43D85}" presName="Name10" presStyleLbl="parChTrans1D2" presStyleIdx="4" presStyleCnt="10"/>
      <dgm:spPr/>
      <dgm:t>
        <a:bodyPr/>
        <a:lstStyle/>
        <a:p>
          <a:endParaRPr lang="tr-TR"/>
        </a:p>
      </dgm:t>
    </dgm:pt>
    <dgm:pt modelId="{AF588371-E41D-4C1B-B66D-37A2985A0CD0}" type="pres">
      <dgm:prSet presAssocID="{EFCE92CF-935C-498B-B9F9-B51A39A8936B}" presName="hierRoot2" presStyleCnt="0"/>
      <dgm:spPr/>
    </dgm:pt>
    <dgm:pt modelId="{B1B79FDB-B738-4BFD-94BF-EE875A2945DC}" type="pres">
      <dgm:prSet presAssocID="{EFCE92CF-935C-498B-B9F9-B51A39A8936B}" presName="composite2" presStyleCnt="0"/>
      <dgm:spPr/>
    </dgm:pt>
    <dgm:pt modelId="{D642142B-D6A9-4742-8D63-182ABA177A2E}" type="pres">
      <dgm:prSet presAssocID="{EFCE92CF-935C-498B-B9F9-B51A39A8936B}" presName="background2" presStyleLbl="node2" presStyleIdx="4" presStyleCnt="10"/>
      <dgm:spPr>
        <a:solidFill>
          <a:srgbClr val="7030A0"/>
        </a:solidFill>
      </dgm:spPr>
      <dgm:t>
        <a:bodyPr/>
        <a:lstStyle/>
        <a:p>
          <a:endParaRPr lang="tr-TR"/>
        </a:p>
      </dgm:t>
    </dgm:pt>
    <dgm:pt modelId="{85A6453E-BD84-4EC8-9BB5-3DD751F5D7D8}" type="pres">
      <dgm:prSet presAssocID="{EFCE92CF-935C-498B-B9F9-B51A39A8936B}" presName="text2" presStyleLbl="fgAcc2" presStyleIdx="4" presStyleCnt="10" custScaleX="119568" custScaleY="126239">
        <dgm:presLayoutVars>
          <dgm:chPref val="3"/>
        </dgm:presLayoutVars>
      </dgm:prSet>
      <dgm:spPr/>
      <dgm:t>
        <a:bodyPr/>
        <a:lstStyle/>
        <a:p>
          <a:endParaRPr lang="tr-TR"/>
        </a:p>
      </dgm:t>
    </dgm:pt>
    <dgm:pt modelId="{CC6D5C32-35E9-4AB8-9B8A-B034C33EE5C3}" type="pres">
      <dgm:prSet presAssocID="{EFCE92CF-935C-498B-B9F9-B51A39A8936B}" presName="hierChild3" presStyleCnt="0"/>
      <dgm:spPr/>
    </dgm:pt>
    <dgm:pt modelId="{52B6F48B-D5FA-4E7D-BDF3-DECA14E44199}" type="pres">
      <dgm:prSet presAssocID="{24690624-BFE9-4D8F-B371-BD781C5B363D}" presName="Name10" presStyleLbl="parChTrans1D2" presStyleIdx="5" presStyleCnt="10"/>
      <dgm:spPr/>
      <dgm:t>
        <a:bodyPr/>
        <a:lstStyle/>
        <a:p>
          <a:endParaRPr lang="tr-TR"/>
        </a:p>
      </dgm:t>
    </dgm:pt>
    <dgm:pt modelId="{1D3EA923-E019-484F-9093-2D8883D93D3F}" type="pres">
      <dgm:prSet presAssocID="{2214C0CC-5979-48C5-981B-85EB7C1BB96B}" presName="hierRoot2" presStyleCnt="0"/>
      <dgm:spPr/>
    </dgm:pt>
    <dgm:pt modelId="{B40039D6-9E61-45FB-B9D4-44D981D9FA63}" type="pres">
      <dgm:prSet presAssocID="{2214C0CC-5979-48C5-981B-85EB7C1BB96B}" presName="composite2" presStyleCnt="0"/>
      <dgm:spPr/>
    </dgm:pt>
    <dgm:pt modelId="{4534689C-4574-4B9C-B1E9-A198BE2FD296}" type="pres">
      <dgm:prSet presAssocID="{2214C0CC-5979-48C5-981B-85EB7C1BB96B}" presName="background2" presStyleLbl="node2" presStyleIdx="5" presStyleCnt="10"/>
      <dgm:spPr>
        <a:solidFill>
          <a:srgbClr val="7030A0"/>
        </a:solidFill>
      </dgm:spPr>
      <dgm:t>
        <a:bodyPr/>
        <a:lstStyle/>
        <a:p>
          <a:endParaRPr lang="tr-TR"/>
        </a:p>
      </dgm:t>
    </dgm:pt>
    <dgm:pt modelId="{67E8A5DC-2AF3-44D6-ACCA-2D8A8EA9C916}" type="pres">
      <dgm:prSet presAssocID="{2214C0CC-5979-48C5-981B-85EB7C1BB96B}" presName="text2" presStyleLbl="fgAcc2" presStyleIdx="5" presStyleCnt="10" custScaleY="106710">
        <dgm:presLayoutVars>
          <dgm:chPref val="3"/>
        </dgm:presLayoutVars>
      </dgm:prSet>
      <dgm:spPr/>
      <dgm:t>
        <a:bodyPr/>
        <a:lstStyle/>
        <a:p>
          <a:endParaRPr lang="tr-TR"/>
        </a:p>
      </dgm:t>
    </dgm:pt>
    <dgm:pt modelId="{C11BFAFD-DC67-4FC3-9302-1AF1B0A109F3}" type="pres">
      <dgm:prSet presAssocID="{2214C0CC-5979-48C5-981B-85EB7C1BB96B}" presName="hierChild3" presStyleCnt="0"/>
      <dgm:spPr/>
    </dgm:pt>
    <dgm:pt modelId="{21969212-4FBF-421D-95A0-C59A06DBE3B7}" type="pres">
      <dgm:prSet presAssocID="{8B4348CD-6074-4B26-9BC1-3FBB83B94AB0}" presName="Name10" presStyleLbl="parChTrans1D2" presStyleIdx="6" presStyleCnt="10"/>
      <dgm:spPr/>
      <dgm:t>
        <a:bodyPr/>
        <a:lstStyle/>
        <a:p>
          <a:endParaRPr lang="tr-TR"/>
        </a:p>
      </dgm:t>
    </dgm:pt>
    <dgm:pt modelId="{D901EE85-42EF-49BE-8D93-224371852B03}" type="pres">
      <dgm:prSet presAssocID="{133FFB6A-C315-4C35-B476-2C1D243717F2}" presName="hierRoot2" presStyleCnt="0"/>
      <dgm:spPr/>
    </dgm:pt>
    <dgm:pt modelId="{F89FC817-7118-40DE-9D7D-D9794E69FFDC}" type="pres">
      <dgm:prSet presAssocID="{133FFB6A-C315-4C35-B476-2C1D243717F2}" presName="composite2" presStyleCnt="0"/>
      <dgm:spPr/>
    </dgm:pt>
    <dgm:pt modelId="{DA332297-F69D-4C62-84C9-3D15D8B8B4F6}" type="pres">
      <dgm:prSet presAssocID="{133FFB6A-C315-4C35-B476-2C1D243717F2}" presName="background2" presStyleLbl="node2" presStyleIdx="6" presStyleCnt="10"/>
      <dgm:spPr>
        <a:solidFill>
          <a:srgbClr val="7030A0"/>
        </a:solidFill>
      </dgm:spPr>
      <dgm:t>
        <a:bodyPr/>
        <a:lstStyle/>
        <a:p>
          <a:endParaRPr lang="tr-TR"/>
        </a:p>
      </dgm:t>
    </dgm:pt>
    <dgm:pt modelId="{1AA7C1D7-DA1D-41D9-91EB-61455E30CA3D}" type="pres">
      <dgm:prSet presAssocID="{133FFB6A-C315-4C35-B476-2C1D243717F2}" presName="text2" presStyleLbl="fgAcc2" presStyleIdx="6" presStyleCnt="10" custScaleX="126876" custScaleY="140166">
        <dgm:presLayoutVars>
          <dgm:chPref val="3"/>
        </dgm:presLayoutVars>
      </dgm:prSet>
      <dgm:spPr/>
      <dgm:t>
        <a:bodyPr/>
        <a:lstStyle/>
        <a:p>
          <a:endParaRPr lang="tr-TR"/>
        </a:p>
      </dgm:t>
    </dgm:pt>
    <dgm:pt modelId="{4BE3FD83-9F34-4617-9651-5E711CAC3327}" type="pres">
      <dgm:prSet presAssocID="{133FFB6A-C315-4C35-B476-2C1D243717F2}" presName="hierChild3" presStyleCnt="0"/>
      <dgm:spPr/>
    </dgm:pt>
    <dgm:pt modelId="{29C5227F-730E-411D-9B3E-53790134E3CA}" type="pres">
      <dgm:prSet presAssocID="{0E17869B-B3B8-4435-A37A-7641F03E2C9D}" presName="Name10" presStyleLbl="parChTrans1D2" presStyleIdx="7" presStyleCnt="10"/>
      <dgm:spPr/>
      <dgm:t>
        <a:bodyPr/>
        <a:lstStyle/>
        <a:p>
          <a:endParaRPr lang="tr-TR"/>
        </a:p>
      </dgm:t>
    </dgm:pt>
    <dgm:pt modelId="{EBE2B832-22FB-407E-8F65-BFA931C05498}" type="pres">
      <dgm:prSet presAssocID="{ABE54639-B9FD-4BD2-8F13-5B9A6B1519C9}" presName="hierRoot2" presStyleCnt="0"/>
      <dgm:spPr/>
    </dgm:pt>
    <dgm:pt modelId="{6EC340BD-4422-4D95-9EF3-4205FC9E64F4}" type="pres">
      <dgm:prSet presAssocID="{ABE54639-B9FD-4BD2-8F13-5B9A6B1519C9}" presName="composite2" presStyleCnt="0"/>
      <dgm:spPr/>
    </dgm:pt>
    <dgm:pt modelId="{6B381B64-FE4A-4318-ADD1-CCE254FF3564}" type="pres">
      <dgm:prSet presAssocID="{ABE54639-B9FD-4BD2-8F13-5B9A6B1519C9}" presName="background2" presStyleLbl="node2" presStyleIdx="7" presStyleCnt="10"/>
      <dgm:spPr>
        <a:solidFill>
          <a:srgbClr val="7030A0"/>
        </a:solidFill>
      </dgm:spPr>
      <dgm:t>
        <a:bodyPr/>
        <a:lstStyle/>
        <a:p>
          <a:endParaRPr lang="tr-TR"/>
        </a:p>
      </dgm:t>
    </dgm:pt>
    <dgm:pt modelId="{ED492F82-D2E8-442E-94A3-A31FDA4AAAC7}" type="pres">
      <dgm:prSet presAssocID="{ABE54639-B9FD-4BD2-8F13-5B9A6B1519C9}" presName="text2" presStyleLbl="fgAcc2" presStyleIdx="7" presStyleCnt="10" custScaleY="140876">
        <dgm:presLayoutVars>
          <dgm:chPref val="3"/>
        </dgm:presLayoutVars>
      </dgm:prSet>
      <dgm:spPr/>
      <dgm:t>
        <a:bodyPr/>
        <a:lstStyle/>
        <a:p>
          <a:endParaRPr lang="tr-TR"/>
        </a:p>
      </dgm:t>
    </dgm:pt>
    <dgm:pt modelId="{7515AF6B-FEDE-4D0B-A237-B8CB0C5096D7}" type="pres">
      <dgm:prSet presAssocID="{ABE54639-B9FD-4BD2-8F13-5B9A6B1519C9}" presName="hierChild3" presStyleCnt="0"/>
      <dgm:spPr/>
    </dgm:pt>
    <dgm:pt modelId="{C1126667-D898-44A7-A53B-798C9ED189B8}" type="pres">
      <dgm:prSet presAssocID="{EB91AF3A-3032-4C15-84BF-F9778CE6504B}" presName="Name10" presStyleLbl="parChTrans1D2" presStyleIdx="8" presStyleCnt="10"/>
      <dgm:spPr/>
      <dgm:t>
        <a:bodyPr/>
        <a:lstStyle/>
        <a:p>
          <a:endParaRPr lang="tr-TR"/>
        </a:p>
      </dgm:t>
    </dgm:pt>
    <dgm:pt modelId="{7A7EAD92-80B1-4C5E-BFE5-A486997564F7}" type="pres">
      <dgm:prSet presAssocID="{5E2F8126-0DF8-4084-B39A-6F859A03A031}" presName="hierRoot2" presStyleCnt="0"/>
      <dgm:spPr/>
    </dgm:pt>
    <dgm:pt modelId="{49B94C06-EDCD-4307-9095-09AF70AF8717}" type="pres">
      <dgm:prSet presAssocID="{5E2F8126-0DF8-4084-B39A-6F859A03A031}" presName="composite2" presStyleCnt="0"/>
      <dgm:spPr/>
    </dgm:pt>
    <dgm:pt modelId="{E58BCF44-0691-434D-8852-618094B9D8B3}" type="pres">
      <dgm:prSet presAssocID="{5E2F8126-0DF8-4084-B39A-6F859A03A031}" presName="background2" presStyleLbl="node2" presStyleIdx="8" presStyleCnt="10"/>
      <dgm:spPr>
        <a:solidFill>
          <a:srgbClr val="7030A0"/>
        </a:solidFill>
      </dgm:spPr>
      <dgm:t>
        <a:bodyPr/>
        <a:lstStyle/>
        <a:p>
          <a:endParaRPr lang="tr-TR"/>
        </a:p>
      </dgm:t>
    </dgm:pt>
    <dgm:pt modelId="{0E8467F8-6CA4-4D58-9E8D-A5FDD842A99C}" type="pres">
      <dgm:prSet presAssocID="{5E2F8126-0DF8-4084-B39A-6F859A03A031}" presName="text2" presStyleLbl="fgAcc2" presStyleIdx="8" presStyleCnt="10" custScaleY="143123">
        <dgm:presLayoutVars>
          <dgm:chPref val="3"/>
        </dgm:presLayoutVars>
      </dgm:prSet>
      <dgm:spPr/>
      <dgm:t>
        <a:bodyPr/>
        <a:lstStyle/>
        <a:p>
          <a:endParaRPr lang="tr-TR"/>
        </a:p>
      </dgm:t>
    </dgm:pt>
    <dgm:pt modelId="{BDB941AD-F07A-4488-82C1-B5B142CBDDA9}" type="pres">
      <dgm:prSet presAssocID="{5E2F8126-0DF8-4084-B39A-6F859A03A031}" presName="hierChild3" presStyleCnt="0"/>
      <dgm:spPr/>
    </dgm:pt>
    <dgm:pt modelId="{C007E867-6922-4490-9531-F7A4697140D2}" type="pres">
      <dgm:prSet presAssocID="{5E3AA802-2B80-4473-A083-1ABC81B9111F}" presName="Name10" presStyleLbl="parChTrans1D2" presStyleIdx="9" presStyleCnt="10"/>
      <dgm:spPr/>
      <dgm:t>
        <a:bodyPr/>
        <a:lstStyle/>
        <a:p>
          <a:endParaRPr lang="tr-TR"/>
        </a:p>
      </dgm:t>
    </dgm:pt>
    <dgm:pt modelId="{7FEFF3FD-CA1B-4B93-93C9-15BFA624D30C}" type="pres">
      <dgm:prSet presAssocID="{3D81D05B-3544-4126-AABC-C51955611E29}" presName="hierRoot2" presStyleCnt="0"/>
      <dgm:spPr/>
    </dgm:pt>
    <dgm:pt modelId="{224ABF33-79B2-40B9-BF4E-33529316DF19}" type="pres">
      <dgm:prSet presAssocID="{3D81D05B-3544-4126-AABC-C51955611E29}" presName="composite2" presStyleCnt="0"/>
      <dgm:spPr/>
    </dgm:pt>
    <dgm:pt modelId="{D0CB8B1C-BEA0-4588-A0D0-1C7F03041A9B}" type="pres">
      <dgm:prSet presAssocID="{3D81D05B-3544-4126-AABC-C51955611E29}" presName="background2" presStyleLbl="node2" presStyleIdx="9" presStyleCnt="10"/>
      <dgm:spPr>
        <a:solidFill>
          <a:srgbClr val="7030A0"/>
        </a:solidFill>
      </dgm:spPr>
      <dgm:t>
        <a:bodyPr/>
        <a:lstStyle/>
        <a:p>
          <a:endParaRPr lang="tr-TR"/>
        </a:p>
      </dgm:t>
    </dgm:pt>
    <dgm:pt modelId="{0ED5595A-E212-4515-9C21-4DB03926880B}" type="pres">
      <dgm:prSet presAssocID="{3D81D05B-3544-4126-AABC-C51955611E29}" presName="text2" presStyleLbl="fgAcc2" presStyleIdx="9" presStyleCnt="10" custScaleX="124623" custScaleY="153130">
        <dgm:presLayoutVars>
          <dgm:chPref val="3"/>
        </dgm:presLayoutVars>
      </dgm:prSet>
      <dgm:spPr/>
      <dgm:t>
        <a:bodyPr/>
        <a:lstStyle/>
        <a:p>
          <a:endParaRPr lang="tr-TR"/>
        </a:p>
      </dgm:t>
    </dgm:pt>
    <dgm:pt modelId="{1AFDBBEE-5A15-4B64-A355-7A6D3BB5D709}" type="pres">
      <dgm:prSet presAssocID="{3D81D05B-3544-4126-AABC-C51955611E29}" presName="hierChild3" presStyleCnt="0"/>
      <dgm:spPr/>
    </dgm:pt>
  </dgm:ptLst>
  <dgm:cxnLst>
    <dgm:cxn modelId="{DCD924AD-0FF5-40E3-8BE6-FC6B9903EC77}" srcId="{880A2A34-906D-46C1-B4D7-052EC30217DC}" destId="{133FFB6A-C315-4C35-B476-2C1D243717F2}" srcOrd="6" destOrd="0" parTransId="{8B4348CD-6074-4B26-9BC1-3FBB83B94AB0}" sibTransId="{0DE6A237-4C23-4F16-9808-D0A013DB6C19}"/>
    <dgm:cxn modelId="{51D5385E-CE1E-430F-8CC1-81F194DC9F29}" srcId="{880A2A34-906D-46C1-B4D7-052EC30217DC}" destId="{88A192C8-8B3C-480E-93CD-A1DB95118AA6}" srcOrd="2" destOrd="0" parTransId="{133B3181-5307-4181-9AFD-3A92501D2B58}" sibTransId="{DA3B199D-0155-4FF3-BFAA-A6BF2D29AF2B}"/>
    <dgm:cxn modelId="{AC1B0D41-9C9F-466E-9111-A9E74573FDDA}" srcId="{880A2A34-906D-46C1-B4D7-052EC30217DC}" destId="{EFCE92CF-935C-498B-B9F9-B51A39A8936B}" srcOrd="4" destOrd="0" parTransId="{C805CFD6-48EF-4266-A84F-93B255B43D85}" sibTransId="{714EF22A-446D-4055-AEAC-41567FC62F08}"/>
    <dgm:cxn modelId="{1B4796C0-2227-4F2A-BF6A-F15B4BE0A1AA}" type="presOf" srcId="{880A2A34-906D-46C1-B4D7-052EC30217DC}" destId="{5A16CE9F-3BD8-4B84-8E3A-A387B2B8C1C1}" srcOrd="0" destOrd="0" presId="urn:microsoft.com/office/officeart/2005/8/layout/hierarchy1"/>
    <dgm:cxn modelId="{8CCAE25A-AF98-4C29-9582-C593CD9AFC08}" type="presOf" srcId="{4CF8B5F7-51BD-478F-8A9A-ABE0C4F92A5F}" destId="{94CBBA01-5212-45D4-9EA5-9ADE93E863BC}" srcOrd="0" destOrd="0" presId="urn:microsoft.com/office/officeart/2005/8/layout/hierarchy1"/>
    <dgm:cxn modelId="{5ED84556-6DDE-4F11-83C7-7296417CED6E}" type="presOf" srcId="{8B4348CD-6074-4B26-9BC1-3FBB83B94AB0}" destId="{21969212-4FBF-421D-95A0-C59A06DBE3B7}" srcOrd="0" destOrd="0" presId="urn:microsoft.com/office/officeart/2005/8/layout/hierarchy1"/>
    <dgm:cxn modelId="{E79AEECF-133A-47F0-820A-B017F74B26AA}" type="presOf" srcId="{0E17869B-B3B8-4435-A37A-7641F03E2C9D}" destId="{29C5227F-730E-411D-9B3E-53790134E3CA}" srcOrd="0" destOrd="0" presId="urn:microsoft.com/office/officeart/2005/8/layout/hierarchy1"/>
    <dgm:cxn modelId="{4C86FA84-DEDD-45D0-A7F7-540B7AED9964}" type="presOf" srcId="{2214C0CC-5979-48C5-981B-85EB7C1BB96B}" destId="{67E8A5DC-2AF3-44D6-ACCA-2D8A8EA9C916}" srcOrd="0" destOrd="0" presId="urn:microsoft.com/office/officeart/2005/8/layout/hierarchy1"/>
    <dgm:cxn modelId="{C10BADCA-6E9F-45CA-94BB-F88BB80693B8}" type="presOf" srcId="{B09C7536-AB6A-47A6-BFA6-598A1A4B3AA7}" destId="{4EA818DB-E80F-4635-B0FA-BF501C1B2105}" srcOrd="0" destOrd="0" presId="urn:microsoft.com/office/officeart/2005/8/layout/hierarchy1"/>
    <dgm:cxn modelId="{327C70B0-3477-4DEF-ACD1-E7769B2991BA}" type="presOf" srcId="{88A192C8-8B3C-480E-93CD-A1DB95118AA6}" destId="{362042FE-8C9E-486F-BFEA-463A358FC103}" srcOrd="0" destOrd="0" presId="urn:microsoft.com/office/officeart/2005/8/layout/hierarchy1"/>
    <dgm:cxn modelId="{CAB520F9-F173-4C52-A3C0-68B1ACA59E23}" type="presOf" srcId="{5E3AA802-2B80-4473-A083-1ABC81B9111F}" destId="{C007E867-6922-4490-9531-F7A4697140D2}" srcOrd="0" destOrd="0" presId="urn:microsoft.com/office/officeart/2005/8/layout/hierarchy1"/>
    <dgm:cxn modelId="{EE31B27A-D1A3-4C39-B325-B6A6274D681C}" type="presOf" srcId="{B2D8280B-EAE1-44AB-BD0E-1609256D9C37}" destId="{DFAF7BEF-CE18-49C6-8882-A7F996664601}" srcOrd="0" destOrd="0" presId="urn:microsoft.com/office/officeart/2005/8/layout/hierarchy1"/>
    <dgm:cxn modelId="{9C69C16E-2640-419D-B73B-F9335ABCEEE6}" srcId="{880A2A34-906D-46C1-B4D7-052EC30217DC}" destId="{F7F3F637-9725-4B7E-A9B2-0CEFF97BC2E8}" srcOrd="3" destOrd="0" parTransId="{6D982D74-7682-406E-9E52-4DFA66A03EC2}" sibTransId="{57AE1968-652A-45D5-84E1-F4717FC83DA5}"/>
    <dgm:cxn modelId="{3343313D-3797-4915-8DE7-2D4969DC37FD}" srcId="{880A2A34-906D-46C1-B4D7-052EC30217DC}" destId="{5E2F8126-0DF8-4084-B39A-6F859A03A031}" srcOrd="8" destOrd="0" parTransId="{EB91AF3A-3032-4C15-84BF-F9778CE6504B}" sibTransId="{5C78EDF1-4101-4902-A289-C3ED0F2CC60D}"/>
    <dgm:cxn modelId="{71EB57E7-C023-415D-8438-DD38341EE801}" type="presOf" srcId="{133B3181-5307-4181-9AFD-3A92501D2B58}" destId="{45E753A6-B430-4B00-85B8-5838B7AA40B9}" srcOrd="0" destOrd="0" presId="urn:microsoft.com/office/officeart/2005/8/layout/hierarchy1"/>
    <dgm:cxn modelId="{CAC489F3-F3B6-4098-B82F-DC30DBD93259}" type="presOf" srcId="{6D982D74-7682-406E-9E52-4DFA66A03EC2}" destId="{DA03B25B-B20B-4B84-BE76-04F08B9ED976}" srcOrd="0" destOrd="0" presId="urn:microsoft.com/office/officeart/2005/8/layout/hierarchy1"/>
    <dgm:cxn modelId="{1D5951EF-9F15-42A0-AEC9-551169678799}" type="presOf" srcId="{405EB561-5042-4CFE-B659-1F43E2C1C181}" destId="{4DABE7EA-52AE-4107-A2CB-09C440CDC044}" srcOrd="0" destOrd="0" presId="urn:microsoft.com/office/officeart/2005/8/layout/hierarchy1"/>
    <dgm:cxn modelId="{903A1B5C-2B96-4711-BC2E-5DF1620B33C2}" type="presOf" srcId="{EB91AF3A-3032-4C15-84BF-F9778CE6504B}" destId="{C1126667-D898-44A7-A53B-798C9ED189B8}" srcOrd="0" destOrd="0" presId="urn:microsoft.com/office/officeart/2005/8/layout/hierarchy1"/>
    <dgm:cxn modelId="{D1897430-8330-4993-B7E1-9FDC82ABA983}" srcId="{880A2A34-906D-46C1-B4D7-052EC30217DC}" destId="{4CF8B5F7-51BD-478F-8A9A-ABE0C4F92A5F}" srcOrd="0" destOrd="0" parTransId="{B2D8280B-EAE1-44AB-BD0E-1609256D9C37}" sibTransId="{3D27F067-6161-42C4-9B7D-18F8ADFD369E}"/>
    <dgm:cxn modelId="{B8C84A4F-898A-4497-8659-D52E77E65492}" type="presOf" srcId="{3D81D05B-3544-4126-AABC-C51955611E29}" destId="{0ED5595A-E212-4515-9C21-4DB03926880B}" srcOrd="0" destOrd="0" presId="urn:microsoft.com/office/officeart/2005/8/layout/hierarchy1"/>
    <dgm:cxn modelId="{83F22D83-3371-41B2-B1D6-74A59ECF86EE}" type="presOf" srcId="{EFCE92CF-935C-498B-B9F9-B51A39A8936B}" destId="{85A6453E-BD84-4EC8-9BB5-3DD751F5D7D8}" srcOrd="0" destOrd="0" presId="urn:microsoft.com/office/officeart/2005/8/layout/hierarchy1"/>
    <dgm:cxn modelId="{DA13D0E1-0647-4648-A1FB-A4EEC95A3874}" srcId="{880A2A34-906D-46C1-B4D7-052EC30217DC}" destId="{A4B28E0D-F17A-4FB1-A7A2-D1A4435CE140}" srcOrd="1" destOrd="0" parTransId="{B09C7536-AB6A-47A6-BFA6-598A1A4B3AA7}" sibTransId="{87CE3AF5-89D4-41ED-AB41-0085159D56DA}"/>
    <dgm:cxn modelId="{DDF01F4B-E20B-4C47-BE1F-FD6988081A4E}" srcId="{880A2A34-906D-46C1-B4D7-052EC30217DC}" destId="{2214C0CC-5979-48C5-981B-85EB7C1BB96B}" srcOrd="5" destOrd="0" parTransId="{24690624-BFE9-4D8F-B371-BD781C5B363D}" sibTransId="{5AABC443-8745-4F33-B8F5-C00601513E7B}"/>
    <dgm:cxn modelId="{DDD475A8-4F3C-4343-A77A-3FA7E078A6C7}" srcId="{405EB561-5042-4CFE-B659-1F43E2C1C181}" destId="{880A2A34-906D-46C1-B4D7-052EC30217DC}" srcOrd="0" destOrd="0" parTransId="{81780418-D5B8-4745-B41F-EAF72256B67A}" sibTransId="{E6B18AFA-5FE2-4B8D-9C97-CE61A3533192}"/>
    <dgm:cxn modelId="{5AFF0DA0-F67A-4C54-ABCC-C19F84A2497B}" type="presOf" srcId="{A4B28E0D-F17A-4FB1-A7A2-D1A4435CE140}" destId="{84062401-B025-4C0F-A4F8-B47282BCBBAA}" srcOrd="0" destOrd="0" presId="urn:microsoft.com/office/officeart/2005/8/layout/hierarchy1"/>
    <dgm:cxn modelId="{2591AB38-8421-4391-8367-9C55AF31F10E}" srcId="{880A2A34-906D-46C1-B4D7-052EC30217DC}" destId="{ABE54639-B9FD-4BD2-8F13-5B9A6B1519C9}" srcOrd="7" destOrd="0" parTransId="{0E17869B-B3B8-4435-A37A-7641F03E2C9D}" sibTransId="{E03C0B67-30FC-4CF3-BE56-E50BDB90BF69}"/>
    <dgm:cxn modelId="{5173D1C6-0870-4ADA-B80B-1445C14EE633}" type="presOf" srcId="{24690624-BFE9-4D8F-B371-BD781C5B363D}" destId="{52B6F48B-D5FA-4E7D-BDF3-DECA14E44199}" srcOrd="0" destOrd="0" presId="urn:microsoft.com/office/officeart/2005/8/layout/hierarchy1"/>
    <dgm:cxn modelId="{F5E15CAB-7619-469C-996F-9FEE9405FF0E}" type="presOf" srcId="{133FFB6A-C315-4C35-B476-2C1D243717F2}" destId="{1AA7C1D7-DA1D-41D9-91EB-61455E30CA3D}" srcOrd="0" destOrd="0" presId="urn:microsoft.com/office/officeart/2005/8/layout/hierarchy1"/>
    <dgm:cxn modelId="{23399ACF-81BF-479B-BA7C-FBABE2355600}" type="presOf" srcId="{F7F3F637-9725-4B7E-A9B2-0CEFF97BC2E8}" destId="{D3AEC2E3-7D7F-49EC-872F-CDD95B82670E}" srcOrd="0" destOrd="0" presId="urn:microsoft.com/office/officeart/2005/8/layout/hierarchy1"/>
    <dgm:cxn modelId="{EF12E3DF-D449-4254-A9B1-08564942710E}" srcId="{880A2A34-906D-46C1-B4D7-052EC30217DC}" destId="{3D81D05B-3544-4126-AABC-C51955611E29}" srcOrd="9" destOrd="0" parTransId="{5E3AA802-2B80-4473-A083-1ABC81B9111F}" sibTransId="{7A16577A-55E6-4AB6-BC39-8BBAC859A40B}"/>
    <dgm:cxn modelId="{C2C53AB9-ED4F-4357-8185-0A9446FDB88A}" type="presOf" srcId="{ABE54639-B9FD-4BD2-8F13-5B9A6B1519C9}" destId="{ED492F82-D2E8-442E-94A3-A31FDA4AAAC7}" srcOrd="0" destOrd="0" presId="urn:microsoft.com/office/officeart/2005/8/layout/hierarchy1"/>
    <dgm:cxn modelId="{01A9F4FD-5DAB-4C91-82A2-AEA0B0A26BD5}" type="presOf" srcId="{5E2F8126-0DF8-4084-B39A-6F859A03A031}" destId="{0E8467F8-6CA4-4D58-9E8D-A5FDD842A99C}" srcOrd="0" destOrd="0" presId="urn:microsoft.com/office/officeart/2005/8/layout/hierarchy1"/>
    <dgm:cxn modelId="{5DF30461-D656-42A3-949F-0C6B511F11F4}" type="presOf" srcId="{C805CFD6-48EF-4266-A84F-93B255B43D85}" destId="{9CCF63F5-9530-4A89-87F8-90734BB8EDD7}" srcOrd="0" destOrd="0" presId="urn:microsoft.com/office/officeart/2005/8/layout/hierarchy1"/>
    <dgm:cxn modelId="{AA42F8D9-3B77-4BA9-AB9F-FFBECE3A110B}" type="presParOf" srcId="{4DABE7EA-52AE-4107-A2CB-09C440CDC044}" destId="{E9EDD04E-55D2-4334-BD83-3ACD4B224EE0}" srcOrd="0" destOrd="0" presId="urn:microsoft.com/office/officeart/2005/8/layout/hierarchy1"/>
    <dgm:cxn modelId="{5FAEEDB6-D09A-4D53-98C8-9A53C20712B2}" type="presParOf" srcId="{E9EDD04E-55D2-4334-BD83-3ACD4B224EE0}" destId="{1F55E5F2-0CB1-425A-AB65-C42633008707}" srcOrd="0" destOrd="0" presId="urn:microsoft.com/office/officeart/2005/8/layout/hierarchy1"/>
    <dgm:cxn modelId="{16D626D5-9B80-4B4F-9861-A195FE0835D5}" type="presParOf" srcId="{1F55E5F2-0CB1-425A-AB65-C42633008707}" destId="{965227EB-27C6-42DF-A8EE-D8526379A080}" srcOrd="0" destOrd="0" presId="urn:microsoft.com/office/officeart/2005/8/layout/hierarchy1"/>
    <dgm:cxn modelId="{FB50E622-3C05-4158-BD6B-446075F0D73C}" type="presParOf" srcId="{1F55E5F2-0CB1-425A-AB65-C42633008707}" destId="{5A16CE9F-3BD8-4B84-8E3A-A387B2B8C1C1}" srcOrd="1" destOrd="0" presId="urn:microsoft.com/office/officeart/2005/8/layout/hierarchy1"/>
    <dgm:cxn modelId="{9F973EEE-A6BC-4C59-9988-2C9A6BAE725B}" type="presParOf" srcId="{E9EDD04E-55D2-4334-BD83-3ACD4B224EE0}" destId="{837F9BDF-3B8E-4776-A426-3694A4154CC0}" srcOrd="1" destOrd="0" presId="urn:microsoft.com/office/officeart/2005/8/layout/hierarchy1"/>
    <dgm:cxn modelId="{FB24E952-8F9D-410E-93CA-4DEB88DEFA7E}" type="presParOf" srcId="{837F9BDF-3B8E-4776-A426-3694A4154CC0}" destId="{DFAF7BEF-CE18-49C6-8882-A7F996664601}" srcOrd="0" destOrd="0" presId="urn:microsoft.com/office/officeart/2005/8/layout/hierarchy1"/>
    <dgm:cxn modelId="{ED905A72-79D0-42C1-BED4-4DBD303C3F39}" type="presParOf" srcId="{837F9BDF-3B8E-4776-A426-3694A4154CC0}" destId="{1AECC55F-381C-41BF-B7A1-FE51186CD799}" srcOrd="1" destOrd="0" presId="urn:microsoft.com/office/officeart/2005/8/layout/hierarchy1"/>
    <dgm:cxn modelId="{E50D4C68-5304-4E6A-8517-21BD279EEDEB}" type="presParOf" srcId="{1AECC55F-381C-41BF-B7A1-FE51186CD799}" destId="{F8F43E29-D3FA-4ACB-9CAB-0E410F3DD18F}" srcOrd="0" destOrd="0" presId="urn:microsoft.com/office/officeart/2005/8/layout/hierarchy1"/>
    <dgm:cxn modelId="{D54FDA27-119E-41F6-A034-91289F884110}" type="presParOf" srcId="{F8F43E29-D3FA-4ACB-9CAB-0E410F3DD18F}" destId="{B87BD8B8-3F39-4D9E-8413-412FA2D525E8}" srcOrd="0" destOrd="0" presId="urn:microsoft.com/office/officeart/2005/8/layout/hierarchy1"/>
    <dgm:cxn modelId="{EDDEF949-DD8A-45DE-8203-499172C33B87}" type="presParOf" srcId="{F8F43E29-D3FA-4ACB-9CAB-0E410F3DD18F}" destId="{94CBBA01-5212-45D4-9EA5-9ADE93E863BC}" srcOrd="1" destOrd="0" presId="urn:microsoft.com/office/officeart/2005/8/layout/hierarchy1"/>
    <dgm:cxn modelId="{494D0F6D-58CA-4DB4-86D8-E21E7AF4E528}" type="presParOf" srcId="{1AECC55F-381C-41BF-B7A1-FE51186CD799}" destId="{D6D3B485-EDD0-4D19-8BE5-97E1055DBABB}" srcOrd="1" destOrd="0" presId="urn:microsoft.com/office/officeart/2005/8/layout/hierarchy1"/>
    <dgm:cxn modelId="{B4303B07-4F60-481F-A373-43B1A060E524}" type="presParOf" srcId="{837F9BDF-3B8E-4776-A426-3694A4154CC0}" destId="{4EA818DB-E80F-4635-B0FA-BF501C1B2105}" srcOrd="2" destOrd="0" presId="urn:microsoft.com/office/officeart/2005/8/layout/hierarchy1"/>
    <dgm:cxn modelId="{00A9A972-C649-4867-8AFD-DD174111C26F}" type="presParOf" srcId="{837F9BDF-3B8E-4776-A426-3694A4154CC0}" destId="{AF2FF8A3-7295-4304-A80D-91D2C39F02A6}" srcOrd="3" destOrd="0" presId="urn:microsoft.com/office/officeart/2005/8/layout/hierarchy1"/>
    <dgm:cxn modelId="{59F5B8BD-8259-49B7-9AEF-BB40EEC0EA24}" type="presParOf" srcId="{AF2FF8A3-7295-4304-A80D-91D2C39F02A6}" destId="{40933127-9B72-4E43-90BF-2FC04DCC20B6}" srcOrd="0" destOrd="0" presId="urn:microsoft.com/office/officeart/2005/8/layout/hierarchy1"/>
    <dgm:cxn modelId="{8AF450A7-D68A-44E8-B9AF-B2B389E034A3}" type="presParOf" srcId="{40933127-9B72-4E43-90BF-2FC04DCC20B6}" destId="{17723145-A9D5-45A5-B08A-1049105F1C6F}" srcOrd="0" destOrd="0" presId="urn:microsoft.com/office/officeart/2005/8/layout/hierarchy1"/>
    <dgm:cxn modelId="{69CC7EF4-E391-462F-BAC9-603B08F2859C}" type="presParOf" srcId="{40933127-9B72-4E43-90BF-2FC04DCC20B6}" destId="{84062401-B025-4C0F-A4F8-B47282BCBBAA}" srcOrd="1" destOrd="0" presId="urn:microsoft.com/office/officeart/2005/8/layout/hierarchy1"/>
    <dgm:cxn modelId="{CB423E6E-CAA2-4689-A910-4372E68D6391}" type="presParOf" srcId="{AF2FF8A3-7295-4304-A80D-91D2C39F02A6}" destId="{2B7E5422-CD53-4A5D-BEA5-0AF699DBFC61}" srcOrd="1" destOrd="0" presId="urn:microsoft.com/office/officeart/2005/8/layout/hierarchy1"/>
    <dgm:cxn modelId="{FF528A19-B983-42C9-9579-61130163DBFF}" type="presParOf" srcId="{837F9BDF-3B8E-4776-A426-3694A4154CC0}" destId="{45E753A6-B430-4B00-85B8-5838B7AA40B9}" srcOrd="4" destOrd="0" presId="urn:microsoft.com/office/officeart/2005/8/layout/hierarchy1"/>
    <dgm:cxn modelId="{A02A326E-B5AF-4D55-AB86-45452CFDBF89}" type="presParOf" srcId="{837F9BDF-3B8E-4776-A426-3694A4154CC0}" destId="{2647FF4A-FABD-4774-BD97-E933FFE6001F}" srcOrd="5" destOrd="0" presId="urn:microsoft.com/office/officeart/2005/8/layout/hierarchy1"/>
    <dgm:cxn modelId="{E55C58DF-C33D-4DC5-BA4F-E06501C980E5}" type="presParOf" srcId="{2647FF4A-FABD-4774-BD97-E933FFE6001F}" destId="{7959B65F-89FF-4964-A27F-F22086E06F31}" srcOrd="0" destOrd="0" presId="urn:microsoft.com/office/officeart/2005/8/layout/hierarchy1"/>
    <dgm:cxn modelId="{5CBF14BE-0F32-4053-9C61-9A465DE51E2C}" type="presParOf" srcId="{7959B65F-89FF-4964-A27F-F22086E06F31}" destId="{481284DE-EBE7-4E91-8184-4EC0E5B0C874}" srcOrd="0" destOrd="0" presId="urn:microsoft.com/office/officeart/2005/8/layout/hierarchy1"/>
    <dgm:cxn modelId="{5FB73F73-9F71-49AD-A522-6DE48428C889}" type="presParOf" srcId="{7959B65F-89FF-4964-A27F-F22086E06F31}" destId="{362042FE-8C9E-486F-BFEA-463A358FC103}" srcOrd="1" destOrd="0" presId="urn:microsoft.com/office/officeart/2005/8/layout/hierarchy1"/>
    <dgm:cxn modelId="{307729A8-A772-4C4A-90A0-BCBD2AB6C16A}" type="presParOf" srcId="{2647FF4A-FABD-4774-BD97-E933FFE6001F}" destId="{8FF8DA83-7BFF-429C-80A0-C3E491CB3E72}" srcOrd="1" destOrd="0" presId="urn:microsoft.com/office/officeart/2005/8/layout/hierarchy1"/>
    <dgm:cxn modelId="{C1C4772F-53FF-448E-9B35-A81FDB519658}" type="presParOf" srcId="{837F9BDF-3B8E-4776-A426-3694A4154CC0}" destId="{DA03B25B-B20B-4B84-BE76-04F08B9ED976}" srcOrd="6" destOrd="0" presId="urn:microsoft.com/office/officeart/2005/8/layout/hierarchy1"/>
    <dgm:cxn modelId="{B04D7B06-5A72-45A3-A6B3-D03C6BA302A2}" type="presParOf" srcId="{837F9BDF-3B8E-4776-A426-3694A4154CC0}" destId="{B4F11A0E-C2B0-480C-9630-701ED0CB13E8}" srcOrd="7" destOrd="0" presId="urn:microsoft.com/office/officeart/2005/8/layout/hierarchy1"/>
    <dgm:cxn modelId="{192BFBAF-74E8-4351-A279-00B801F77B2B}" type="presParOf" srcId="{B4F11A0E-C2B0-480C-9630-701ED0CB13E8}" destId="{72D3E69C-A6EB-43B3-B4BB-619713B44986}" srcOrd="0" destOrd="0" presId="urn:microsoft.com/office/officeart/2005/8/layout/hierarchy1"/>
    <dgm:cxn modelId="{F20F0E13-9043-4CF2-BCC1-3F218597FE23}" type="presParOf" srcId="{72D3E69C-A6EB-43B3-B4BB-619713B44986}" destId="{06EFC7CA-407E-4D06-9282-08F24AD7D049}" srcOrd="0" destOrd="0" presId="urn:microsoft.com/office/officeart/2005/8/layout/hierarchy1"/>
    <dgm:cxn modelId="{BAF8E676-AE8B-4E95-9013-48C78FE407C3}" type="presParOf" srcId="{72D3E69C-A6EB-43B3-B4BB-619713B44986}" destId="{D3AEC2E3-7D7F-49EC-872F-CDD95B82670E}" srcOrd="1" destOrd="0" presId="urn:microsoft.com/office/officeart/2005/8/layout/hierarchy1"/>
    <dgm:cxn modelId="{01564418-585E-4C91-BAD9-BE345849D86D}" type="presParOf" srcId="{B4F11A0E-C2B0-480C-9630-701ED0CB13E8}" destId="{BE61DEE6-3157-4766-B8B8-D8DAB66AE14C}" srcOrd="1" destOrd="0" presId="urn:microsoft.com/office/officeart/2005/8/layout/hierarchy1"/>
    <dgm:cxn modelId="{B99E708E-125C-44EF-A0B1-42B3F698453F}" type="presParOf" srcId="{837F9BDF-3B8E-4776-A426-3694A4154CC0}" destId="{9CCF63F5-9530-4A89-87F8-90734BB8EDD7}" srcOrd="8" destOrd="0" presId="urn:microsoft.com/office/officeart/2005/8/layout/hierarchy1"/>
    <dgm:cxn modelId="{93044BA2-0FC7-42F4-B07C-EAC31BBCDA75}" type="presParOf" srcId="{837F9BDF-3B8E-4776-A426-3694A4154CC0}" destId="{AF588371-E41D-4C1B-B66D-37A2985A0CD0}" srcOrd="9" destOrd="0" presId="urn:microsoft.com/office/officeart/2005/8/layout/hierarchy1"/>
    <dgm:cxn modelId="{41E1C845-EC72-4547-B455-5AA8438C4460}" type="presParOf" srcId="{AF588371-E41D-4C1B-B66D-37A2985A0CD0}" destId="{B1B79FDB-B738-4BFD-94BF-EE875A2945DC}" srcOrd="0" destOrd="0" presId="urn:microsoft.com/office/officeart/2005/8/layout/hierarchy1"/>
    <dgm:cxn modelId="{FDDC9932-45AC-40D1-A11F-3DC7A3338992}" type="presParOf" srcId="{B1B79FDB-B738-4BFD-94BF-EE875A2945DC}" destId="{D642142B-D6A9-4742-8D63-182ABA177A2E}" srcOrd="0" destOrd="0" presId="urn:microsoft.com/office/officeart/2005/8/layout/hierarchy1"/>
    <dgm:cxn modelId="{DFC780C9-EB06-46E8-8048-2FA90289AC36}" type="presParOf" srcId="{B1B79FDB-B738-4BFD-94BF-EE875A2945DC}" destId="{85A6453E-BD84-4EC8-9BB5-3DD751F5D7D8}" srcOrd="1" destOrd="0" presId="urn:microsoft.com/office/officeart/2005/8/layout/hierarchy1"/>
    <dgm:cxn modelId="{629BEFD8-B69F-4539-AB77-FEBA85DA2EA6}" type="presParOf" srcId="{AF588371-E41D-4C1B-B66D-37A2985A0CD0}" destId="{CC6D5C32-35E9-4AB8-9B8A-B034C33EE5C3}" srcOrd="1" destOrd="0" presId="urn:microsoft.com/office/officeart/2005/8/layout/hierarchy1"/>
    <dgm:cxn modelId="{18AA3834-60BB-4C98-AEB3-73C6FAE78FDE}" type="presParOf" srcId="{837F9BDF-3B8E-4776-A426-3694A4154CC0}" destId="{52B6F48B-D5FA-4E7D-BDF3-DECA14E44199}" srcOrd="10" destOrd="0" presId="urn:microsoft.com/office/officeart/2005/8/layout/hierarchy1"/>
    <dgm:cxn modelId="{4AA75A38-2BF1-4A6F-95C6-7CA2AE978FC9}" type="presParOf" srcId="{837F9BDF-3B8E-4776-A426-3694A4154CC0}" destId="{1D3EA923-E019-484F-9093-2D8883D93D3F}" srcOrd="11" destOrd="0" presId="urn:microsoft.com/office/officeart/2005/8/layout/hierarchy1"/>
    <dgm:cxn modelId="{E5AF7EA8-C002-4D13-BF53-6FD15CBDC314}" type="presParOf" srcId="{1D3EA923-E019-484F-9093-2D8883D93D3F}" destId="{B40039D6-9E61-45FB-B9D4-44D981D9FA63}" srcOrd="0" destOrd="0" presId="urn:microsoft.com/office/officeart/2005/8/layout/hierarchy1"/>
    <dgm:cxn modelId="{6EDBE029-C460-4E9B-A360-9A0ED81D54EE}" type="presParOf" srcId="{B40039D6-9E61-45FB-B9D4-44D981D9FA63}" destId="{4534689C-4574-4B9C-B1E9-A198BE2FD296}" srcOrd="0" destOrd="0" presId="urn:microsoft.com/office/officeart/2005/8/layout/hierarchy1"/>
    <dgm:cxn modelId="{CE9DABED-5929-4A83-A137-4B8C6C8BFF87}" type="presParOf" srcId="{B40039D6-9E61-45FB-B9D4-44D981D9FA63}" destId="{67E8A5DC-2AF3-44D6-ACCA-2D8A8EA9C916}" srcOrd="1" destOrd="0" presId="urn:microsoft.com/office/officeart/2005/8/layout/hierarchy1"/>
    <dgm:cxn modelId="{8E1ECBE6-6E28-4DE1-9494-BFFF07DF1C5D}" type="presParOf" srcId="{1D3EA923-E019-484F-9093-2D8883D93D3F}" destId="{C11BFAFD-DC67-4FC3-9302-1AF1B0A109F3}" srcOrd="1" destOrd="0" presId="urn:microsoft.com/office/officeart/2005/8/layout/hierarchy1"/>
    <dgm:cxn modelId="{BBEB484F-507A-47EE-BD06-E31382B7CE13}" type="presParOf" srcId="{837F9BDF-3B8E-4776-A426-3694A4154CC0}" destId="{21969212-4FBF-421D-95A0-C59A06DBE3B7}" srcOrd="12" destOrd="0" presId="urn:microsoft.com/office/officeart/2005/8/layout/hierarchy1"/>
    <dgm:cxn modelId="{84DDFD38-9777-4C94-B037-DFD382C6024D}" type="presParOf" srcId="{837F9BDF-3B8E-4776-A426-3694A4154CC0}" destId="{D901EE85-42EF-49BE-8D93-224371852B03}" srcOrd="13" destOrd="0" presId="urn:microsoft.com/office/officeart/2005/8/layout/hierarchy1"/>
    <dgm:cxn modelId="{5E74D2EB-7B53-4DF7-A7D5-2C11E91D424D}" type="presParOf" srcId="{D901EE85-42EF-49BE-8D93-224371852B03}" destId="{F89FC817-7118-40DE-9D7D-D9794E69FFDC}" srcOrd="0" destOrd="0" presId="urn:microsoft.com/office/officeart/2005/8/layout/hierarchy1"/>
    <dgm:cxn modelId="{6241944E-B87F-4708-BA01-BD59C7D5555A}" type="presParOf" srcId="{F89FC817-7118-40DE-9D7D-D9794E69FFDC}" destId="{DA332297-F69D-4C62-84C9-3D15D8B8B4F6}" srcOrd="0" destOrd="0" presId="urn:microsoft.com/office/officeart/2005/8/layout/hierarchy1"/>
    <dgm:cxn modelId="{03271988-9395-409F-B467-02664FD6B6E2}" type="presParOf" srcId="{F89FC817-7118-40DE-9D7D-D9794E69FFDC}" destId="{1AA7C1D7-DA1D-41D9-91EB-61455E30CA3D}" srcOrd="1" destOrd="0" presId="urn:microsoft.com/office/officeart/2005/8/layout/hierarchy1"/>
    <dgm:cxn modelId="{2D6B71BF-3775-4769-B27E-15CEC03CF986}" type="presParOf" srcId="{D901EE85-42EF-49BE-8D93-224371852B03}" destId="{4BE3FD83-9F34-4617-9651-5E711CAC3327}" srcOrd="1" destOrd="0" presId="urn:microsoft.com/office/officeart/2005/8/layout/hierarchy1"/>
    <dgm:cxn modelId="{8F8CB91D-5B23-469D-BC69-0B57D8B1D07F}" type="presParOf" srcId="{837F9BDF-3B8E-4776-A426-3694A4154CC0}" destId="{29C5227F-730E-411D-9B3E-53790134E3CA}" srcOrd="14" destOrd="0" presId="urn:microsoft.com/office/officeart/2005/8/layout/hierarchy1"/>
    <dgm:cxn modelId="{35B0324A-C394-485C-B67E-852A2CCFA0E8}" type="presParOf" srcId="{837F9BDF-3B8E-4776-A426-3694A4154CC0}" destId="{EBE2B832-22FB-407E-8F65-BFA931C05498}" srcOrd="15" destOrd="0" presId="urn:microsoft.com/office/officeart/2005/8/layout/hierarchy1"/>
    <dgm:cxn modelId="{3A50918D-2892-4FDA-9D08-05EFFAC0E4E1}" type="presParOf" srcId="{EBE2B832-22FB-407E-8F65-BFA931C05498}" destId="{6EC340BD-4422-4D95-9EF3-4205FC9E64F4}" srcOrd="0" destOrd="0" presId="urn:microsoft.com/office/officeart/2005/8/layout/hierarchy1"/>
    <dgm:cxn modelId="{DD1ECBAD-44BC-40E7-AE43-84887086A7FC}" type="presParOf" srcId="{6EC340BD-4422-4D95-9EF3-4205FC9E64F4}" destId="{6B381B64-FE4A-4318-ADD1-CCE254FF3564}" srcOrd="0" destOrd="0" presId="urn:microsoft.com/office/officeart/2005/8/layout/hierarchy1"/>
    <dgm:cxn modelId="{622CE772-A6B6-41F4-8427-E9A0806FA870}" type="presParOf" srcId="{6EC340BD-4422-4D95-9EF3-4205FC9E64F4}" destId="{ED492F82-D2E8-442E-94A3-A31FDA4AAAC7}" srcOrd="1" destOrd="0" presId="urn:microsoft.com/office/officeart/2005/8/layout/hierarchy1"/>
    <dgm:cxn modelId="{09170F92-BE81-45E5-BD69-DA0AE7BE0166}" type="presParOf" srcId="{EBE2B832-22FB-407E-8F65-BFA931C05498}" destId="{7515AF6B-FEDE-4D0B-A237-B8CB0C5096D7}" srcOrd="1" destOrd="0" presId="urn:microsoft.com/office/officeart/2005/8/layout/hierarchy1"/>
    <dgm:cxn modelId="{94C298C1-1711-41DA-9213-822BF3FB7AF4}" type="presParOf" srcId="{837F9BDF-3B8E-4776-A426-3694A4154CC0}" destId="{C1126667-D898-44A7-A53B-798C9ED189B8}" srcOrd="16" destOrd="0" presId="urn:microsoft.com/office/officeart/2005/8/layout/hierarchy1"/>
    <dgm:cxn modelId="{EC78CAB0-5198-4969-A3B6-EFCC09D4EAD4}" type="presParOf" srcId="{837F9BDF-3B8E-4776-A426-3694A4154CC0}" destId="{7A7EAD92-80B1-4C5E-BFE5-A486997564F7}" srcOrd="17" destOrd="0" presId="urn:microsoft.com/office/officeart/2005/8/layout/hierarchy1"/>
    <dgm:cxn modelId="{37556407-C0F6-4EB7-9A98-EBAEB072AEA4}" type="presParOf" srcId="{7A7EAD92-80B1-4C5E-BFE5-A486997564F7}" destId="{49B94C06-EDCD-4307-9095-09AF70AF8717}" srcOrd="0" destOrd="0" presId="urn:microsoft.com/office/officeart/2005/8/layout/hierarchy1"/>
    <dgm:cxn modelId="{21305259-BDD6-4D3F-A978-58CD24B87FBA}" type="presParOf" srcId="{49B94C06-EDCD-4307-9095-09AF70AF8717}" destId="{E58BCF44-0691-434D-8852-618094B9D8B3}" srcOrd="0" destOrd="0" presId="urn:microsoft.com/office/officeart/2005/8/layout/hierarchy1"/>
    <dgm:cxn modelId="{E53325BC-96E3-4487-BDD5-DCC4EB8E7CDC}" type="presParOf" srcId="{49B94C06-EDCD-4307-9095-09AF70AF8717}" destId="{0E8467F8-6CA4-4D58-9E8D-A5FDD842A99C}" srcOrd="1" destOrd="0" presId="urn:microsoft.com/office/officeart/2005/8/layout/hierarchy1"/>
    <dgm:cxn modelId="{B6BD847B-6EA9-4FA6-A927-F2408F325335}" type="presParOf" srcId="{7A7EAD92-80B1-4C5E-BFE5-A486997564F7}" destId="{BDB941AD-F07A-4488-82C1-B5B142CBDDA9}" srcOrd="1" destOrd="0" presId="urn:microsoft.com/office/officeart/2005/8/layout/hierarchy1"/>
    <dgm:cxn modelId="{B2ED18B0-D1B2-4040-9FF3-53B1A8E14BA4}" type="presParOf" srcId="{837F9BDF-3B8E-4776-A426-3694A4154CC0}" destId="{C007E867-6922-4490-9531-F7A4697140D2}" srcOrd="18" destOrd="0" presId="urn:microsoft.com/office/officeart/2005/8/layout/hierarchy1"/>
    <dgm:cxn modelId="{1D57207F-D345-4F3D-836C-C97F44041C7C}" type="presParOf" srcId="{837F9BDF-3B8E-4776-A426-3694A4154CC0}" destId="{7FEFF3FD-CA1B-4B93-93C9-15BFA624D30C}" srcOrd="19" destOrd="0" presId="urn:microsoft.com/office/officeart/2005/8/layout/hierarchy1"/>
    <dgm:cxn modelId="{F73DF968-3B3F-42B0-8B6C-64DF23C33CAF}" type="presParOf" srcId="{7FEFF3FD-CA1B-4B93-93C9-15BFA624D30C}" destId="{224ABF33-79B2-40B9-BF4E-33529316DF19}" srcOrd="0" destOrd="0" presId="urn:microsoft.com/office/officeart/2005/8/layout/hierarchy1"/>
    <dgm:cxn modelId="{CD6E8243-8AB1-40AF-B477-449EA3137CD5}" type="presParOf" srcId="{224ABF33-79B2-40B9-BF4E-33529316DF19}" destId="{D0CB8B1C-BEA0-4588-A0D0-1C7F03041A9B}" srcOrd="0" destOrd="0" presId="urn:microsoft.com/office/officeart/2005/8/layout/hierarchy1"/>
    <dgm:cxn modelId="{9930D462-BB7C-45E4-9B19-49B02E5CEA16}" type="presParOf" srcId="{224ABF33-79B2-40B9-BF4E-33529316DF19}" destId="{0ED5595A-E212-4515-9C21-4DB03926880B}" srcOrd="1" destOrd="0" presId="urn:microsoft.com/office/officeart/2005/8/layout/hierarchy1"/>
    <dgm:cxn modelId="{94B1BBE9-BF00-4E90-AB90-02409E2EB08A}" type="presParOf" srcId="{7FEFF3FD-CA1B-4B93-93C9-15BFA624D30C}" destId="{1AFDBBEE-5A15-4B64-A355-7A6D3BB5D70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07E867-6922-4490-9531-F7A4697140D2}">
      <dsp:nvSpPr>
        <dsp:cNvPr id="0" name=""/>
        <dsp:cNvSpPr/>
      </dsp:nvSpPr>
      <dsp:spPr>
        <a:xfrm>
          <a:off x="5568219" y="1898876"/>
          <a:ext cx="5023917" cy="253400"/>
        </a:xfrm>
        <a:custGeom>
          <a:avLst/>
          <a:gdLst/>
          <a:ahLst/>
          <a:cxnLst/>
          <a:rect l="0" t="0" r="0" b="0"/>
          <a:pathLst>
            <a:path>
              <a:moveTo>
                <a:pt x="0" y="0"/>
              </a:moveTo>
              <a:lnTo>
                <a:pt x="0" y="172684"/>
              </a:lnTo>
              <a:lnTo>
                <a:pt x="5023917" y="172684"/>
              </a:lnTo>
              <a:lnTo>
                <a:pt x="5023917"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C1126667-D898-44A7-A53B-798C9ED189B8}">
      <dsp:nvSpPr>
        <dsp:cNvPr id="0" name=""/>
        <dsp:cNvSpPr/>
      </dsp:nvSpPr>
      <dsp:spPr>
        <a:xfrm>
          <a:off x="5568219" y="1898876"/>
          <a:ext cx="3851739" cy="253400"/>
        </a:xfrm>
        <a:custGeom>
          <a:avLst/>
          <a:gdLst/>
          <a:ahLst/>
          <a:cxnLst/>
          <a:rect l="0" t="0" r="0" b="0"/>
          <a:pathLst>
            <a:path>
              <a:moveTo>
                <a:pt x="0" y="0"/>
              </a:moveTo>
              <a:lnTo>
                <a:pt x="0" y="172684"/>
              </a:lnTo>
              <a:lnTo>
                <a:pt x="3851739" y="172684"/>
              </a:lnTo>
              <a:lnTo>
                <a:pt x="3851739"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29C5227F-730E-411D-9B3E-53790134E3CA}">
      <dsp:nvSpPr>
        <dsp:cNvPr id="0" name=""/>
        <dsp:cNvSpPr/>
      </dsp:nvSpPr>
      <dsp:spPr>
        <a:xfrm>
          <a:off x="5568219" y="1898876"/>
          <a:ext cx="2786829" cy="253400"/>
        </a:xfrm>
        <a:custGeom>
          <a:avLst/>
          <a:gdLst/>
          <a:ahLst/>
          <a:cxnLst/>
          <a:rect l="0" t="0" r="0" b="0"/>
          <a:pathLst>
            <a:path>
              <a:moveTo>
                <a:pt x="0" y="0"/>
              </a:moveTo>
              <a:lnTo>
                <a:pt x="0" y="172684"/>
              </a:lnTo>
              <a:lnTo>
                <a:pt x="2786829" y="172684"/>
              </a:lnTo>
              <a:lnTo>
                <a:pt x="2786829"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21969212-4FBF-421D-95A0-C59A06DBE3B7}">
      <dsp:nvSpPr>
        <dsp:cNvPr id="0" name=""/>
        <dsp:cNvSpPr/>
      </dsp:nvSpPr>
      <dsp:spPr>
        <a:xfrm>
          <a:off x="5568219" y="1898876"/>
          <a:ext cx="1604835" cy="253400"/>
        </a:xfrm>
        <a:custGeom>
          <a:avLst/>
          <a:gdLst/>
          <a:ahLst/>
          <a:cxnLst/>
          <a:rect l="0" t="0" r="0" b="0"/>
          <a:pathLst>
            <a:path>
              <a:moveTo>
                <a:pt x="0" y="0"/>
              </a:moveTo>
              <a:lnTo>
                <a:pt x="0" y="172684"/>
              </a:lnTo>
              <a:lnTo>
                <a:pt x="1604835" y="172684"/>
              </a:lnTo>
              <a:lnTo>
                <a:pt x="1604835"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52B6F48B-D5FA-4E7D-BDF3-DECA14E44199}">
      <dsp:nvSpPr>
        <dsp:cNvPr id="0" name=""/>
        <dsp:cNvSpPr/>
      </dsp:nvSpPr>
      <dsp:spPr>
        <a:xfrm>
          <a:off x="5568219" y="1898876"/>
          <a:ext cx="422842" cy="253400"/>
        </a:xfrm>
        <a:custGeom>
          <a:avLst/>
          <a:gdLst/>
          <a:ahLst/>
          <a:cxnLst/>
          <a:rect l="0" t="0" r="0" b="0"/>
          <a:pathLst>
            <a:path>
              <a:moveTo>
                <a:pt x="0" y="0"/>
              </a:moveTo>
              <a:lnTo>
                <a:pt x="0" y="172684"/>
              </a:lnTo>
              <a:lnTo>
                <a:pt x="422842" y="172684"/>
              </a:lnTo>
              <a:lnTo>
                <a:pt x="422842"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9CCF63F5-9530-4A89-87F8-90734BB8EDD7}">
      <dsp:nvSpPr>
        <dsp:cNvPr id="0" name=""/>
        <dsp:cNvSpPr/>
      </dsp:nvSpPr>
      <dsp:spPr>
        <a:xfrm>
          <a:off x="4840904" y="1898876"/>
          <a:ext cx="727314" cy="253400"/>
        </a:xfrm>
        <a:custGeom>
          <a:avLst/>
          <a:gdLst/>
          <a:ahLst/>
          <a:cxnLst/>
          <a:rect l="0" t="0" r="0" b="0"/>
          <a:pathLst>
            <a:path>
              <a:moveTo>
                <a:pt x="727314" y="0"/>
              </a:moveTo>
              <a:lnTo>
                <a:pt x="727314" y="172684"/>
              </a:lnTo>
              <a:lnTo>
                <a:pt x="0" y="172684"/>
              </a:lnTo>
              <a:lnTo>
                <a:pt x="0"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DA03B25B-B20B-4B84-BE76-04F08B9ED976}">
      <dsp:nvSpPr>
        <dsp:cNvPr id="0" name=""/>
        <dsp:cNvSpPr/>
      </dsp:nvSpPr>
      <dsp:spPr>
        <a:xfrm>
          <a:off x="3690747" y="1898876"/>
          <a:ext cx="1877471" cy="253400"/>
        </a:xfrm>
        <a:custGeom>
          <a:avLst/>
          <a:gdLst/>
          <a:ahLst/>
          <a:cxnLst/>
          <a:rect l="0" t="0" r="0" b="0"/>
          <a:pathLst>
            <a:path>
              <a:moveTo>
                <a:pt x="1877471" y="0"/>
              </a:moveTo>
              <a:lnTo>
                <a:pt x="1877471" y="172684"/>
              </a:lnTo>
              <a:lnTo>
                <a:pt x="0" y="172684"/>
              </a:lnTo>
              <a:lnTo>
                <a:pt x="0"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45E753A6-B430-4B00-85B8-5838B7AA40B9}">
      <dsp:nvSpPr>
        <dsp:cNvPr id="0" name=""/>
        <dsp:cNvSpPr/>
      </dsp:nvSpPr>
      <dsp:spPr>
        <a:xfrm>
          <a:off x="2625838" y="1898876"/>
          <a:ext cx="2942380" cy="253400"/>
        </a:xfrm>
        <a:custGeom>
          <a:avLst/>
          <a:gdLst/>
          <a:ahLst/>
          <a:cxnLst/>
          <a:rect l="0" t="0" r="0" b="0"/>
          <a:pathLst>
            <a:path>
              <a:moveTo>
                <a:pt x="2942380" y="0"/>
              </a:moveTo>
              <a:lnTo>
                <a:pt x="2942380" y="172684"/>
              </a:lnTo>
              <a:lnTo>
                <a:pt x="0" y="172684"/>
              </a:lnTo>
              <a:lnTo>
                <a:pt x="0"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4EA818DB-E80F-4635-B0FA-BF501C1B2105}">
      <dsp:nvSpPr>
        <dsp:cNvPr id="0" name=""/>
        <dsp:cNvSpPr/>
      </dsp:nvSpPr>
      <dsp:spPr>
        <a:xfrm>
          <a:off x="1560928" y="1898876"/>
          <a:ext cx="4007290" cy="253400"/>
        </a:xfrm>
        <a:custGeom>
          <a:avLst/>
          <a:gdLst/>
          <a:ahLst/>
          <a:cxnLst/>
          <a:rect l="0" t="0" r="0" b="0"/>
          <a:pathLst>
            <a:path>
              <a:moveTo>
                <a:pt x="4007290" y="0"/>
              </a:moveTo>
              <a:lnTo>
                <a:pt x="4007290" y="172684"/>
              </a:lnTo>
              <a:lnTo>
                <a:pt x="0" y="172684"/>
              </a:lnTo>
              <a:lnTo>
                <a:pt x="0" y="25340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DFAF7BEF-CE18-49C6-8882-A7F996664601}">
      <dsp:nvSpPr>
        <dsp:cNvPr id="0" name=""/>
        <dsp:cNvSpPr/>
      </dsp:nvSpPr>
      <dsp:spPr>
        <a:xfrm>
          <a:off x="463798" y="1898876"/>
          <a:ext cx="5104420" cy="160849"/>
        </a:xfrm>
        <a:custGeom>
          <a:avLst/>
          <a:gdLst/>
          <a:ahLst/>
          <a:cxnLst/>
          <a:rect l="0" t="0" r="0" b="0"/>
          <a:pathLst>
            <a:path>
              <a:moveTo>
                <a:pt x="5104420" y="0"/>
              </a:moveTo>
              <a:lnTo>
                <a:pt x="5104420" y="80133"/>
              </a:lnTo>
              <a:lnTo>
                <a:pt x="0" y="80133"/>
              </a:lnTo>
              <a:lnTo>
                <a:pt x="0" y="160849"/>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965227EB-27C6-42DF-A8EE-D8526379A080}">
      <dsp:nvSpPr>
        <dsp:cNvPr id="0" name=""/>
        <dsp:cNvSpPr/>
      </dsp:nvSpPr>
      <dsp:spPr>
        <a:xfrm>
          <a:off x="4831212" y="853369"/>
          <a:ext cx="1474013" cy="1045506"/>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5A16CE9F-3BD8-4B84-8E3A-A387B2B8C1C1}">
      <dsp:nvSpPr>
        <dsp:cNvPr id="0" name=""/>
        <dsp:cNvSpPr/>
      </dsp:nvSpPr>
      <dsp:spPr>
        <a:xfrm>
          <a:off x="4928022" y="945339"/>
          <a:ext cx="1474013" cy="1045506"/>
        </a:xfrm>
        <a:prstGeom prst="roundRect">
          <a:avLst>
            <a:gd name="adj" fmla="val 10000"/>
          </a:avLst>
        </a:prstGeom>
        <a:solidFill>
          <a:srgbClr val="F709EC">
            <a:alpha val="89804"/>
          </a:srgb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t>ÇOCUK EDEBİYATI METİN TÜRLERİ</a:t>
          </a:r>
          <a:endParaRPr lang="tr-TR" sz="1600" b="1" kern="1200" dirty="0"/>
        </a:p>
      </dsp:txBody>
      <dsp:txXfrm>
        <a:off x="4958644" y="975961"/>
        <a:ext cx="1412769" cy="984262"/>
      </dsp:txXfrm>
    </dsp:sp>
    <dsp:sp modelId="{B87BD8B8-3F39-4D9E-8413-412FA2D525E8}">
      <dsp:nvSpPr>
        <dsp:cNvPr id="0" name=""/>
        <dsp:cNvSpPr/>
      </dsp:nvSpPr>
      <dsp:spPr>
        <a:xfrm>
          <a:off x="-1339" y="2059725"/>
          <a:ext cx="930276" cy="966383"/>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94CBBA01-5212-45D4-9EA5-9ADE93E863BC}">
      <dsp:nvSpPr>
        <dsp:cNvPr id="0" name=""/>
        <dsp:cNvSpPr/>
      </dsp:nvSpPr>
      <dsp:spPr>
        <a:xfrm>
          <a:off x="95470" y="2151695"/>
          <a:ext cx="930276" cy="96638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MASAL </a:t>
          </a:r>
        </a:p>
        <a:p>
          <a:pPr lvl="0" algn="ctr" defTabSz="533400">
            <a:lnSpc>
              <a:spcPct val="90000"/>
            </a:lnSpc>
            <a:spcBef>
              <a:spcPct val="0"/>
            </a:spcBef>
            <a:spcAft>
              <a:spcPct val="35000"/>
            </a:spcAft>
          </a:pPr>
          <a:r>
            <a:rPr lang="tr-TR" sz="1200" kern="1200" dirty="0" smtClean="0"/>
            <a:t>DESTAN</a:t>
          </a:r>
        </a:p>
        <a:p>
          <a:pPr lvl="0" algn="ctr" defTabSz="533400">
            <a:lnSpc>
              <a:spcPct val="90000"/>
            </a:lnSpc>
            <a:spcBef>
              <a:spcPct val="0"/>
            </a:spcBef>
            <a:spcAft>
              <a:spcPct val="35000"/>
            </a:spcAft>
          </a:pPr>
          <a:r>
            <a:rPr lang="tr-TR" sz="1200" kern="1200" dirty="0" smtClean="0"/>
            <a:t>MİTOLOJİ</a:t>
          </a:r>
        </a:p>
        <a:p>
          <a:pPr lvl="0" algn="ctr" defTabSz="533400">
            <a:lnSpc>
              <a:spcPct val="90000"/>
            </a:lnSpc>
            <a:spcBef>
              <a:spcPct val="0"/>
            </a:spcBef>
            <a:spcAft>
              <a:spcPct val="35000"/>
            </a:spcAft>
          </a:pPr>
          <a:r>
            <a:rPr lang="tr-TR" sz="1200" kern="1200" dirty="0" smtClean="0"/>
            <a:t>FABL</a:t>
          </a:r>
          <a:endParaRPr lang="tr-TR" sz="1200" kern="1200" dirty="0"/>
        </a:p>
      </dsp:txBody>
      <dsp:txXfrm>
        <a:off x="122717" y="2178942"/>
        <a:ext cx="875782" cy="911889"/>
      </dsp:txXfrm>
    </dsp:sp>
    <dsp:sp modelId="{17723145-A9D5-45A5-B08A-1049105F1C6F}">
      <dsp:nvSpPr>
        <dsp:cNvPr id="0" name=""/>
        <dsp:cNvSpPr/>
      </dsp:nvSpPr>
      <dsp:spPr>
        <a:xfrm>
          <a:off x="1125283" y="2152276"/>
          <a:ext cx="871289" cy="738370"/>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84062401-B025-4C0F-A4F8-B47282BCBBAA}">
      <dsp:nvSpPr>
        <dsp:cNvPr id="0" name=""/>
        <dsp:cNvSpPr/>
      </dsp:nvSpPr>
      <dsp:spPr>
        <a:xfrm>
          <a:off x="1222093" y="2244246"/>
          <a:ext cx="871289" cy="738370"/>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ROMAN</a:t>
          </a:r>
          <a:r>
            <a:rPr lang="tr-TR" sz="1000" kern="1200" dirty="0" smtClean="0"/>
            <a:t> </a:t>
          </a:r>
          <a:endParaRPr lang="tr-TR" sz="1000" kern="1200" dirty="0"/>
        </a:p>
      </dsp:txBody>
      <dsp:txXfrm>
        <a:off x="1243719" y="2265872"/>
        <a:ext cx="828037" cy="695118"/>
      </dsp:txXfrm>
    </dsp:sp>
    <dsp:sp modelId="{481284DE-EBE7-4E91-8184-4EC0E5B0C874}">
      <dsp:nvSpPr>
        <dsp:cNvPr id="0" name=""/>
        <dsp:cNvSpPr/>
      </dsp:nvSpPr>
      <dsp:spPr>
        <a:xfrm>
          <a:off x="2190193" y="2152276"/>
          <a:ext cx="871289" cy="705041"/>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362042FE-8C9E-486F-BFEA-463A358FC103}">
      <dsp:nvSpPr>
        <dsp:cNvPr id="0" name=""/>
        <dsp:cNvSpPr/>
      </dsp:nvSpPr>
      <dsp:spPr>
        <a:xfrm>
          <a:off x="2287003" y="2244246"/>
          <a:ext cx="871289" cy="705041"/>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ÖYKÜ</a:t>
          </a:r>
          <a:r>
            <a:rPr lang="tr-TR" sz="1000" kern="1200" dirty="0" smtClean="0"/>
            <a:t> </a:t>
          </a:r>
          <a:endParaRPr lang="tr-TR" sz="1000" kern="1200" dirty="0"/>
        </a:p>
      </dsp:txBody>
      <dsp:txXfrm>
        <a:off x="2307653" y="2264896"/>
        <a:ext cx="829989" cy="663741"/>
      </dsp:txXfrm>
    </dsp:sp>
    <dsp:sp modelId="{06EFC7CA-407E-4D06-9282-08F24AD7D049}">
      <dsp:nvSpPr>
        <dsp:cNvPr id="0" name=""/>
        <dsp:cNvSpPr/>
      </dsp:nvSpPr>
      <dsp:spPr>
        <a:xfrm>
          <a:off x="3255102" y="2152276"/>
          <a:ext cx="871289" cy="737208"/>
        </a:xfrm>
        <a:prstGeom prst="roundRect">
          <a:avLst>
            <a:gd name="adj" fmla="val 10000"/>
          </a:avLst>
        </a:prstGeom>
        <a:solidFill>
          <a:srgbClr val="7030A0"/>
        </a:solidFill>
        <a:ln w="11429" cap="flat" cmpd="sng" algn="ctr">
          <a:solidFill>
            <a:srgbClr val="7030A0"/>
          </a:solidFill>
          <a:prstDash val="sysDash"/>
        </a:ln>
        <a:effectLst/>
      </dsp:spPr>
      <dsp:style>
        <a:lnRef idx="2">
          <a:scrgbClr r="0" g="0" b="0"/>
        </a:lnRef>
        <a:fillRef idx="1">
          <a:scrgbClr r="0" g="0" b="0"/>
        </a:fillRef>
        <a:effectRef idx="0">
          <a:scrgbClr r="0" g="0" b="0"/>
        </a:effectRef>
        <a:fontRef idx="minor">
          <a:schemeClr val="lt1"/>
        </a:fontRef>
      </dsp:style>
    </dsp:sp>
    <dsp:sp modelId="{D3AEC2E3-7D7F-49EC-872F-CDD95B82670E}">
      <dsp:nvSpPr>
        <dsp:cNvPr id="0" name=""/>
        <dsp:cNvSpPr/>
      </dsp:nvSpPr>
      <dsp:spPr>
        <a:xfrm>
          <a:off x="3351912" y="2244246"/>
          <a:ext cx="871289" cy="737208"/>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ŞİİR</a:t>
          </a:r>
          <a:endParaRPr lang="tr-TR" sz="1200" kern="1200" dirty="0"/>
        </a:p>
      </dsp:txBody>
      <dsp:txXfrm>
        <a:off x="3373504" y="2265838"/>
        <a:ext cx="828105" cy="694024"/>
      </dsp:txXfrm>
    </dsp:sp>
    <dsp:sp modelId="{D642142B-D6A9-4742-8D63-182ABA177A2E}">
      <dsp:nvSpPr>
        <dsp:cNvPr id="0" name=""/>
        <dsp:cNvSpPr/>
      </dsp:nvSpPr>
      <dsp:spPr>
        <a:xfrm>
          <a:off x="4320012" y="2152276"/>
          <a:ext cx="1041783" cy="698441"/>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85A6453E-BD84-4EC8-9BB5-3DD751F5D7D8}">
      <dsp:nvSpPr>
        <dsp:cNvPr id="0" name=""/>
        <dsp:cNvSpPr/>
      </dsp:nvSpPr>
      <dsp:spPr>
        <a:xfrm>
          <a:off x="4416822" y="2244246"/>
          <a:ext cx="1041783" cy="698441"/>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BİYOGRAFİ</a:t>
          </a:r>
          <a:r>
            <a:rPr lang="tr-TR" sz="1000" kern="1200" dirty="0" smtClean="0"/>
            <a:t> </a:t>
          </a:r>
          <a:endParaRPr lang="tr-TR" sz="1000" kern="1200" dirty="0"/>
        </a:p>
      </dsp:txBody>
      <dsp:txXfrm>
        <a:off x="4437279" y="2264703"/>
        <a:ext cx="1000869" cy="657527"/>
      </dsp:txXfrm>
    </dsp:sp>
    <dsp:sp modelId="{4534689C-4574-4B9C-B1E9-A198BE2FD296}">
      <dsp:nvSpPr>
        <dsp:cNvPr id="0" name=""/>
        <dsp:cNvSpPr/>
      </dsp:nvSpPr>
      <dsp:spPr>
        <a:xfrm>
          <a:off x="5555416" y="2152276"/>
          <a:ext cx="871289" cy="590393"/>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67E8A5DC-2AF3-44D6-ACCA-2D8A8EA9C916}">
      <dsp:nvSpPr>
        <dsp:cNvPr id="0" name=""/>
        <dsp:cNvSpPr/>
      </dsp:nvSpPr>
      <dsp:spPr>
        <a:xfrm>
          <a:off x="5652226" y="2244246"/>
          <a:ext cx="871289" cy="59039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ÇİZGİ ROMAN</a:t>
          </a:r>
          <a:endParaRPr lang="tr-TR" sz="1200" kern="1200" dirty="0"/>
        </a:p>
      </dsp:txBody>
      <dsp:txXfrm>
        <a:off x="5669518" y="2261538"/>
        <a:ext cx="836705" cy="555809"/>
      </dsp:txXfrm>
    </dsp:sp>
    <dsp:sp modelId="{DA332297-F69D-4C62-84C9-3D15D8B8B4F6}">
      <dsp:nvSpPr>
        <dsp:cNvPr id="0" name=""/>
        <dsp:cNvSpPr/>
      </dsp:nvSpPr>
      <dsp:spPr>
        <a:xfrm>
          <a:off x="6620326" y="2152276"/>
          <a:ext cx="1105457" cy="775495"/>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1AA7C1D7-DA1D-41D9-91EB-61455E30CA3D}">
      <dsp:nvSpPr>
        <dsp:cNvPr id="0" name=""/>
        <dsp:cNvSpPr/>
      </dsp:nvSpPr>
      <dsp:spPr>
        <a:xfrm>
          <a:off x="6717136" y="2244246"/>
          <a:ext cx="1105457" cy="775495"/>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ÇOCUK DERGİLERİ VE GAZETELERİ</a:t>
          </a:r>
          <a:endParaRPr lang="tr-TR" sz="1200" kern="1200" dirty="0"/>
        </a:p>
      </dsp:txBody>
      <dsp:txXfrm>
        <a:off x="6739849" y="2266959"/>
        <a:ext cx="1060031" cy="730069"/>
      </dsp:txXfrm>
    </dsp:sp>
    <dsp:sp modelId="{6B381B64-FE4A-4318-ADD1-CCE254FF3564}">
      <dsp:nvSpPr>
        <dsp:cNvPr id="0" name=""/>
        <dsp:cNvSpPr/>
      </dsp:nvSpPr>
      <dsp:spPr>
        <a:xfrm>
          <a:off x="7919403" y="2152276"/>
          <a:ext cx="871289" cy="779423"/>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ED492F82-D2E8-442E-94A3-A31FDA4AAAC7}">
      <dsp:nvSpPr>
        <dsp:cNvPr id="0" name=""/>
        <dsp:cNvSpPr/>
      </dsp:nvSpPr>
      <dsp:spPr>
        <a:xfrm>
          <a:off x="8016213" y="2244246"/>
          <a:ext cx="871289" cy="77942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ANI,</a:t>
          </a:r>
        </a:p>
        <a:p>
          <a:pPr lvl="0" algn="ctr" defTabSz="533400">
            <a:lnSpc>
              <a:spcPct val="90000"/>
            </a:lnSpc>
            <a:spcBef>
              <a:spcPct val="0"/>
            </a:spcBef>
            <a:spcAft>
              <a:spcPct val="35000"/>
            </a:spcAft>
          </a:pPr>
          <a:r>
            <a:rPr lang="tr-TR" sz="1200" kern="1200" dirty="0" smtClean="0"/>
            <a:t>GÜNLÜK</a:t>
          </a:r>
          <a:endParaRPr lang="tr-TR" sz="1200" kern="1200" dirty="0"/>
        </a:p>
      </dsp:txBody>
      <dsp:txXfrm>
        <a:off x="8039042" y="2267075"/>
        <a:ext cx="825631" cy="733765"/>
      </dsp:txXfrm>
    </dsp:sp>
    <dsp:sp modelId="{E58BCF44-0691-434D-8852-618094B9D8B3}">
      <dsp:nvSpPr>
        <dsp:cNvPr id="0" name=""/>
        <dsp:cNvSpPr/>
      </dsp:nvSpPr>
      <dsp:spPr>
        <a:xfrm>
          <a:off x="8984313" y="2152276"/>
          <a:ext cx="871289" cy="791855"/>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0E8467F8-6CA4-4D58-9E8D-A5FDD842A99C}">
      <dsp:nvSpPr>
        <dsp:cNvPr id="0" name=""/>
        <dsp:cNvSpPr/>
      </dsp:nvSpPr>
      <dsp:spPr>
        <a:xfrm>
          <a:off x="9081123" y="2244246"/>
          <a:ext cx="871289" cy="791855"/>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GEZİ YAZISI </a:t>
          </a:r>
          <a:endParaRPr lang="tr-TR" sz="1200" kern="1200" dirty="0"/>
        </a:p>
      </dsp:txBody>
      <dsp:txXfrm>
        <a:off x="9104316" y="2267439"/>
        <a:ext cx="824903" cy="745469"/>
      </dsp:txXfrm>
    </dsp:sp>
    <dsp:sp modelId="{D0CB8B1C-BEA0-4588-A0D0-1C7F03041A9B}">
      <dsp:nvSpPr>
        <dsp:cNvPr id="0" name=""/>
        <dsp:cNvSpPr/>
      </dsp:nvSpPr>
      <dsp:spPr>
        <a:xfrm>
          <a:off x="10049223" y="2152276"/>
          <a:ext cx="1085827" cy="847220"/>
        </a:xfrm>
        <a:prstGeom prst="roundRect">
          <a:avLst>
            <a:gd name="adj" fmla="val 10000"/>
          </a:avLst>
        </a:prstGeom>
        <a:solidFill>
          <a:srgbClr val="7030A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0ED5595A-E212-4515-9C21-4DB03926880B}">
      <dsp:nvSpPr>
        <dsp:cNvPr id="0" name=""/>
        <dsp:cNvSpPr/>
      </dsp:nvSpPr>
      <dsp:spPr>
        <a:xfrm>
          <a:off x="10146033" y="2244246"/>
          <a:ext cx="1085827" cy="847220"/>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BİLMECE</a:t>
          </a:r>
        </a:p>
        <a:p>
          <a:pPr lvl="0" algn="ctr" defTabSz="533400">
            <a:lnSpc>
              <a:spcPct val="90000"/>
            </a:lnSpc>
            <a:spcBef>
              <a:spcPct val="0"/>
            </a:spcBef>
            <a:spcAft>
              <a:spcPct val="35000"/>
            </a:spcAft>
          </a:pPr>
          <a:r>
            <a:rPr lang="tr-TR" sz="1200" kern="1200" dirty="0" smtClean="0"/>
            <a:t>TEKERLEME</a:t>
          </a:r>
        </a:p>
        <a:p>
          <a:pPr lvl="0" algn="ctr" defTabSz="533400">
            <a:lnSpc>
              <a:spcPct val="90000"/>
            </a:lnSpc>
            <a:spcBef>
              <a:spcPct val="0"/>
            </a:spcBef>
            <a:spcAft>
              <a:spcPct val="35000"/>
            </a:spcAft>
          </a:pPr>
          <a:r>
            <a:rPr lang="tr-TR" sz="1200" kern="1200" dirty="0" smtClean="0"/>
            <a:t>FIKRA</a:t>
          </a:r>
          <a:endParaRPr lang="tr-TR" sz="1200" kern="1200" dirty="0"/>
        </a:p>
      </dsp:txBody>
      <dsp:txXfrm>
        <a:off x="10170847" y="2269060"/>
        <a:ext cx="1036199" cy="79759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1682836" y="3048"/>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188085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782128" y="2819400"/>
            <a:ext cx="8316595"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17" name="16 Altbilgi Yer Tutucusu"/>
          <p:cNvSpPr>
            <a:spLocks noGrp="1"/>
          </p:cNvSpPr>
          <p:nvPr>
            <p:ph type="ftr" sz="quarter" idx="11"/>
          </p:nvPr>
        </p:nvSpPr>
        <p:spPr/>
        <p:txBody>
          <a:bodyPr/>
          <a:lstStyle/>
          <a:p>
            <a:endParaRPr lang="tr-TR"/>
          </a:p>
        </p:txBody>
      </p:sp>
      <p:sp>
        <p:nvSpPr>
          <p:cNvPr id="7" name="6 Düz Bağlayıcı"/>
          <p:cNvSpPr>
            <a:spLocks noChangeShapeType="1"/>
          </p:cNvSpPr>
          <p:nvPr/>
        </p:nvSpPr>
        <p:spPr bwMode="auto">
          <a:xfrm>
            <a:off x="201975" y="2420112"/>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98014" y="152400"/>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5544397" y="2115312"/>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5667166" y="2209800"/>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5643404" y="2199451"/>
            <a:ext cx="594043"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8" name="7 Başlık"/>
          <p:cNvSpPr>
            <a:spLocks noGrp="1"/>
          </p:cNvSpPr>
          <p:nvPr>
            <p:ph type="ctrTitle"/>
          </p:nvPr>
        </p:nvSpPr>
        <p:spPr>
          <a:xfrm>
            <a:off x="891064" y="381000"/>
            <a:ext cx="10098723"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9108652" y="0"/>
            <a:ext cx="2772198"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188085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6160228"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8886876" y="2925763"/>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9009645" y="3020251"/>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8985883" y="3009902"/>
            <a:ext cx="594043" cy="441325"/>
          </a:xfrm>
        </p:spPr>
        <p:txBody>
          <a:bodyPr/>
          <a:lstStyle/>
          <a:p>
            <a:fld id="{B1DEFA8C-F947-479F-BE07-76B6B3F80BF1}" type="slidenum">
              <a:rPr lang="tr-TR" smtClean="0"/>
              <a:pPr/>
              <a:t>‹#›</a:t>
            </a:fld>
            <a:endParaRPr lang="tr-TR"/>
          </a:p>
        </p:txBody>
      </p:sp>
      <p:sp>
        <p:nvSpPr>
          <p:cNvPr id="3" name="2 Dikey Metin Yer Tutucusu"/>
          <p:cNvSpPr>
            <a:spLocks noGrp="1"/>
          </p:cNvSpPr>
          <p:nvPr>
            <p:ph type="body" orient="vert" idx="1"/>
          </p:nvPr>
        </p:nvSpPr>
        <p:spPr>
          <a:xfrm>
            <a:off x="396028" y="304800"/>
            <a:ext cx="8514609"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2" name="1 Dikey Başlık"/>
          <p:cNvSpPr>
            <a:spLocks noGrp="1"/>
          </p:cNvSpPr>
          <p:nvPr>
            <p:ph type="title" orient="vert"/>
          </p:nvPr>
        </p:nvSpPr>
        <p:spPr>
          <a:xfrm>
            <a:off x="9603687" y="304802"/>
            <a:ext cx="1881135"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5667165" y="1026373"/>
            <a:ext cx="594043" cy="441325"/>
          </a:xfrm>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392068" y="1527048"/>
            <a:ext cx="11049191"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11682836" y="1905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98014" y="2286000"/>
            <a:ext cx="11476901"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201975" y="142352"/>
            <a:ext cx="11476901"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778004" y="2743200"/>
            <a:ext cx="8419726"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98014" y="152400"/>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8" name="7 Düz Bağlayıcı"/>
          <p:cNvSpPr>
            <a:spLocks noChangeShapeType="1"/>
          </p:cNvSpPr>
          <p:nvPr/>
        </p:nvSpPr>
        <p:spPr bwMode="auto">
          <a:xfrm>
            <a:off x="198014" y="243840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5544397" y="2115312"/>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5667166" y="2209800"/>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5643404" y="2199451"/>
            <a:ext cx="594043"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 name="1 Başlık"/>
          <p:cNvSpPr>
            <a:spLocks noGrp="1"/>
          </p:cNvSpPr>
          <p:nvPr>
            <p:ph type="title"/>
          </p:nvPr>
        </p:nvSpPr>
        <p:spPr>
          <a:xfrm>
            <a:off x="938505" y="533400"/>
            <a:ext cx="10098723"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92068" y="228600"/>
            <a:ext cx="11088793"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7524538" y="6409944"/>
            <a:ext cx="3956323" cy="365760"/>
          </a:xfrm>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flipV="1">
            <a:off x="5928836" y="1575653"/>
            <a:ext cx="1159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92068" y="1371600"/>
            <a:ext cx="5247375"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6237446" y="1371600"/>
            <a:ext cx="5247375"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5940425"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1188085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98014" y="1371600"/>
            <a:ext cx="11476901"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89599" y="6391656"/>
            <a:ext cx="11476901"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92068" y="1524000"/>
            <a:ext cx="5249439"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25402" y="1524000"/>
            <a:ext cx="5251501"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8" name="7 Altbilgi Yer Tutucusu"/>
          <p:cNvSpPr>
            <a:spLocks noGrp="1"/>
          </p:cNvSpPr>
          <p:nvPr>
            <p:ph type="ftr" sz="quarter" idx="11"/>
          </p:nvPr>
        </p:nvSpPr>
        <p:spPr>
          <a:xfrm>
            <a:off x="396028" y="6409944"/>
            <a:ext cx="4653333" cy="365760"/>
          </a:xfrm>
        </p:spPr>
        <p:txBody>
          <a:bodyPr/>
          <a:lstStyle/>
          <a:p>
            <a:endParaRPr lang="tr-TR"/>
          </a:p>
        </p:txBody>
      </p:sp>
      <p:sp>
        <p:nvSpPr>
          <p:cNvPr id="15" name="14 Düz Bağlayıcı"/>
          <p:cNvSpPr>
            <a:spLocks noChangeShapeType="1"/>
          </p:cNvSpPr>
          <p:nvPr/>
        </p:nvSpPr>
        <p:spPr bwMode="auto">
          <a:xfrm>
            <a:off x="198014" y="128016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92068" y="2471383"/>
            <a:ext cx="5251336"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6237446" y="2471383"/>
            <a:ext cx="5247375"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5544397" y="956036"/>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5667166" y="1050524"/>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5643404" y="1042417"/>
            <a:ext cx="594043" cy="441325"/>
          </a:xfrm>
        </p:spPr>
        <p:txBody>
          <a:bodyPr/>
          <a:lstStyle>
            <a:lvl1pPr algn="ctr">
              <a:defRPr/>
            </a:lvl1pPr>
          </a:lstStyle>
          <a:p>
            <a:fld id="{B1DEFA8C-F947-479F-BE07-76B6B3F80BF1}"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a:xfrm>
            <a:off x="5643404" y="1036021"/>
            <a:ext cx="594043" cy="441325"/>
          </a:xfrm>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1188085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98014" y="158496"/>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5544397" y="6324600"/>
            <a:ext cx="792057" cy="441324"/>
          </a:xfrm>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98014" y="152400"/>
            <a:ext cx="11476901"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188085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98014" y="609600"/>
            <a:ext cx="3564255"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5035" y="914400"/>
            <a:ext cx="306922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5035" y="1981201"/>
            <a:ext cx="306922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98014" y="152400"/>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98014" y="53340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4059291" y="685800"/>
            <a:ext cx="7326524"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683120" y="228600"/>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805889" y="323088"/>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782127" y="312739"/>
            <a:ext cx="594043"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1" name="20 Dikdörtgen"/>
          <p:cNvSpPr>
            <a:spLocks noChangeArrowheads="1"/>
          </p:cNvSpPr>
          <p:nvPr/>
        </p:nvSpPr>
        <p:spPr bwMode="auto">
          <a:xfrm>
            <a:off x="194054" y="6388386"/>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a:xfrm>
            <a:off x="392068" y="6410848"/>
            <a:ext cx="4395915"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98014" y="53340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98014" y="152400"/>
            <a:ext cx="11476901"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98014" y="609600"/>
            <a:ext cx="3564255"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683120" y="228600"/>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805889" y="323088"/>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782127" y="312739"/>
            <a:ext cx="594043" cy="441325"/>
          </a:xfrm>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3898404" y="5029200"/>
            <a:ext cx="7623545"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898404" y="609600"/>
            <a:ext cx="7623545"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95035" y="990600"/>
            <a:ext cx="3168227"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94054" y="6388386"/>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7520578" y="6404984"/>
            <a:ext cx="3956323" cy="365760"/>
          </a:xfrm>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a:xfrm>
            <a:off x="392068" y="6410848"/>
            <a:ext cx="4657293"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1"/>
            <a:ext cx="1188085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94054" y="6388386"/>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7524538" y="6404984"/>
            <a:ext cx="3956323" cy="365760"/>
          </a:xfrm>
          <a:prstGeom prst="rect">
            <a:avLst/>
          </a:prstGeom>
        </p:spPr>
        <p:txBody>
          <a:bodyPr vert="horz"/>
          <a:lstStyle>
            <a:lvl1pPr algn="r" eaLnBrk="1" latinLnBrk="0" hangingPunct="1">
              <a:defRPr kumimoji="0" sz="1400">
                <a:solidFill>
                  <a:srgbClr val="FFFFFF"/>
                </a:solidFill>
              </a:defRPr>
            </a:lvl1pPr>
          </a:lstStyle>
          <a:p>
            <a:fld id="{D9F75050-0E15-4C5B-92B0-66D068882F1F}" type="datetimeFigureOut">
              <a:rPr lang="tr-TR" smtClean="0"/>
              <a:pPr/>
              <a:t>13.03.2021</a:t>
            </a:fld>
            <a:endParaRPr lang="tr-TR"/>
          </a:p>
        </p:txBody>
      </p:sp>
      <p:sp>
        <p:nvSpPr>
          <p:cNvPr id="3" name="2 Altbilgi Yer Tutucusu"/>
          <p:cNvSpPr>
            <a:spLocks noGrp="1"/>
          </p:cNvSpPr>
          <p:nvPr>
            <p:ph type="ftr" sz="quarter" idx="3"/>
          </p:nvPr>
        </p:nvSpPr>
        <p:spPr>
          <a:xfrm>
            <a:off x="396028" y="6410848"/>
            <a:ext cx="4653333"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7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98014" y="1276743"/>
            <a:ext cx="11476901"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5544397" y="956036"/>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5667166" y="1050524"/>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5643404" y="1040175"/>
            <a:ext cx="594043"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1DEFA8C-F947-479F-BE07-76B6B3F80BF1}" type="slidenum">
              <a:rPr lang="tr-TR" smtClean="0"/>
              <a:pPr/>
              <a:t>‹#›</a:t>
            </a:fld>
            <a:endParaRPr lang="tr-TR"/>
          </a:p>
        </p:txBody>
      </p:sp>
      <p:sp>
        <p:nvSpPr>
          <p:cNvPr id="22" name="21 Başlık Yer Tutucusu"/>
          <p:cNvSpPr>
            <a:spLocks noGrp="1"/>
          </p:cNvSpPr>
          <p:nvPr>
            <p:ph type="title"/>
          </p:nvPr>
        </p:nvSpPr>
        <p:spPr>
          <a:xfrm>
            <a:off x="392068" y="228600"/>
            <a:ext cx="11088793"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92068" y="1524000"/>
            <a:ext cx="11088793"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F0kmvexy_400x400.jpeg"/>
          <p:cNvPicPr>
            <a:picLocks noGrp="1" noChangeAspect="1"/>
          </p:cNvPicPr>
          <p:nvPr>
            <p:ph sz="quarter" idx="1"/>
          </p:nvPr>
        </p:nvPicPr>
        <p:blipFill>
          <a:blip r:embed="rId2" cstate="print">
            <a:lum bright="20000" contrast="-10000"/>
          </a:blip>
          <a:stretch>
            <a:fillRect/>
          </a:stretch>
        </p:blipFill>
        <p:spPr>
          <a:xfrm>
            <a:off x="233241" y="188640"/>
            <a:ext cx="11414368" cy="6669360"/>
          </a:xfrm>
          <a:prstGeom prst="rect">
            <a:avLst/>
          </a:prstGeom>
          <a:ln w="228600" cap="sq" cmpd="thickThin">
            <a:solidFill>
              <a:srgbClr val="000000"/>
            </a:solidFill>
            <a:prstDash val="solid"/>
            <a:miter lim="800000"/>
          </a:ln>
          <a:effectLst>
            <a:innerShdw blurRad="76200">
              <a:srgbClr val="000000"/>
            </a:innerShdw>
          </a:effectLst>
        </p:spPr>
      </p:pic>
      <p:sp>
        <p:nvSpPr>
          <p:cNvPr id="5" name="4 Dikdörtgen"/>
          <p:cNvSpPr/>
          <p:nvPr/>
        </p:nvSpPr>
        <p:spPr>
          <a:xfrm>
            <a:off x="1075284" y="4149081"/>
            <a:ext cx="7326044" cy="646331"/>
          </a:xfrm>
          <a:prstGeom prst="rect">
            <a:avLst/>
          </a:prstGeom>
        </p:spPr>
        <p:txBody>
          <a:bodyPr wrap="none">
            <a:spAutoFit/>
          </a:bodyPr>
          <a:lstStyle/>
          <a:p>
            <a:r>
              <a:rPr lang="tr-TR" sz="3600" b="1" dirty="0" smtClean="0">
                <a:ln>
                  <a:solidFill>
                    <a:schemeClr val="tx1"/>
                  </a:solidFill>
                </a:ln>
                <a:effectLst>
                  <a:glow rad="63500">
                    <a:schemeClr val="accent3">
                      <a:satMod val="175000"/>
                      <a:alpha val="40000"/>
                    </a:schemeClr>
                  </a:glow>
                </a:effectLst>
              </a:rPr>
              <a:t>ÇOCUK EDEBİYATI TÜRLERİ</a:t>
            </a:r>
            <a:endParaRPr lang="tr-TR" sz="3600" b="1" dirty="0">
              <a:ln>
                <a:solidFill>
                  <a:schemeClr val="tx1"/>
                </a:solidFill>
              </a:ln>
              <a:effectLst>
                <a:glow rad="63500">
                  <a:schemeClr val="accent3">
                    <a:satMod val="175000"/>
                    <a:alpha val="40000"/>
                  </a:schemeClr>
                </a:glow>
              </a:effectLst>
            </a:endParaRPr>
          </a:p>
        </p:txBody>
      </p:sp>
      <p:sp>
        <p:nvSpPr>
          <p:cNvPr id="6" name="5 Dikdörtgen"/>
          <p:cNvSpPr/>
          <p:nvPr/>
        </p:nvSpPr>
        <p:spPr>
          <a:xfrm>
            <a:off x="3694976" y="5013176"/>
            <a:ext cx="4038285" cy="369332"/>
          </a:xfrm>
          <a:prstGeom prst="rect">
            <a:avLst/>
          </a:prstGeom>
        </p:spPr>
        <p:txBody>
          <a:bodyPr wrap="none">
            <a:spAutoFit/>
          </a:bodyPr>
          <a:lstStyle/>
          <a:p>
            <a:r>
              <a:rPr lang="tr-TR" b="1" dirty="0" smtClean="0"/>
              <a:t>Prof. Dr. Aynur BÜTÜN AYHAN </a:t>
            </a:r>
            <a:endParaRPr lang="tr-T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Fabl </a:t>
            </a:r>
            <a:endParaRPr lang="tr-TR" b="1"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Fabl, kahramanları insana özgü karakter ve davranışlara sahip hayvan, bitki ve cansızlar olan; kısa, öğüt veren, başında ya da sonunda öğüt bölümünün yer almasıyla klasik masaldan ayrılan hikayelerdir. </a:t>
            </a:r>
          </a:p>
          <a:p>
            <a:pPr algn="just"/>
            <a:r>
              <a:rPr lang="tr-TR" sz="2000" dirty="0" smtClean="0">
                <a:latin typeface="Palatino Linotype" pitchFamily="18" charset="0"/>
              </a:rPr>
              <a:t>İnsanlar arasında yaşanan olayları hayvanlar, bitkiler ya da cansız varlıklar arasında geçiyormuş gibi göstererek insanlara ders vermeyi ya da verilmek istenen mesajı güçlendirmeyi amaçlar. Hacim olarak fazla uzun değildir. Zaman ve mekân belirsizdir. Canlandırılmaya uygun yapıdadır.</a:t>
            </a:r>
          </a:p>
          <a:p>
            <a:pPr algn="just"/>
            <a:endParaRPr lang="tr-TR" sz="2000" dirty="0">
              <a:latin typeface="Palatino Linotype" pitchFamily="18" charset="0"/>
            </a:endParaRPr>
          </a:p>
        </p:txBody>
      </p:sp>
      <p:pic>
        <p:nvPicPr>
          <p:cNvPr id="2050" name="Picture 2" descr="C:\Users\YEŞİM-PC\Desktop\çocuk edebiyatı ders notları\resimler\fabl-680x350.jpg"/>
          <p:cNvPicPr>
            <a:picLocks noChangeAspect="1" noChangeArrowheads="1"/>
          </p:cNvPicPr>
          <p:nvPr/>
        </p:nvPicPr>
        <p:blipFill>
          <a:blip r:embed="rId2" cstate="print"/>
          <a:srcRect/>
          <a:stretch>
            <a:fillRect/>
          </a:stretch>
        </p:blipFill>
        <p:spPr bwMode="auto">
          <a:xfrm>
            <a:off x="251793" y="4149080"/>
            <a:ext cx="11449272" cy="250315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Fabl</a:t>
            </a:r>
            <a:endParaRPr lang="tr-TR" dirty="0"/>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Fabllar yapı olarak dört bölümden oluşur:</a:t>
            </a:r>
          </a:p>
          <a:p>
            <a:endParaRPr lang="tr-TR" sz="2000" dirty="0" smtClean="0">
              <a:latin typeface="Palatino Linotype" pitchFamily="18" charset="0"/>
            </a:endParaRPr>
          </a:p>
          <a:p>
            <a:r>
              <a:rPr lang="tr-TR" sz="2000" dirty="0" smtClean="0">
                <a:latin typeface="Palatino Linotype" pitchFamily="18" charset="0"/>
              </a:rPr>
              <a:t>• Giriş Bölümü: Ele alınan olay ve kişilerin tanıtıldığı bölüm</a:t>
            </a:r>
          </a:p>
          <a:p>
            <a:endParaRPr lang="tr-TR" sz="2000" dirty="0" smtClean="0">
              <a:latin typeface="Palatino Linotype" pitchFamily="18" charset="0"/>
            </a:endParaRPr>
          </a:p>
          <a:p>
            <a:r>
              <a:rPr lang="tr-TR" sz="2000" dirty="0" smtClean="0">
                <a:latin typeface="Palatino Linotype" pitchFamily="18" charset="0"/>
              </a:rPr>
              <a:t>• Gelişme Bölümü: Olaya girişin yapıldığı ve asıl olayın anlatıldığı bölüm</a:t>
            </a:r>
          </a:p>
          <a:p>
            <a:endParaRPr lang="tr-TR" sz="2000" dirty="0" smtClean="0">
              <a:latin typeface="Palatino Linotype" pitchFamily="18" charset="0"/>
            </a:endParaRPr>
          </a:p>
          <a:p>
            <a:r>
              <a:rPr lang="tr-TR" sz="2000" dirty="0" smtClean="0">
                <a:latin typeface="Palatino Linotype" pitchFamily="18" charset="0"/>
              </a:rPr>
              <a:t>• Sonuç Bölümü: Olayın çözümlendiği bölüm.</a:t>
            </a:r>
          </a:p>
          <a:p>
            <a:endParaRPr lang="tr-TR" sz="2000" dirty="0" smtClean="0">
              <a:latin typeface="Palatino Linotype" pitchFamily="18" charset="0"/>
            </a:endParaRPr>
          </a:p>
          <a:p>
            <a:r>
              <a:rPr lang="tr-TR" sz="2000" dirty="0" smtClean="0">
                <a:latin typeface="Palatino Linotype" pitchFamily="18" charset="0"/>
              </a:rPr>
              <a:t>• Ders Bölümü: Ana fikrin yoğunlaştırıldığı ve çıkarılan dersin ortaya konulduğu bölüm.</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ROMAN </a:t>
            </a:r>
            <a:endParaRPr lang="tr-TR" b="1"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Roman yetişkin edebiyatında da 18. yüzyıldan sonra gelişmeye başlamış bir tür olduğu için onu </a:t>
            </a:r>
            <a:r>
              <a:rPr lang="tr-TR" sz="2000" dirty="0" err="1" smtClean="0">
                <a:latin typeface="Palatino Linotype" pitchFamily="18" charset="0"/>
              </a:rPr>
              <a:t>Modernite’nin</a:t>
            </a:r>
            <a:r>
              <a:rPr lang="tr-TR" sz="2000" dirty="0" smtClean="0">
                <a:latin typeface="Palatino Linotype" pitchFamily="18" charset="0"/>
              </a:rPr>
              <a:t> ürünü olarak algılamak ve buna bağlı olarak tanımlamak gerektiği düşünülmektedir. Roman aynı zamanda birey olma süreciyle paralellik taşır.</a:t>
            </a:r>
          </a:p>
          <a:p>
            <a:pPr algn="just"/>
            <a:endParaRPr lang="tr-TR" sz="2000" dirty="0" smtClean="0">
              <a:latin typeface="Palatino Linotype" pitchFamily="18" charset="0"/>
            </a:endParaRPr>
          </a:p>
          <a:p>
            <a:r>
              <a:rPr lang="tr-TR" sz="2000" dirty="0" smtClean="0">
                <a:latin typeface="Palatino Linotype" pitchFamily="18" charset="0"/>
              </a:rPr>
              <a:t>En basit haliyle tanımlarsak roman kurmaca bir anlatıdır. </a:t>
            </a:r>
          </a:p>
          <a:p>
            <a:r>
              <a:rPr lang="tr-TR" sz="2000" dirty="0" smtClean="0">
                <a:latin typeface="Palatino Linotype" pitchFamily="18" charset="0"/>
              </a:rPr>
              <a:t>Kurmaca anlatı olan romanın gerçekleştirenleri nelerdir? </a:t>
            </a:r>
          </a:p>
          <a:p>
            <a:r>
              <a:rPr lang="tr-TR" sz="2000" dirty="0" smtClean="0">
                <a:latin typeface="Palatino Linotype" pitchFamily="18" charset="0"/>
              </a:rPr>
              <a:t>Romanın bütüncül yapısını oluşturan elemanları vardır. Bunların her biri romanın oluşumunda ayrı bir işlev yüklenir. Her öğe kendi ritmi ve melodisiyle romanın sesini var eder. Bu ses bütünü anlatıyı estetik bir bütüne taşır ve metin gerçekleşir.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Romanın Öğeleri</a:t>
            </a:r>
            <a:endParaRPr lang="tr-TR" b="1" dirty="0"/>
          </a:p>
        </p:txBody>
      </p:sp>
      <p:sp>
        <p:nvSpPr>
          <p:cNvPr id="3" name="2 İçerik Yer Tutucusu"/>
          <p:cNvSpPr>
            <a:spLocks noGrp="1"/>
          </p:cNvSpPr>
          <p:nvPr>
            <p:ph sz="quarter" idx="1"/>
          </p:nvPr>
        </p:nvSpPr>
        <p:spPr/>
        <p:txBody>
          <a:bodyPr>
            <a:normAutofit/>
          </a:bodyPr>
          <a:lstStyle/>
          <a:p>
            <a:r>
              <a:rPr lang="tr-TR" b="1" dirty="0" smtClean="0"/>
              <a:t>Romanda Zaman</a:t>
            </a:r>
          </a:p>
          <a:p>
            <a:pPr algn="just"/>
            <a:r>
              <a:rPr lang="tr-TR" sz="2000" dirty="0" smtClean="0"/>
              <a:t>Anlatıcı metninde olay ve olguları ya yoğunlaştırılmış bir zaman dilimde anlatır ya da onu kendi belirlediği bir zaman dilimine/dilimlerine taşır ve orada yeni bir evren yaratarak oluşturur. </a:t>
            </a:r>
          </a:p>
          <a:p>
            <a:pPr algn="just"/>
            <a:r>
              <a:rPr lang="tr-TR" sz="2000" dirty="0" smtClean="0"/>
              <a:t>Romanın iç koşullarını belirleyen anlatıcıdır. Bunu yaparken deneyimleriyle birlikte gözlemlerini ve araştırmalarını da katarak yeni bir evreni gerçekleştirir. Anlatıcı, yaşadığı ya da düşlediği dünyayı tanımlarken o dünyanın insanları, onları anlattığı okurları, </a:t>
            </a:r>
            <a:r>
              <a:rPr lang="tr-TR" sz="2000" dirty="0" err="1" smtClean="0"/>
              <a:t>sosyopsikolojik</a:t>
            </a:r>
            <a:r>
              <a:rPr lang="tr-TR" sz="2000" dirty="0" smtClean="0"/>
              <a:t> durum ve yapıyı bu harmanın içinde bulundurur.</a:t>
            </a:r>
            <a:endParaRPr lang="tr-T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Romanda Konu</a:t>
            </a:r>
          </a:p>
          <a:p>
            <a:r>
              <a:rPr lang="tr-TR" sz="2000" b="1" dirty="0" smtClean="0"/>
              <a:t>Olay ve Olgular: </a:t>
            </a:r>
            <a:r>
              <a:rPr lang="tr-TR" sz="2000" dirty="0" smtClean="0"/>
              <a:t>Her romanda olay ve olgular bulunmaktadır. Diğer bir deyişle, içersinde olay olmayan bir romanın varlığı düşünülemez. Romanlardaki olaylar genellikle insanın kendisiyle, diğer insanlarla ve doğayla çatışmalarından oluşmaktadır.</a:t>
            </a:r>
          </a:p>
          <a:p>
            <a:endParaRPr lang="tr-TR" sz="2000" dirty="0" smtClean="0"/>
          </a:p>
          <a:p>
            <a:r>
              <a:rPr lang="tr-TR" sz="2000" b="1" dirty="0" smtClean="0"/>
              <a:t>İçerik ve düşünsel olgu: </a:t>
            </a:r>
            <a:r>
              <a:rPr lang="tr-TR" sz="2000" dirty="0" smtClean="0"/>
              <a:t>Her romanın bir olayı olduğuna göre bir konusu diğer bir</a:t>
            </a:r>
          </a:p>
          <a:p>
            <a:r>
              <a:rPr lang="tr-TR" sz="2000" dirty="0" smtClean="0"/>
              <a:t>ifadeyle de bir </a:t>
            </a:r>
            <a:r>
              <a:rPr lang="tr-TR" sz="2000" dirty="0" err="1" smtClean="0"/>
              <a:t>iletsi</a:t>
            </a:r>
            <a:r>
              <a:rPr lang="tr-TR" sz="2000" dirty="0" smtClean="0"/>
              <a:t> bulunmaktadır. İçerik ve düşünsel olgu romanın önemli parçalarından</a:t>
            </a:r>
          </a:p>
          <a:p>
            <a:r>
              <a:rPr lang="tr-TR" sz="2000" dirty="0" smtClean="0"/>
              <a:t>birisidir.</a:t>
            </a:r>
            <a:endParaRPr lang="tr-T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Romanda Mekan</a:t>
            </a:r>
          </a:p>
          <a:p>
            <a:endParaRPr lang="tr-TR" b="1" dirty="0" smtClean="0"/>
          </a:p>
          <a:p>
            <a:r>
              <a:rPr lang="tr-TR" sz="2000" dirty="0" smtClean="0">
                <a:latin typeface="Palatino Linotype" pitchFamily="18" charset="0"/>
              </a:rPr>
              <a:t>Romanın önemli bileşenlerinden biri de mekandır. Anlatılan olay/olaylar belli bir yerde geçer ve mekân kendi gerçeğine göre anlam kazanır ve değişik özellikler gösterir.</a:t>
            </a:r>
          </a:p>
          <a:p>
            <a:r>
              <a:rPr lang="tr-TR" sz="2000" dirty="0" smtClean="0">
                <a:latin typeface="Palatino Linotype" pitchFamily="18" charset="0"/>
              </a:rPr>
              <a:t>Romanı bütünleyenleri yeniden toparlarsak, olayların yaşandığı çevre, kahramanları belirlemek, toplumu tanımlamak, olay örgüsünü belirlemek, biçim ve biçemi içselleştirmektir.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Roman Kahramanları</a:t>
            </a:r>
          </a:p>
          <a:p>
            <a:endParaRPr lang="tr-TR" b="1" dirty="0" smtClean="0"/>
          </a:p>
          <a:p>
            <a:r>
              <a:rPr lang="tr-TR" sz="2000" dirty="0" smtClean="0">
                <a:latin typeface="Palatino Linotype" pitchFamily="18" charset="0"/>
              </a:rPr>
              <a:t>Romanı oluşturan en önemli varlık insandır. Romanda insandan doğrudan söz edilmese bile asıl değinilenin, anlatılanın, tanımlananın insan olduğunu anlamak hiç de zor değildir.</a:t>
            </a:r>
          </a:p>
          <a:p>
            <a:endParaRPr lang="tr-TR" sz="2000" dirty="0" smtClean="0">
              <a:latin typeface="Palatino Linotype" pitchFamily="18" charset="0"/>
            </a:endParaRPr>
          </a:p>
          <a:p>
            <a:r>
              <a:rPr lang="tr-TR" sz="2000" dirty="0" smtClean="0">
                <a:latin typeface="Palatino Linotype" pitchFamily="18" charset="0"/>
              </a:rPr>
              <a:t>Romanın oluşumunu tetikleyen şey de insandır. Konumuz bağlamında baktığımızda çocuk edebiyatı alanından yazılmış her roman sonunda çocuğu anlatacaktır, anlatmalıdır.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dirty="0" smtClean="0"/>
              <a:t>Romanda söylem</a:t>
            </a:r>
          </a:p>
          <a:p>
            <a:endParaRPr lang="tr-TR" b="1" dirty="0" smtClean="0"/>
          </a:p>
          <a:p>
            <a:r>
              <a:rPr lang="tr-TR" sz="2000" dirty="0" smtClean="0"/>
              <a:t>Bir edebiyat eseri elbette hayatla ilgili bir şey anlatmak için yazılır. Anlatıcının hayatla ilgili kaygıları, korkuları, umutları, düşleri, kabusları, ütopyası, düş kırıkları ve buna bağlı </a:t>
            </a:r>
            <a:r>
              <a:rPr lang="tr-TR" sz="2000" dirty="0" err="1" smtClean="0"/>
              <a:t>distopyası</a:t>
            </a:r>
            <a:r>
              <a:rPr lang="tr-TR" sz="2000" dirty="0" smtClean="0"/>
              <a:t> elbette olacaktır ve bu hayata bir anlam katacaktır, seslenecektir. </a:t>
            </a:r>
          </a:p>
          <a:p>
            <a:r>
              <a:rPr lang="tr-TR" sz="2000" dirty="0" smtClean="0"/>
              <a:t>Bu seslenişte bir bakış açısının varlığı vazgeçilmezdir. Bakış açısı, hayata dönük bir söylemi olmayan anlatıcı ve metin anlamsızdır. </a:t>
            </a:r>
          </a:p>
          <a:p>
            <a:r>
              <a:rPr lang="tr-TR" sz="2000" dirty="0" smtClean="0"/>
              <a:t>Yazınsal metin söyleyeceklerini estetik bir kurgu ve dille yansıtır.</a:t>
            </a:r>
            <a:endParaRPr lang="tr-TR"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000" dirty="0" smtClean="0"/>
              <a:t>Romanların çocuklar üzerindeki olumlu etkileri aşağıda verilmiştir:</a:t>
            </a:r>
          </a:p>
          <a:p>
            <a:endParaRPr lang="tr-TR" sz="2000" dirty="0" smtClean="0"/>
          </a:p>
          <a:p>
            <a:r>
              <a:rPr lang="tr-TR" sz="2000" dirty="0" smtClean="0"/>
              <a:t>1. Romanlar, çocukların hayal dünyalarının zenginleşmesinde etkilidir.</a:t>
            </a:r>
          </a:p>
          <a:p>
            <a:endParaRPr lang="tr-TR" sz="2000" dirty="0" smtClean="0"/>
          </a:p>
          <a:p>
            <a:r>
              <a:rPr lang="tr-TR" sz="2000" dirty="0" smtClean="0"/>
              <a:t>2. Çocuk, duygusal boşalma ihtiyacını en kolay roman türündeki kitaplarla tatmin etmektedir.</a:t>
            </a:r>
          </a:p>
          <a:p>
            <a:endParaRPr lang="tr-TR" sz="2000" dirty="0" smtClean="0"/>
          </a:p>
          <a:p>
            <a:r>
              <a:rPr lang="tr-TR" sz="2000" dirty="0" smtClean="0"/>
              <a:t>3. Çocuk cesaret, iyilik, kahramanlık, güçlükler yenme, yardımlaşma, çalışarak kazanma, tutumluluk, din, sevgi, sabır, misafirperverlik gibi pek çok konuda olumlu tutum geliştirme fırsatı bulur.</a:t>
            </a:r>
          </a:p>
          <a:p>
            <a:endParaRPr lang="tr-TR" sz="2000" dirty="0" smtClean="0"/>
          </a:p>
          <a:p>
            <a:r>
              <a:rPr lang="tr-TR" sz="2000" dirty="0" smtClean="0"/>
              <a:t>4. Çocukların ve gençlerin kelime haznelerini geliştirmede en çok başvurulacak türlerden biri olarak romanlardan yararlanılabilir.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1800" dirty="0" smtClean="0"/>
              <a:t>5. Roman okuma ile birlikte çocukların, olayları zaman dizimsel biçimde sıralama becerileri gelişir.</a:t>
            </a:r>
          </a:p>
          <a:p>
            <a:endParaRPr lang="tr-TR" sz="1800" dirty="0" smtClean="0"/>
          </a:p>
          <a:p>
            <a:r>
              <a:rPr lang="tr-TR" sz="1800" dirty="0" smtClean="0"/>
              <a:t>6. Akıl yürütmeyi, mantıksal kuralları, soyut sorunlara çözüm bulmayı öğrenirler.</a:t>
            </a:r>
          </a:p>
          <a:p>
            <a:endParaRPr lang="tr-TR" sz="1800" dirty="0" smtClean="0"/>
          </a:p>
          <a:p>
            <a:r>
              <a:rPr lang="tr-TR" sz="1800" dirty="0" smtClean="0"/>
              <a:t>7. Çocuğun algı yeteneği ve anlayışı artırılarak gözlemleme, karşılaştırma, sınıflandırma, uygulama ve eleştiri yapma gibi becerileri de geliştirilebilir.</a:t>
            </a:r>
          </a:p>
          <a:p>
            <a:endParaRPr lang="tr-TR" sz="1800" dirty="0" smtClean="0"/>
          </a:p>
          <a:p>
            <a:r>
              <a:rPr lang="tr-TR" sz="2000" dirty="0" smtClean="0"/>
              <a:t>Bunlara ilave olarak çocuklar, romanlar aracılığıyla olayların “neden” ve “</a:t>
            </a:r>
            <a:r>
              <a:rPr lang="tr-TR" sz="2000" dirty="0" err="1" smtClean="0"/>
              <a:t>niçin”ini</a:t>
            </a:r>
            <a:r>
              <a:rPr lang="tr-TR" sz="2000" dirty="0" smtClean="0"/>
              <a:t> açıklayan bilgiler, görüş ve yorumları öğrenebilir; sınırlı hayat deneyimlerini zenginleştirebilir; değer yargılarını gözden geçirebilir ve sorgulayabilir; içinde yaşadıkları sosyal çevreyi daha iyi algılayabilirler.</a:t>
            </a:r>
          </a:p>
          <a:p>
            <a:r>
              <a:rPr lang="tr-TR" sz="2000" dirty="0" smtClean="0"/>
              <a:t>Romanlar konularına göre farklı türlerde anılmaktadır. Farklı roman türler; serüven romanı, polis ve casusluk romanı, yığın romanı, tarihsel roman, yaşamöyküsel roman, politik roman, belgesel roman, </a:t>
            </a:r>
            <a:r>
              <a:rPr lang="tr-TR" sz="2000" dirty="0" err="1" smtClean="0"/>
              <a:t>coşumsu</a:t>
            </a:r>
            <a:r>
              <a:rPr lang="tr-TR" sz="2000" dirty="0" smtClean="0"/>
              <a:t> roman ve gerçekçi roman olarak listelenebilir.</a:t>
            </a:r>
            <a:endParaRPr lang="tr-T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 TÜRLERİ </a:t>
            </a:r>
            <a:endParaRPr lang="tr-TR" b="1" dirty="0">
              <a:solidFill>
                <a:srgbClr val="7030A0"/>
              </a:solidFill>
            </a:endParaRPr>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Çocuk edebiyatında metin türlerini ana başlıklar olarak masal-destan-mitoloji, fabl, roman, öykü, şiir, biyografi, çizgi roman, çocuk dergileri ve gazeteleri, anı-günlük, gezi yazısı, bilmece-tekerleme-fıkra olarak tanımlayabiliriz</a:t>
            </a:r>
            <a:r>
              <a:rPr lang="tr-TR" sz="2000" dirty="0" smtClean="0"/>
              <a:t>. </a:t>
            </a:r>
          </a:p>
          <a:p>
            <a:pPr algn="just"/>
            <a:endParaRPr lang="tr-TR" sz="2000" dirty="0" smtClean="0"/>
          </a:p>
          <a:p>
            <a:pPr algn="just"/>
            <a:r>
              <a:rPr lang="tr-TR" sz="2000" dirty="0" smtClean="0"/>
              <a:t>Denemeyi de bu türlerin arasına koysak da, bu türün çocuk değil gençlik edebiyatı alanına girmesi daha sağlıklı olacağı düşünülmektedir. </a:t>
            </a:r>
            <a:endParaRPr lang="tr-TR" sz="2000" dirty="0"/>
          </a:p>
        </p:txBody>
      </p:sp>
      <p:graphicFrame>
        <p:nvGraphicFramePr>
          <p:cNvPr id="8" name="7 Diyagram"/>
          <p:cNvGraphicFramePr/>
          <p:nvPr/>
        </p:nvGraphicFramePr>
        <p:xfrm>
          <a:off x="323801" y="2564904"/>
          <a:ext cx="1123324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ÖYKÜ</a:t>
            </a:r>
            <a:endParaRPr lang="tr-TR" b="1"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Hikaye ve roman temel özellikleri itibariyle birbirine benzeyen iki türdür. Belli zaman ve yerde birkaç kişinin başından geçene gerçeğe uygun bir olayı anlatan veya bir takım kimselerin karakterlerini çizen ve çoğu kez ancak birkaç sayfa tutan kısa yazılara hikaye denir. </a:t>
            </a:r>
          </a:p>
          <a:p>
            <a:pPr algn="just"/>
            <a:endParaRPr lang="tr-TR" sz="2000" dirty="0" smtClean="0">
              <a:latin typeface="Palatino Linotype" pitchFamily="18" charset="0"/>
            </a:endParaRPr>
          </a:p>
          <a:p>
            <a:pPr algn="just"/>
            <a:r>
              <a:rPr lang="tr-TR" sz="2000" dirty="0" smtClean="0">
                <a:latin typeface="Palatino Linotype" pitchFamily="18" charset="0"/>
              </a:rPr>
              <a:t>Roman ise daha çok insanların serüvenlerini, karakterlerini, düşünce ve duygularını ayrıntılarıyla kendine özgü bir biçimde anlatan uzun düz yazılara verilen addır. </a:t>
            </a:r>
          </a:p>
          <a:p>
            <a:pPr algn="just"/>
            <a:endParaRPr lang="tr-TR" sz="2000" dirty="0" smtClean="0">
              <a:latin typeface="Palatino Linotype" pitchFamily="18" charset="0"/>
            </a:endParaRPr>
          </a:p>
          <a:p>
            <a:pPr algn="just"/>
            <a:r>
              <a:rPr lang="tr-TR" sz="2000" dirty="0" smtClean="0">
                <a:latin typeface="Palatino Linotype" pitchFamily="18" charset="0"/>
              </a:rPr>
              <a:t>Gerçek ya da gerçeğe uygun olayların anlatıldığı yazınsal nitelikteki yazıların kısa oylumlusuna (hacim) öykü, uzun oylumlusuna da roman denir.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Her kısa anlatı bir yanıyla öyküsel anlam taşısa da öykünün kendine özgülüğünü mekan ve zaman aynılığı belirler.</a:t>
            </a:r>
          </a:p>
          <a:p>
            <a:endParaRPr lang="tr-TR" sz="2000" dirty="0" smtClean="0">
              <a:latin typeface="Palatino Linotype" pitchFamily="18" charset="0"/>
            </a:endParaRPr>
          </a:p>
          <a:p>
            <a:r>
              <a:rPr lang="tr-TR" sz="2000" b="1" dirty="0" smtClean="0">
                <a:latin typeface="Palatino Linotype" pitchFamily="18" charset="0"/>
              </a:rPr>
              <a:t>Konu</a:t>
            </a:r>
            <a:r>
              <a:rPr lang="tr-TR" sz="2000" dirty="0" smtClean="0">
                <a:latin typeface="Palatino Linotype" pitchFamily="18" charset="0"/>
              </a:rPr>
              <a:t>: Hikâyede ele alınan, üzerinde durulan düşünce, durum veya sorun metnin konusunu oluşturur. Konu, somut bir durumu veya sorunu ifade eder.</a:t>
            </a:r>
          </a:p>
          <a:p>
            <a:endParaRPr lang="tr-TR" sz="2000" dirty="0" smtClean="0">
              <a:latin typeface="Palatino Linotype" pitchFamily="18" charset="0"/>
            </a:endParaRPr>
          </a:p>
          <a:p>
            <a:r>
              <a:rPr lang="tr-TR" sz="2000" dirty="0" smtClean="0">
                <a:latin typeface="Palatino Linotype" pitchFamily="18" charset="0"/>
              </a:rPr>
              <a:t>Öyküde zaman romana göre çok daha daraltılmış bir zamandır. En azından öykünün yaşandığı ana mekanda geçen süre oldukça kısıtlı ve belirli bir süredir.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Mekana gelince, öykünün mekanı değişmezdir. Olaylar belli bir mekanda geçer ve orada </a:t>
            </a:r>
            <a:r>
              <a:rPr lang="es-ES" sz="2000" dirty="0" smtClean="0">
                <a:latin typeface="Palatino Linotype" pitchFamily="18" charset="0"/>
              </a:rPr>
              <a:t>yaşananlardır aslolan. O mekanda ve zaman diliminde başka mekan ve zaman atıflar yapılsa da</a:t>
            </a:r>
            <a:r>
              <a:rPr lang="tr-TR" sz="2000" dirty="0" smtClean="0">
                <a:latin typeface="Palatino Linotype" pitchFamily="18" charset="0"/>
              </a:rPr>
              <a:t> olay örgüsü oralarda daha çok dolaşıyor gibi görünse de öyküyü oluşturan ana eksen zaman ve mekanın birlikteliğidir.</a:t>
            </a:r>
          </a:p>
          <a:p>
            <a:endParaRPr lang="tr-TR" sz="2000" dirty="0" smtClean="0">
              <a:latin typeface="Palatino Linotype" pitchFamily="18" charset="0"/>
            </a:endParaRPr>
          </a:p>
          <a:p>
            <a:r>
              <a:rPr lang="tr-TR" sz="2000" dirty="0" smtClean="0">
                <a:latin typeface="Palatino Linotype" pitchFamily="18" charset="0"/>
              </a:rPr>
              <a:t>Öykünün dili ve anlatımı –romanla karşılaştırdığımızda– daha yoğun ve hızlıdır. Olaylar daha damıtılmış, daha hızlı ve daha estetiktir. Öykü hata kabul etmez ve öyküde tökezlenilen yer varsa okumanın da bittiği yerdir.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 </a:t>
            </a:r>
            <a:endParaRPr lang="tr-TR" dirty="0"/>
          </a:p>
        </p:txBody>
      </p:sp>
      <p:sp>
        <p:nvSpPr>
          <p:cNvPr id="3" name="2 İçerik Yer Tutucusu"/>
          <p:cNvSpPr>
            <a:spLocks noGrp="1"/>
          </p:cNvSpPr>
          <p:nvPr>
            <p:ph sz="quarter" idx="1"/>
          </p:nvPr>
        </p:nvSpPr>
        <p:spPr/>
        <p:txBody>
          <a:bodyPr>
            <a:normAutofit/>
          </a:bodyPr>
          <a:lstStyle/>
          <a:p>
            <a:r>
              <a:rPr lang="tr-TR" sz="1800" dirty="0" err="1" smtClean="0"/>
              <a:t>Güleryüz</a:t>
            </a:r>
            <a:r>
              <a:rPr lang="tr-TR" sz="1800" dirty="0" smtClean="0"/>
              <a:t>, H. (2006). </a:t>
            </a:r>
            <a:r>
              <a:rPr lang="tr-TR" sz="1800" i="1" dirty="0" smtClean="0"/>
              <a:t>Yaratıcı çocuk edebiyatı. Ankara: </a:t>
            </a:r>
            <a:r>
              <a:rPr lang="tr-TR" sz="1800" i="1" dirty="0" err="1" smtClean="0"/>
              <a:t>Pegem</a:t>
            </a:r>
            <a:r>
              <a:rPr lang="tr-TR" sz="1800" i="1" dirty="0" smtClean="0"/>
              <a:t> </a:t>
            </a:r>
            <a:r>
              <a:rPr lang="tr-TR" sz="1800" dirty="0" smtClean="0"/>
              <a:t>A Yayıncılık.</a:t>
            </a:r>
          </a:p>
          <a:p>
            <a:r>
              <a:rPr lang="tr-TR" sz="1800" dirty="0" smtClean="0"/>
              <a:t>Sever, S. (2013). </a:t>
            </a:r>
            <a:r>
              <a:rPr lang="tr-TR" sz="1800" i="1" dirty="0" smtClean="0"/>
              <a:t>Çocuk edebiyatı ve okuma kültürü. İzmir: </a:t>
            </a:r>
            <a:r>
              <a:rPr lang="tr-TR" sz="1800" dirty="0" err="1" smtClean="0"/>
              <a:t>Tudem</a:t>
            </a:r>
            <a:r>
              <a:rPr lang="tr-TR" sz="1800" dirty="0" smtClean="0"/>
              <a:t>.</a:t>
            </a:r>
          </a:p>
          <a:p>
            <a:r>
              <a:rPr lang="tr-TR" sz="1800" dirty="0" err="1" smtClean="0"/>
              <a:t>Ungan</a:t>
            </a:r>
            <a:r>
              <a:rPr lang="tr-TR" sz="1800" dirty="0" smtClean="0"/>
              <a:t>, S., Arıcı, A. F. ve Şimşek, T. (2014). Çocuklara edebiyatının kaynakları. İçinde T. Şimşek (Editör). </a:t>
            </a:r>
            <a:r>
              <a:rPr lang="tr-TR" sz="1800" i="1" dirty="0" smtClean="0"/>
              <a:t>Kuramdan uygulamaya çocuk edebiyatı el kitabı. 3. Baskı (163-216). Ankara: Grafiker Yayınları.</a:t>
            </a:r>
          </a:p>
          <a:p>
            <a:r>
              <a:rPr lang="tr-TR" sz="1800" dirty="0" err="1" smtClean="0"/>
              <a:t>Oğuzkan</a:t>
            </a:r>
            <a:r>
              <a:rPr lang="tr-TR" sz="1800" dirty="0" smtClean="0"/>
              <a:t>, A. F. (2000). </a:t>
            </a:r>
            <a:r>
              <a:rPr lang="tr-TR" sz="1800" i="1" dirty="0" smtClean="0"/>
              <a:t>Çocuk edebiyatı. Ankara: Anı Yayıncılık.</a:t>
            </a:r>
          </a:p>
          <a:p>
            <a:r>
              <a:rPr lang="tr-TR" sz="1800" dirty="0" smtClean="0"/>
              <a:t>Neydim, N. (2003). Çocuk edebiyatı. </a:t>
            </a:r>
            <a:r>
              <a:rPr lang="tr-TR" sz="1800" i="1" dirty="0" smtClean="0"/>
              <a:t>İstanbul: Bu Yayınevi</a:t>
            </a:r>
            <a:r>
              <a:rPr lang="tr-TR" sz="1800" dirty="0" smtClean="0"/>
              <a:t>.</a:t>
            </a:r>
          </a:p>
          <a:p>
            <a:r>
              <a:rPr lang="tr-TR" sz="1800" dirty="0" err="1" smtClean="0"/>
              <a:t>Yılmazer</a:t>
            </a:r>
            <a:r>
              <a:rPr lang="tr-TR" sz="1800" dirty="0" smtClean="0"/>
              <a:t>, Y. ve Bütün Ayhan, A. (2016). Çocuk edebiyatı ve çocuğun gelişimindeki rolü. S. Erdoğan ve M. Ören (Editör). </a:t>
            </a:r>
            <a:r>
              <a:rPr lang="tr-TR" sz="1800" i="1" dirty="0" smtClean="0"/>
              <a:t>Çocuk Edebiyatı ve Medya </a:t>
            </a:r>
            <a:r>
              <a:rPr lang="tr-TR" sz="1800" dirty="0" smtClean="0"/>
              <a:t>içinde (</a:t>
            </a:r>
            <a:r>
              <a:rPr lang="tr-TR" sz="1800" dirty="0" err="1" smtClean="0"/>
              <a:t>ss</a:t>
            </a:r>
            <a:r>
              <a:rPr lang="tr-TR" sz="1800" dirty="0" smtClean="0"/>
              <a:t>.2-26). Anadolu Üniversitesi Yayınları : Eskişehir. </a:t>
            </a:r>
          </a:p>
          <a:p>
            <a:r>
              <a:rPr lang="tr-TR" sz="1800" dirty="0" smtClean="0"/>
              <a:t>Bayraktar, A. (2016). Çocuk Edebiyatı ve Gelişimsel Uygunluk III-</a:t>
            </a:r>
            <a:r>
              <a:rPr lang="tr-TR" sz="1800" dirty="0" err="1" smtClean="0"/>
              <a:t>Ilkokul</a:t>
            </a:r>
            <a:r>
              <a:rPr lang="tr-TR" sz="1800" dirty="0" smtClean="0"/>
              <a:t> Dönemi. S. Erdoğan ve M. Ören (Editör). </a:t>
            </a:r>
            <a:r>
              <a:rPr lang="tr-TR" sz="1800" i="1" dirty="0" smtClean="0"/>
              <a:t>Çocuk Edebiyatı ve Medya </a:t>
            </a:r>
            <a:r>
              <a:rPr lang="tr-TR" sz="1800" dirty="0" smtClean="0"/>
              <a:t>içinde (</a:t>
            </a:r>
            <a:r>
              <a:rPr lang="tr-TR" sz="1800" dirty="0" err="1" smtClean="0"/>
              <a:t>ss</a:t>
            </a:r>
            <a:r>
              <a:rPr lang="tr-TR" sz="1800" dirty="0" smtClean="0"/>
              <a:t>.72-97). Anadolu Üniversitesi Yayınları : Eskişehir. </a:t>
            </a:r>
          </a:p>
          <a:p>
            <a:endParaRPr lang="tr-TR"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Masal</a:t>
            </a:r>
            <a:endParaRPr lang="tr-TR" dirty="0"/>
          </a:p>
        </p:txBody>
      </p:sp>
      <p:sp>
        <p:nvSpPr>
          <p:cNvPr id="3" name="2 İçerik Yer Tutucusu"/>
          <p:cNvSpPr>
            <a:spLocks noGrp="1"/>
          </p:cNvSpPr>
          <p:nvPr>
            <p:ph sz="quarter" idx="1"/>
          </p:nvPr>
        </p:nvSpPr>
        <p:spPr/>
        <p:txBody>
          <a:bodyPr>
            <a:normAutofit lnSpcReduction="10000"/>
          </a:bodyPr>
          <a:lstStyle/>
          <a:p>
            <a:pPr algn="just"/>
            <a:r>
              <a:rPr lang="tr-TR" sz="2000" dirty="0" smtClean="0">
                <a:latin typeface="Palatino Linotype" pitchFamily="18" charset="0"/>
              </a:rPr>
              <a:t>Çağlar boyunca önemli bir eğlence ve eğitim aracı olan masallar, farklı yorumlarla da olsa günümüze kadar gelmiş ve etkilerini sürdürebilmiştir. </a:t>
            </a:r>
          </a:p>
          <a:p>
            <a:pPr algn="just"/>
            <a:endParaRPr lang="tr-TR" sz="2000" dirty="0" smtClean="0">
              <a:latin typeface="Palatino Linotype" pitchFamily="18" charset="0"/>
            </a:endParaRPr>
          </a:p>
          <a:p>
            <a:pPr algn="just"/>
            <a:r>
              <a:rPr lang="tr-TR" sz="2000" dirty="0" smtClean="0">
                <a:latin typeface="Palatino Linotype" pitchFamily="18" charset="0"/>
              </a:rPr>
              <a:t>İyi ve kötünün kesin ayrımları; iyinin zaferi, kötünün alt edilmesi bilinçaltı eğitiminde önemli bir rol oynamıştır.</a:t>
            </a:r>
          </a:p>
          <a:p>
            <a:pPr algn="just"/>
            <a:r>
              <a:rPr lang="tr-TR" sz="2000" dirty="0" smtClean="0">
                <a:latin typeface="Palatino Linotype" pitchFamily="18" charset="0"/>
              </a:rPr>
              <a:t>Yeterince iyi, cesur ve iyi yürekli olurlarsa, bütün hayvanların, bitkilerin, doğaüstü yaratıkların kendilerine yardım edeceğini öğretirler. </a:t>
            </a:r>
          </a:p>
          <a:p>
            <a:pPr algn="just"/>
            <a:endParaRPr lang="tr-TR" sz="2000" dirty="0" smtClean="0">
              <a:latin typeface="Palatino Linotype" pitchFamily="18" charset="0"/>
            </a:endParaRPr>
          </a:p>
          <a:p>
            <a:pPr algn="just"/>
            <a:r>
              <a:rPr lang="tr-TR" sz="2000" dirty="0" smtClean="0">
                <a:latin typeface="Palatino Linotype" pitchFamily="18" charset="0"/>
              </a:rPr>
              <a:t>Daha önemlisi korkularını kendi kendine yok etmeyi; gerçek dünyanın insanın sandığı kadar korku dolu olmadığını düşündürürler. İnsanda daha iyi bir dünyanın mümkün olabileceği inancını da sağlarlar. Yaşamı sürdürme cesareti, günlük üzüntülerden uzaklaşma, dahası ruhsal rehabilitasyon yaratırlar. </a:t>
            </a:r>
          </a:p>
          <a:p>
            <a:pPr algn="just"/>
            <a:r>
              <a:rPr lang="tr-TR" sz="2000" dirty="0" smtClean="0">
                <a:latin typeface="Palatino Linotype" pitchFamily="18" charset="0"/>
              </a:rPr>
              <a:t>Kahramanlarla özdeşleşerek insanın oturduğu yerden tüm sorunları çözebilmesi olanağını da sağlarlar.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Destan </a:t>
            </a:r>
            <a:endParaRPr lang="tr-TR" dirty="0"/>
          </a:p>
        </p:txBody>
      </p:sp>
      <p:sp>
        <p:nvSpPr>
          <p:cNvPr id="3" name="2 İçerik Yer Tutucusu"/>
          <p:cNvSpPr>
            <a:spLocks noGrp="1"/>
          </p:cNvSpPr>
          <p:nvPr>
            <p:ph sz="quarter" idx="1"/>
          </p:nvPr>
        </p:nvSpPr>
        <p:spPr/>
        <p:txBody>
          <a:bodyPr>
            <a:normAutofit/>
          </a:bodyPr>
          <a:lstStyle/>
          <a:p>
            <a:pPr algn="just"/>
            <a:r>
              <a:rPr lang="tr-TR" sz="2000" dirty="0" smtClean="0"/>
              <a:t>Destan dediğimizde bir yazınsal tür olarak bir kahramanın maceralarının anlatıldığı, olağanüstülükler içeren, kendine özgü anlatı ritmi (hece sayısı ve uyak) olan şiir akla gelir. </a:t>
            </a:r>
          </a:p>
          <a:p>
            <a:pPr algn="just"/>
            <a:r>
              <a:rPr lang="tr-TR" sz="2000" dirty="0" smtClean="0"/>
              <a:t>Ama bu şiirde anlatıcı alışılagelen şiir anlayışının dışında (kendinden söz etmez) bu olağanüstü olayı anlatır ve öne çıkan şair değil olay örgüsüdür.</a:t>
            </a:r>
          </a:p>
          <a:p>
            <a:r>
              <a:rPr lang="tr-TR" sz="2000" dirty="0" smtClean="0"/>
              <a:t>İlk çağlardan </a:t>
            </a:r>
            <a:r>
              <a:rPr lang="tr-TR" sz="2000" dirty="0" err="1" smtClean="0"/>
              <a:t>anlatılagelen</a:t>
            </a:r>
            <a:r>
              <a:rPr lang="tr-TR" sz="2000" dirty="0" smtClean="0"/>
              <a:t> ve yazıya geçmiş destanlardan Eski Yunan destanı </a:t>
            </a:r>
            <a:r>
              <a:rPr lang="tr-TR" sz="2000" i="1" dirty="0" err="1" smtClean="0"/>
              <a:t>İlyada</a:t>
            </a:r>
            <a:r>
              <a:rPr lang="tr-TR" sz="2000" i="1" dirty="0" smtClean="0"/>
              <a:t>, </a:t>
            </a:r>
            <a:r>
              <a:rPr lang="tr-TR" sz="2000" i="1" dirty="0" err="1" smtClean="0"/>
              <a:t>Odissea</a:t>
            </a:r>
            <a:r>
              <a:rPr lang="tr-TR" sz="2000" i="1" dirty="0" smtClean="0"/>
              <a:t>, </a:t>
            </a:r>
            <a:r>
              <a:rPr lang="tr-TR" sz="2000" dirty="0" smtClean="0"/>
              <a:t>Sümer destanı</a:t>
            </a:r>
            <a:r>
              <a:rPr lang="tr-TR" sz="2000" i="1" dirty="0" smtClean="0"/>
              <a:t> </a:t>
            </a:r>
            <a:r>
              <a:rPr lang="tr-TR" sz="2000" i="1" dirty="0" err="1" smtClean="0"/>
              <a:t>Gılgamış</a:t>
            </a:r>
            <a:r>
              <a:rPr lang="tr-TR" sz="2000" i="1" dirty="0" smtClean="0"/>
              <a:t>, </a:t>
            </a:r>
            <a:r>
              <a:rPr lang="tr-TR" sz="2000" dirty="0" smtClean="0"/>
              <a:t>Hint destanı </a:t>
            </a:r>
            <a:r>
              <a:rPr lang="tr-TR" sz="2000" i="1" dirty="0" err="1" smtClean="0"/>
              <a:t>Ramayana</a:t>
            </a:r>
            <a:r>
              <a:rPr lang="tr-TR" sz="2000" i="1" dirty="0" smtClean="0"/>
              <a:t> ve </a:t>
            </a:r>
            <a:r>
              <a:rPr lang="tr-TR" sz="2000" i="1" dirty="0" err="1" smtClean="0"/>
              <a:t>Mahabbata’yı</a:t>
            </a:r>
            <a:r>
              <a:rPr lang="tr-TR" sz="2000" i="1" dirty="0" smtClean="0"/>
              <a:t> </a:t>
            </a:r>
            <a:r>
              <a:rPr lang="tr-TR" sz="2000" dirty="0" smtClean="0"/>
              <a:t>örnek olarak verebiliriz.</a:t>
            </a:r>
          </a:p>
          <a:p>
            <a:pPr algn="just"/>
            <a:endParaRPr lang="tr-TR" sz="2000" dirty="0" smtClean="0"/>
          </a:p>
          <a:p>
            <a:pPr algn="just"/>
            <a:endParaRPr lang="tr-TR" sz="2000" dirty="0" smtClean="0"/>
          </a:p>
          <a:p>
            <a:pPr algn="just"/>
            <a:endParaRPr lang="tr-TR" sz="2000" dirty="0"/>
          </a:p>
        </p:txBody>
      </p:sp>
      <p:pic>
        <p:nvPicPr>
          <p:cNvPr id="9218" name="Picture 2" descr="C:\Users\YEŞİM-PC\Desktop\çocuk edebiyatı ders notları\resimler\0000000064287-1.jpg"/>
          <p:cNvPicPr>
            <a:picLocks noChangeAspect="1" noChangeArrowheads="1"/>
          </p:cNvPicPr>
          <p:nvPr/>
        </p:nvPicPr>
        <p:blipFill>
          <a:blip r:embed="rId2" cstate="print"/>
          <a:srcRect/>
          <a:stretch>
            <a:fillRect/>
          </a:stretch>
        </p:blipFill>
        <p:spPr bwMode="auto">
          <a:xfrm>
            <a:off x="899865" y="3717032"/>
            <a:ext cx="1821607" cy="2813293"/>
          </a:xfrm>
          <a:prstGeom prst="rect">
            <a:avLst/>
          </a:prstGeom>
          <a:noFill/>
        </p:spPr>
      </p:pic>
      <p:pic>
        <p:nvPicPr>
          <p:cNvPr id="9219" name="Picture 3" descr="C:\Users\YEŞİM-PC\Desktop\çocuk edebiyatı ders notları\resimler\512B92i1GkL._AC_SY400_.jpg"/>
          <p:cNvPicPr>
            <a:picLocks noChangeAspect="1" noChangeArrowheads="1"/>
          </p:cNvPicPr>
          <p:nvPr/>
        </p:nvPicPr>
        <p:blipFill>
          <a:blip r:embed="rId3" cstate="print"/>
          <a:srcRect/>
          <a:stretch>
            <a:fillRect/>
          </a:stretch>
        </p:blipFill>
        <p:spPr bwMode="auto">
          <a:xfrm>
            <a:off x="3708177" y="3573016"/>
            <a:ext cx="2401237" cy="3019896"/>
          </a:xfrm>
          <a:prstGeom prst="rect">
            <a:avLst/>
          </a:prstGeom>
          <a:noFill/>
        </p:spPr>
      </p:pic>
      <p:pic>
        <p:nvPicPr>
          <p:cNvPr id="9220" name="Picture 4" descr="C:\Users\YEŞİM-PC\Desktop\çocuk edebiyatı ders notları\resimler\gilgamis-destani-380283-1193246-38-O.jpg"/>
          <p:cNvPicPr>
            <a:picLocks noChangeAspect="1" noChangeArrowheads="1"/>
          </p:cNvPicPr>
          <p:nvPr/>
        </p:nvPicPr>
        <p:blipFill>
          <a:blip r:embed="rId4" cstate="print"/>
          <a:srcRect/>
          <a:stretch>
            <a:fillRect/>
          </a:stretch>
        </p:blipFill>
        <p:spPr bwMode="auto">
          <a:xfrm>
            <a:off x="6660505" y="3645024"/>
            <a:ext cx="1872208" cy="3012350"/>
          </a:xfrm>
          <a:prstGeom prst="rect">
            <a:avLst/>
          </a:prstGeom>
          <a:noFill/>
        </p:spPr>
      </p:pic>
      <p:pic>
        <p:nvPicPr>
          <p:cNvPr id="9221" name="Picture 5" descr="C:\Users\YEŞİM-PC\Desktop\çocuk edebiyatı ders notları\resimler\714de1-rdoL.jpg"/>
          <p:cNvPicPr>
            <a:picLocks noChangeAspect="1" noChangeArrowheads="1"/>
          </p:cNvPicPr>
          <p:nvPr/>
        </p:nvPicPr>
        <p:blipFill>
          <a:blip r:embed="rId5" cstate="print"/>
          <a:srcRect/>
          <a:stretch>
            <a:fillRect/>
          </a:stretch>
        </p:blipFill>
        <p:spPr bwMode="auto">
          <a:xfrm>
            <a:off x="9180785" y="3717032"/>
            <a:ext cx="1913341" cy="295698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Destan</a:t>
            </a:r>
            <a:endParaRPr lang="tr-TR" dirty="0"/>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Türk destanlarından da örnek verecek olursak, </a:t>
            </a:r>
            <a:r>
              <a:rPr lang="tr-TR" sz="2000" i="1" dirty="0" smtClean="0">
                <a:latin typeface="Palatino Linotype" pitchFamily="18" charset="0"/>
              </a:rPr>
              <a:t>Ergenekon, Manas, Göç destanı gibi </a:t>
            </a:r>
            <a:r>
              <a:rPr lang="tr-TR" sz="2000" dirty="0" smtClean="0">
                <a:latin typeface="Palatino Linotype" pitchFamily="18" charset="0"/>
              </a:rPr>
              <a:t>destanlardan söz edebiliriz.</a:t>
            </a:r>
          </a:p>
          <a:p>
            <a:endParaRPr lang="tr-TR" sz="2000" dirty="0" smtClean="0">
              <a:latin typeface="Palatino Linotype" pitchFamily="18" charset="0"/>
            </a:endParaRPr>
          </a:p>
          <a:p>
            <a:endParaRPr lang="tr-TR" sz="2000" dirty="0">
              <a:latin typeface="Palatino Linotype" pitchFamily="18" charset="0"/>
            </a:endParaRPr>
          </a:p>
        </p:txBody>
      </p:sp>
      <p:pic>
        <p:nvPicPr>
          <p:cNvPr id="10242" name="Picture 2" descr="C:\Users\YEŞİM-PC\Desktop\çocuk edebiyatı ders notları\resimler\unnamed (3).jpg"/>
          <p:cNvPicPr>
            <a:picLocks noChangeAspect="1" noChangeArrowheads="1"/>
          </p:cNvPicPr>
          <p:nvPr/>
        </p:nvPicPr>
        <p:blipFill>
          <a:blip r:embed="rId2" cstate="print"/>
          <a:srcRect/>
          <a:stretch>
            <a:fillRect/>
          </a:stretch>
        </p:blipFill>
        <p:spPr bwMode="auto">
          <a:xfrm>
            <a:off x="995190" y="2996952"/>
            <a:ext cx="2503660" cy="3502273"/>
          </a:xfrm>
          <a:prstGeom prst="rect">
            <a:avLst/>
          </a:prstGeom>
          <a:noFill/>
        </p:spPr>
      </p:pic>
      <p:pic>
        <p:nvPicPr>
          <p:cNvPr id="10243" name="Picture 3" descr="C:\Users\YEŞİM-PC\Desktop\çocuk edebiyatı ders notları\resimler\manas-destani-632067-12-O.jpg"/>
          <p:cNvPicPr>
            <a:picLocks noChangeAspect="1" noChangeArrowheads="1"/>
          </p:cNvPicPr>
          <p:nvPr/>
        </p:nvPicPr>
        <p:blipFill>
          <a:blip r:embed="rId3" cstate="print"/>
          <a:srcRect/>
          <a:stretch>
            <a:fillRect/>
          </a:stretch>
        </p:blipFill>
        <p:spPr bwMode="auto">
          <a:xfrm>
            <a:off x="3924201" y="3007086"/>
            <a:ext cx="2232248" cy="3282714"/>
          </a:xfrm>
          <a:prstGeom prst="rect">
            <a:avLst/>
          </a:prstGeom>
          <a:noFill/>
        </p:spPr>
      </p:pic>
      <p:pic>
        <p:nvPicPr>
          <p:cNvPr id="10244" name="Picture 4" descr="C:\Users\YEŞİM-PC\Desktop\çocuk edebiyatı ders notları\resimler\image.jpg.crdownload"/>
          <p:cNvPicPr>
            <a:picLocks noChangeAspect="1" noChangeArrowheads="1"/>
          </p:cNvPicPr>
          <p:nvPr/>
        </p:nvPicPr>
        <p:blipFill>
          <a:blip r:embed="rId4" cstate="print"/>
          <a:srcRect/>
          <a:stretch>
            <a:fillRect/>
          </a:stretch>
        </p:blipFill>
        <p:spPr bwMode="auto">
          <a:xfrm>
            <a:off x="6876529" y="2924944"/>
            <a:ext cx="2057371" cy="338437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Destan</a:t>
            </a:r>
            <a:endParaRPr lang="tr-TR"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Bir destanın varlığından söz edebilmek için o destanın yaşandığı toplumun yaşadıklarını olağanüstülüklerle bezediği bir dönem, insanların kendi sözlü anlatılarını oluşturduğu bir sözlü kültür (Feodalite), mitsel tanıklıklar ve bu tanıklıkların kuşaktan kuşağa anlatıldığı bir geleneğin varlığı gereklidir. </a:t>
            </a:r>
          </a:p>
          <a:p>
            <a:pPr algn="just"/>
            <a:r>
              <a:rPr lang="tr-TR" sz="2000" dirty="0" smtClean="0">
                <a:latin typeface="Palatino Linotype" pitchFamily="18" charset="0"/>
              </a:rPr>
              <a:t>Bütün bunların toplandığı yer ise anlatıcı yani olay örgüsünü anlatan ozandır. Ozanın kurgulamadığı, şiirselleştirmediği metin destan olarak tanımlanmaz.</a:t>
            </a:r>
          </a:p>
          <a:p>
            <a:pPr algn="just"/>
            <a:endParaRPr lang="tr-TR" sz="2000" dirty="0" smtClean="0">
              <a:latin typeface="Palatino Linotype" pitchFamily="18" charset="0"/>
            </a:endParaRPr>
          </a:p>
          <a:p>
            <a:r>
              <a:rPr lang="tr-TR" sz="2000" dirty="0" smtClean="0"/>
              <a:t>Destanlar kimi zaman başka toplumların, kültürlerin destanlarından ödünçlenebilir. Bu, anlatıcının kendi toplumunu yeniden kurgulamak için yaptığı bir eylem de olabilir. Tarihsel sürece baktığımızda bunun örneklerini görmek mümkündür.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Mitoloji </a:t>
            </a:r>
            <a:endParaRPr lang="tr-TR" b="1"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Mitoloji Yunanca “</a:t>
            </a:r>
            <a:r>
              <a:rPr lang="tr-TR" sz="2000" dirty="0" err="1" smtClean="0">
                <a:latin typeface="Palatino Linotype" pitchFamily="18" charset="0"/>
              </a:rPr>
              <a:t>mythos</a:t>
            </a:r>
            <a:r>
              <a:rPr lang="tr-TR" sz="2000" dirty="0" smtClean="0">
                <a:latin typeface="Palatino Linotype" pitchFamily="18" charset="0"/>
              </a:rPr>
              <a:t>” sözcüğünden gelmektedir. Mitlerin konusu genelde evrenin yaratılışı, tanrı, tanrıça, insanüstü yaratıklar ve tabiat olaylarının dinle ilişkili olarak açıklanmasıdır.</a:t>
            </a:r>
          </a:p>
          <a:p>
            <a:pPr algn="just"/>
            <a:r>
              <a:rPr lang="tr-TR" sz="2000" dirty="0" smtClean="0">
                <a:latin typeface="Palatino Linotype" pitchFamily="18" charset="0"/>
              </a:rPr>
              <a:t>Mitolojik öyküler, “başlangıcı bilinmeyen zamanlarda oluşan ve sözlü gelenek içinde kuşaktan kuşağa aktarılan dini kaynaklı hikayeler” olarak tanımlanmaktadır. Masal türüne benzerliğiyle  çocuklar arasında popüler olabilen bu tür eserlerin çocukların kavrama ve düşünme seviyelerinin üstünde konuları barındırması açısından çocuklar tarafından anlaşılması zor olabilir. Ancak çocukların insanlığın tarihine dar bilgiler öğrenmesinde mitolojik öyküler oldukça etkilidir.</a:t>
            </a:r>
          </a:p>
          <a:p>
            <a:pPr algn="just"/>
            <a:r>
              <a:rPr lang="tr-TR" sz="2000" dirty="0" smtClean="0">
                <a:latin typeface="Palatino Linotype" pitchFamily="18" charset="0"/>
              </a:rPr>
              <a:t>Temel olarak mitolojiler efsanevi olayların anlatılarıdır.</a:t>
            </a:r>
          </a:p>
          <a:p>
            <a:pPr algn="just"/>
            <a:endParaRPr lang="tr-TR" sz="2000" dirty="0" smtClean="0">
              <a:latin typeface="Palatino Linotype" pitchFamily="18" charset="0"/>
            </a:endParaRPr>
          </a:p>
          <a:p>
            <a:pPr algn="just"/>
            <a:r>
              <a:rPr lang="tr-TR" sz="2000" dirty="0" smtClean="0">
                <a:latin typeface="Palatino Linotype" pitchFamily="18" charset="0"/>
              </a:rPr>
              <a:t>Mitolojide tanrılar, onların kahramanlıkları ve doğaüstü varlıklar anlatılır.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Masal ve Mitolojinin Çocuğa </a:t>
            </a:r>
            <a:r>
              <a:rPr lang="tr-TR" b="1" dirty="0" err="1" smtClean="0"/>
              <a:t>Göreleştirilmesi</a:t>
            </a:r>
            <a:endParaRPr lang="tr-TR" b="1"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Masal, ortaya çıktığı dönem açısından bakarsanız toprağa bağlı yaşayan insanın kendi korkularını, kaygılarını, umutlarını, umutsuzluklarını, yaşadıklarını, buna bağlı hesaplaşmalarını, iyi ve kötü arasındaki kavgayla örtüştürüp iyinin zaferiyle kendini </a:t>
            </a:r>
            <a:r>
              <a:rPr lang="tr-TR" sz="2000" dirty="0" err="1" smtClean="0">
                <a:latin typeface="Palatino Linotype" pitchFamily="18" charset="0"/>
              </a:rPr>
              <a:t>rehabilite</a:t>
            </a:r>
            <a:r>
              <a:rPr lang="tr-TR" sz="2000" dirty="0" smtClean="0">
                <a:latin typeface="Palatino Linotype" pitchFamily="18" charset="0"/>
              </a:rPr>
              <a:t> ettiği metin türüdür. </a:t>
            </a:r>
          </a:p>
          <a:p>
            <a:pPr algn="just"/>
            <a:r>
              <a:rPr lang="tr-TR" sz="2000" dirty="0" smtClean="0">
                <a:latin typeface="Palatino Linotype" pitchFamily="18" charset="0"/>
              </a:rPr>
              <a:t>Anlatıldığı dönem açısından bakıldığında masal hiçbir biçimde çocuk hedef kitlesi alınarak anlatılmamıştır. </a:t>
            </a:r>
          </a:p>
          <a:p>
            <a:pPr algn="just"/>
            <a:r>
              <a:rPr lang="tr-TR" sz="2000" dirty="0" smtClean="0">
                <a:latin typeface="Palatino Linotype" pitchFamily="18" charset="0"/>
              </a:rPr>
              <a:t>Feodalite çocuğu bir özne olarak kabul etmemiştir ki ona dönük bir masalı olsun. Masalların anlatıldığı dönemde çocuğun masalın karşısındaki yeri dinleyiciler arasına sıkışıp kulak misafiri olmaktır. Zaten çocuk o dönemde yedi yaşında yetişkinler dünyasına alınıyordu.</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Masal ve mitolojinin çocuğa </a:t>
            </a:r>
            <a:r>
              <a:rPr lang="tr-TR" sz="2000" dirty="0" err="1" smtClean="0">
                <a:latin typeface="Palatino Linotype" pitchFamily="18" charset="0"/>
              </a:rPr>
              <a:t>göreleştirilmesi</a:t>
            </a:r>
            <a:r>
              <a:rPr lang="tr-TR" sz="2000" dirty="0" smtClean="0">
                <a:latin typeface="Palatino Linotype" pitchFamily="18" charset="0"/>
              </a:rPr>
              <a:t> oldukça zor bir iştir. Bu süreçte anlatıcının metni doğal özelliklerinden sıyırması, arındırması ve çocuğun dönemsel bağlamda yaşının gerçeğine göre metinleştirmesi gerekir. </a:t>
            </a:r>
          </a:p>
          <a:p>
            <a:pPr algn="just"/>
            <a:endParaRPr lang="tr-TR" sz="2000" dirty="0" smtClean="0">
              <a:latin typeface="Palatino Linotype" pitchFamily="18" charset="0"/>
            </a:endParaRPr>
          </a:p>
          <a:p>
            <a:pPr algn="just"/>
            <a:r>
              <a:rPr lang="tr-TR" sz="2000" dirty="0" smtClean="0">
                <a:latin typeface="Palatino Linotype" pitchFamily="18" charset="0"/>
              </a:rPr>
              <a:t>Masallar her zaman ahlaki değerlerle donanmış değildir. Bu açıdan bakıldığında metnin yeniden gözden geçmesi gerekebilir.</a:t>
            </a:r>
          </a:p>
          <a:p>
            <a:pPr algn="just"/>
            <a:endParaRPr lang="tr-TR" sz="2000" dirty="0" smtClean="0">
              <a:latin typeface="Palatino Linotype" pitchFamily="18" charset="0"/>
            </a:endParaRPr>
          </a:p>
          <a:p>
            <a:pPr algn="just"/>
            <a:r>
              <a:rPr lang="tr-TR" sz="2000" dirty="0" smtClean="0">
                <a:latin typeface="Palatino Linotype" pitchFamily="18" charset="0"/>
              </a:rPr>
              <a:t>Ayrıca masal kadına ve erkeğe ayrı seslenmiş ve her iki figürü çok özel tanımlamıştır. Batı masallarına baktığımızda bu masallardaki kadının saf, soru sormayan, sorgulamayan hatta bu özellikler kendisine kesinlikle yasaklanan figürlerdir. Ona biçilen rol model saf ve temiz kalmak ve kendini bir gün gelip alacak beyaz atlı prensi beklemektir.</a:t>
            </a:r>
            <a:endParaRPr lang="tr-TR" sz="2000" dirty="0">
              <a:latin typeface="Palatino Linotype"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1887</TotalTime>
  <Words>1920</Words>
  <Application>Microsoft Office PowerPoint</Application>
  <PresentationFormat>Özel</PresentationFormat>
  <Paragraphs>140</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Georgia</vt:lpstr>
      <vt:lpstr>Palatino Linotype</vt:lpstr>
      <vt:lpstr>Wingdings</vt:lpstr>
      <vt:lpstr>Wingdings 2</vt:lpstr>
      <vt:lpstr>Kent</vt:lpstr>
      <vt:lpstr>PowerPoint Sunusu</vt:lpstr>
      <vt:lpstr>ÇOCUK EDEBİYATI TÜRLERİ </vt:lpstr>
      <vt:lpstr>Masal</vt:lpstr>
      <vt:lpstr>Destan </vt:lpstr>
      <vt:lpstr>Destan</vt:lpstr>
      <vt:lpstr>Destan</vt:lpstr>
      <vt:lpstr>Mitoloji </vt:lpstr>
      <vt:lpstr>Masal ve Mitolojinin Çocuğa Göreleştirilmesi</vt:lpstr>
      <vt:lpstr>PowerPoint Sunusu</vt:lpstr>
      <vt:lpstr>Fabl </vt:lpstr>
      <vt:lpstr>Fabl</vt:lpstr>
      <vt:lpstr>ROMAN </vt:lpstr>
      <vt:lpstr>Romanın Öğeleri</vt:lpstr>
      <vt:lpstr>PowerPoint Sunusu</vt:lpstr>
      <vt:lpstr>PowerPoint Sunusu</vt:lpstr>
      <vt:lpstr>PowerPoint Sunusu</vt:lpstr>
      <vt:lpstr>PowerPoint Sunusu</vt:lpstr>
      <vt:lpstr>PowerPoint Sunusu</vt:lpstr>
      <vt:lpstr>PowerPoint Sunusu</vt:lpstr>
      <vt:lpstr>ÖYKÜ</vt:lpstr>
      <vt:lpstr>PowerPoint Sunusu</vt:lpstr>
      <vt:lpstr>PowerPoint Sunusu</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Hp</cp:lastModifiedBy>
  <cp:revision>15</cp:revision>
  <dcterms:created xsi:type="dcterms:W3CDTF">2021-02-10T12:45:15Z</dcterms:created>
  <dcterms:modified xsi:type="dcterms:W3CDTF">2021-03-13T18:01:17Z</dcterms:modified>
</cp:coreProperties>
</file>