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70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274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45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9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21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173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126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52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3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19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860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51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609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378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51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42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460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4EF21-7108-4B3A-80D2-CC45507BFBFB}" type="datetimeFigureOut">
              <a:rPr lang="en-CA" smtClean="0"/>
              <a:t>05/04/2019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EA949D1-8D6F-496F-82A5-193673AE0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3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39A8730-1213-4FCF-A6A2-CE1DC8458F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Sociology of religion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52DEAB68-DA0A-45F1-832F-7F167A434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5. Week </a:t>
            </a:r>
          </a:p>
          <a:p>
            <a:r>
              <a:rPr lang="en-CA" dirty="0"/>
              <a:t>21.03.2019</a:t>
            </a:r>
          </a:p>
        </p:txBody>
      </p:sp>
    </p:spTree>
    <p:extLst>
      <p:ext uri="{BB962C8B-B14F-4D97-AF65-F5344CB8AC3E}">
        <p14:creationId xmlns:p14="http://schemas.microsoft.com/office/powerpoint/2010/main" val="80920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09747C8-EB22-441B-9FDC-C7638BABA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74C7F80-1DB6-46F4-BB41-1B665B18E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xmlns="" id="{1D3F1C1C-68E3-4F30-9874-8C4583D8B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65125"/>
            <a:ext cx="10687050" cy="62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9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43CD105-D11C-4249-8128-5EF4514D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Max Weber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18DD0D1-0E05-447C-86E7-F27BC4912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 Max Weber published four major texts on religion in a context of economic sociology and his rationalization thesis:</a:t>
            </a:r>
          </a:p>
          <a:p>
            <a:r>
              <a:rPr lang="en-US" sz="3600" dirty="0"/>
              <a:t>The Protestant Ethic and the Spirit of Capitalism (1905),</a:t>
            </a:r>
          </a:p>
          <a:p>
            <a:r>
              <a:rPr lang="en-US" sz="3600" dirty="0"/>
              <a:t> The Religion of China: Confucianism and Taoism (1915), </a:t>
            </a:r>
          </a:p>
          <a:p>
            <a:r>
              <a:rPr lang="en-US" sz="3600" dirty="0"/>
              <a:t>The Religion of India: The Sociology of Hinduism and Buddhism (1915), </a:t>
            </a:r>
          </a:p>
          <a:p>
            <a:r>
              <a:rPr lang="en-US" sz="3600" dirty="0"/>
              <a:t>Ancient Judaism (1920).</a:t>
            </a:r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07357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875A879-C6E9-4C22-8D1B-F4AB4AD4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C7C97443-8E46-4EDE-B441-C31E69ACF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6133"/>
            <a:ext cx="9474200" cy="4940830"/>
          </a:xfrm>
        </p:spPr>
      </p:pic>
    </p:spTree>
    <p:extLst>
      <p:ext uri="{BB962C8B-B14F-4D97-AF65-F5344CB8AC3E}">
        <p14:creationId xmlns:p14="http://schemas.microsoft.com/office/powerpoint/2010/main" val="244222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35134A6-0633-48FB-BFD3-D4C37CD9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8669E650-B52E-4007-BB3B-C2E25F201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44200" cy="6205008"/>
          </a:xfrm>
        </p:spPr>
      </p:pic>
    </p:spTree>
    <p:extLst>
      <p:ext uri="{BB962C8B-B14F-4D97-AF65-F5344CB8AC3E}">
        <p14:creationId xmlns:p14="http://schemas.microsoft.com/office/powerpoint/2010/main" val="428958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5F98034-8324-443A-B164-AC77B857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90762966-4A44-4B52-94D4-EDAF96DB7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643466"/>
            <a:ext cx="4411133" cy="5714999"/>
          </a:xfr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F47ACDC6-4387-425E-A34B-D2C0EAE8F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643467"/>
            <a:ext cx="40513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02783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</TotalTime>
  <Words>9</Words>
  <Application>Microsoft Office PowerPoint</Application>
  <PresentationFormat>Özel</PresentationFormat>
  <Paragraphs>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Duman</vt:lpstr>
      <vt:lpstr>Sociology of religion </vt:lpstr>
      <vt:lpstr>PowerPoint Sunusu</vt:lpstr>
      <vt:lpstr>Max Weber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 kenvir</dc:creator>
  <cp:lastModifiedBy>Administrator</cp:lastModifiedBy>
  <cp:revision>13</cp:revision>
  <dcterms:created xsi:type="dcterms:W3CDTF">2019-03-20T18:53:53Z</dcterms:created>
  <dcterms:modified xsi:type="dcterms:W3CDTF">2019-04-05T10:38:17Z</dcterms:modified>
</cp:coreProperties>
</file>