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3"/>
  </p:notesMasterIdLst>
  <p:sldIdLst>
    <p:sldId id="256" r:id="rId2"/>
    <p:sldId id="277" r:id="rId3"/>
    <p:sldId id="278" r:id="rId4"/>
    <p:sldId id="279" r:id="rId5"/>
    <p:sldId id="280" r:id="rId6"/>
    <p:sldId id="281" r:id="rId7"/>
    <p:sldId id="282" r:id="rId8"/>
    <p:sldId id="284" r:id="rId9"/>
    <p:sldId id="285" r:id="rId10"/>
    <p:sldId id="286" r:id="rId11"/>
    <p:sldId id="287" r:id="rId12"/>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20"/>
    <a:srgbClr val="005024"/>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74" d="100"/>
          <a:sy n="74" d="100"/>
        </p:scale>
        <p:origin x="1266"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E41D57-36EF-AD4B-86FE-193105A887B1}" type="datetimeFigureOut">
              <a:rPr lang="en-US" smtClean="0"/>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21D5A2-FC6D-6047-8A64-9A3697745BAB}" type="slidenum">
              <a:rPr lang="en-US" smtClean="0"/>
              <a:t>‹#›</a:t>
            </a:fld>
            <a:endParaRPr lang="en-US"/>
          </a:p>
        </p:txBody>
      </p:sp>
    </p:spTree>
    <p:extLst>
      <p:ext uri="{BB962C8B-B14F-4D97-AF65-F5344CB8AC3E}">
        <p14:creationId xmlns:p14="http://schemas.microsoft.com/office/powerpoint/2010/main" val="11653562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196"/>
          <p:cNvGrpSpPr>
            <a:grpSpLocks/>
          </p:cNvGrpSpPr>
          <p:nvPr/>
        </p:nvGrpSpPr>
        <p:grpSpPr bwMode="auto">
          <a:xfrm>
            <a:off x="-119063" y="-104775"/>
            <a:ext cx="9394826" cy="7042150"/>
            <a:chOff x="-75" y="-66"/>
            <a:chExt cx="5918" cy="4436"/>
          </a:xfrm>
        </p:grpSpPr>
        <p:grpSp>
          <p:nvGrpSpPr>
            <p:cNvPr id="5" name="Group 2"/>
            <p:cNvGrpSpPr>
              <a:grpSpLocks/>
            </p:cNvGrpSpPr>
            <p:nvPr/>
          </p:nvGrpSpPr>
          <p:grpSpPr bwMode="auto">
            <a:xfrm>
              <a:off x="-75" y="-66"/>
              <a:ext cx="5918" cy="4436"/>
              <a:chOff x="-78" y="-70"/>
              <a:chExt cx="5918" cy="4436"/>
            </a:xfrm>
          </p:grpSpPr>
          <p:grpSp>
            <p:nvGrpSpPr>
              <p:cNvPr id="30" name="Group 3"/>
              <p:cNvGrpSpPr>
                <a:grpSpLocks/>
              </p:cNvGrpSpPr>
              <p:nvPr/>
            </p:nvGrpSpPr>
            <p:grpSpPr bwMode="auto">
              <a:xfrm>
                <a:off x="1373" y="2671"/>
                <a:ext cx="910" cy="818"/>
                <a:chOff x="1373" y="2671"/>
                <a:chExt cx="910" cy="818"/>
              </a:xfrm>
            </p:grpSpPr>
            <p:sp>
              <p:nvSpPr>
                <p:cNvPr id="190"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91"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92"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93"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31" name="Group 8"/>
              <p:cNvGrpSpPr>
                <a:grpSpLocks/>
              </p:cNvGrpSpPr>
              <p:nvPr/>
            </p:nvGrpSpPr>
            <p:grpSpPr bwMode="auto">
              <a:xfrm>
                <a:off x="2100" y="2253"/>
                <a:ext cx="910" cy="818"/>
                <a:chOff x="1373" y="2671"/>
                <a:chExt cx="910" cy="818"/>
              </a:xfrm>
            </p:grpSpPr>
            <p:sp>
              <p:nvSpPr>
                <p:cNvPr id="186"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7"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8"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9"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32"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3"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4"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35"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36" name="Group 17"/>
              <p:cNvGrpSpPr>
                <a:grpSpLocks/>
              </p:cNvGrpSpPr>
              <p:nvPr/>
            </p:nvGrpSpPr>
            <p:grpSpPr bwMode="auto">
              <a:xfrm>
                <a:off x="-29" y="3464"/>
                <a:ext cx="910" cy="818"/>
                <a:chOff x="1373" y="2671"/>
                <a:chExt cx="910" cy="818"/>
              </a:xfrm>
            </p:grpSpPr>
            <p:sp>
              <p:nvSpPr>
                <p:cNvPr id="182"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3"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4"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5"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37" name="Group 22"/>
              <p:cNvGrpSpPr>
                <a:grpSpLocks/>
              </p:cNvGrpSpPr>
              <p:nvPr/>
            </p:nvGrpSpPr>
            <p:grpSpPr bwMode="auto">
              <a:xfrm>
                <a:off x="2784" y="1836"/>
                <a:ext cx="910" cy="818"/>
                <a:chOff x="1373" y="2671"/>
                <a:chExt cx="910" cy="818"/>
              </a:xfrm>
            </p:grpSpPr>
            <p:sp>
              <p:nvSpPr>
                <p:cNvPr id="178"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9"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0"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1"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38"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9"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0"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41"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42" name="Group 31"/>
              <p:cNvGrpSpPr>
                <a:grpSpLocks/>
              </p:cNvGrpSpPr>
              <p:nvPr/>
            </p:nvGrpSpPr>
            <p:grpSpPr bwMode="auto">
              <a:xfrm>
                <a:off x="1658" y="1560"/>
                <a:ext cx="910" cy="818"/>
                <a:chOff x="1373" y="2671"/>
                <a:chExt cx="910" cy="818"/>
              </a:xfrm>
            </p:grpSpPr>
            <p:sp>
              <p:nvSpPr>
                <p:cNvPr id="174"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5"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6"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77"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43"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4"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5"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46"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47"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8"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9"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50"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51" name="Group 44"/>
              <p:cNvGrpSpPr>
                <a:grpSpLocks/>
              </p:cNvGrpSpPr>
              <p:nvPr/>
            </p:nvGrpSpPr>
            <p:grpSpPr bwMode="auto">
              <a:xfrm>
                <a:off x="2342" y="1143"/>
                <a:ext cx="910" cy="818"/>
                <a:chOff x="1373" y="2671"/>
                <a:chExt cx="910" cy="818"/>
              </a:xfrm>
            </p:grpSpPr>
            <p:sp>
              <p:nvSpPr>
                <p:cNvPr id="170"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1"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2"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73"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52" name="Group 49"/>
              <p:cNvGrpSpPr>
                <a:grpSpLocks/>
              </p:cNvGrpSpPr>
              <p:nvPr/>
            </p:nvGrpSpPr>
            <p:grpSpPr bwMode="auto">
              <a:xfrm>
                <a:off x="481" y="1235"/>
                <a:ext cx="910" cy="818"/>
                <a:chOff x="1373" y="2671"/>
                <a:chExt cx="910" cy="818"/>
              </a:xfrm>
            </p:grpSpPr>
            <p:sp>
              <p:nvSpPr>
                <p:cNvPr id="166"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7"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8"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9"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53" name="Group 54"/>
              <p:cNvGrpSpPr>
                <a:grpSpLocks/>
              </p:cNvGrpSpPr>
              <p:nvPr/>
            </p:nvGrpSpPr>
            <p:grpSpPr bwMode="auto">
              <a:xfrm>
                <a:off x="1208" y="817"/>
                <a:ext cx="910" cy="818"/>
                <a:chOff x="1373" y="2671"/>
                <a:chExt cx="910" cy="818"/>
              </a:xfrm>
            </p:grpSpPr>
            <p:sp>
              <p:nvSpPr>
                <p:cNvPr id="162"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3"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4"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5"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54"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5"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6"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57"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58"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9"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0"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61"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62" name="Group 67"/>
              <p:cNvGrpSpPr>
                <a:grpSpLocks/>
              </p:cNvGrpSpPr>
              <p:nvPr/>
            </p:nvGrpSpPr>
            <p:grpSpPr bwMode="auto">
              <a:xfrm>
                <a:off x="1892" y="400"/>
                <a:ext cx="910" cy="818"/>
                <a:chOff x="1373" y="2671"/>
                <a:chExt cx="910" cy="818"/>
              </a:xfrm>
            </p:grpSpPr>
            <p:sp>
              <p:nvSpPr>
                <p:cNvPr id="158"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9"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0"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1"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63"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4"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5"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66"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67"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8"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9"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70"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1"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2"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3"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74"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5"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6"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7"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8"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9"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0"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1"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82"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83"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4"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5"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86"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87"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8"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9"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90"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91" name="Group 100"/>
              <p:cNvGrpSpPr>
                <a:grpSpLocks/>
              </p:cNvGrpSpPr>
              <p:nvPr/>
            </p:nvGrpSpPr>
            <p:grpSpPr bwMode="auto">
              <a:xfrm>
                <a:off x="3026" y="2638"/>
                <a:ext cx="910" cy="818"/>
                <a:chOff x="1373" y="2671"/>
                <a:chExt cx="910" cy="818"/>
              </a:xfrm>
            </p:grpSpPr>
            <p:sp>
              <p:nvSpPr>
                <p:cNvPr id="154"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5"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6"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57"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92"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3"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4"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95"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96"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7"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98" name="Group 111"/>
              <p:cNvGrpSpPr>
                <a:grpSpLocks/>
              </p:cNvGrpSpPr>
              <p:nvPr/>
            </p:nvGrpSpPr>
            <p:grpSpPr bwMode="auto">
              <a:xfrm>
                <a:off x="2576" y="-9"/>
                <a:ext cx="910" cy="818"/>
                <a:chOff x="1373" y="2671"/>
                <a:chExt cx="910" cy="818"/>
              </a:xfrm>
            </p:grpSpPr>
            <p:sp>
              <p:nvSpPr>
                <p:cNvPr id="15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5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99" name="Group 116"/>
              <p:cNvGrpSpPr>
                <a:grpSpLocks/>
              </p:cNvGrpSpPr>
              <p:nvPr/>
            </p:nvGrpSpPr>
            <p:grpSpPr bwMode="auto">
              <a:xfrm>
                <a:off x="3010" y="684"/>
                <a:ext cx="910" cy="818"/>
                <a:chOff x="1373" y="2671"/>
                <a:chExt cx="910" cy="818"/>
              </a:xfrm>
            </p:grpSpPr>
            <p:sp>
              <p:nvSpPr>
                <p:cNvPr id="146"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7"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8"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9"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0" name="Group 121"/>
              <p:cNvGrpSpPr>
                <a:grpSpLocks/>
              </p:cNvGrpSpPr>
              <p:nvPr/>
            </p:nvGrpSpPr>
            <p:grpSpPr bwMode="auto">
              <a:xfrm>
                <a:off x="3477" y="1377"/>
                <a:ext cx="910" cy="818"/>
                <a:chOff x="1373" y="2671"/>
                <a:chExt cx="910" cy="818"/>
              </a:xfrm>
            </p:grpSpPr>
            <p:sp>
              <p:nvSpPr>
                <p:cNvPr id="142"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3"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4"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5"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1" name="Group 126"/>
              <p:cNvGrpSpPr>
                <a:grpSpLocks/>
              </p:cNvGrpSpPr>
              <p:nvPr/>
            </p:nvGrpSpPr>
            <p:grpSpPr bwMode="auto">
              <a:xfrm>
                <a:off x="4178" y="943"/>
                <a:ext cx="910" cy="818"/>
                <a:chOff x="1373" y="2671"/>
                <a:chExt cx="910" cy="818"/>
              </a:xfrm>
            </p:grpSpPr>
            <p:sp>
              <p:nvSpPr>
                <p:cNvPr id="138"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9"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0"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1"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02"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3"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4"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05"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06"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7"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8"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09"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10"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1"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2"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13"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14"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5"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6"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17"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8" name="Group 147"/>
              <p:cNvGrpSpPr>
                <a:grpSpLocks/>
              </p:cNvGrpSpPr>
              <p:nvPr/>
            </p:nvGrpSpPr>
            <p:grpSpPr bwMode="auto">
              <a:xfrm>
                <a:off x="4930" y="1978"/>
                <a:ext cx="910" cy="818"/>
                <a:chOff x="1373" y="2671"/>
                <a:chExt cx="910" cy="818"/>
              </a:xfrm>
            </p:grpSpPr>
            <p:sp>
              <p:nvSpPr>
                <p:cNvPr id="134"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5"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6"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37"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19"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0"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1"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2"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23"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24"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25" name="Group 158"/>
              <p:cNvGrpSpPr>
                <a:grpSpLocks/>
              </p:cNvGrpSpPr>
              <p:nvPr/>
            </p:nvGrpSpPr>
            <p:grpSpPr bwMode="auto">
              <a:xfrm>
                <a:off x="4914" y="2763"/>
                <a:ext cx="910" cy="818"/>
                <a:chOff x="1373" y="2671"/>
                <a:chExt cx="910" cy="818"/>
              </a:xfrm>
            </p:grpSpPr>
            <p:sp>
              <p:nvSpPr>
                <p:cNvPr id="130"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1"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2"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33"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26"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7"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8"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29"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6" name="Group 172"/>
            <p:cNvGrpSpPr>
              <a:grpSpLocks/>
            </p:cNvGrpSpPr>
            <p:nvPr/>
          </p:nvGrpSpPr>
          <p:grpSpPr bwMode="auto">
            <a:xfrm>
              <a:off x="240" y="1200"/>
              <a:ext cx="1145" cy="512"/>
              <a:chOff x="108" y="129"/>
              <a:chExt cx="1145" cy="512"/>
            </a:xfrm>
          </p:grpSpPr>
          <p:sp>
            <p:nvSpPr>
              <p:cNvPr id="28"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9"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nvGrpSpPr>
            <p:cNvPr id="7" name="Group 175"/>
            <p:cNvGrpSpPr>
              <a:grpSpLocks/>
            </p:cNvGrpSpPr>
            <p:nvPr userDrawn="1"/>
          </p:nvGrpSpPr>
          <p:grpSpPr bwMode="auto">
            <a:xfrm flipV="1">
              <a:off x="0" y="4063"/>
              <a:ext cx="5760" cy="257"/>
              <a:chOff x="0" y="0"/>
              <a:chExt cx="5762" cy="305"/>
            </a:xfrm>
          </p:grpSpPr>
          <p:sp>
            <p:nvSpPr>
              <p:cNvPr id="11" name="Freeform 176"/>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a:defRPr/>
                </a:pPr>
                <a:endParaRPr lang="tr-TR"/>
              </a:p>
            </p:txBody>
          </p:sp>
          <p:sp>
            <p:nvSpPr>
              <p:cNvPr id="12" name="Freeform 177"/>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3" name="Freeform 178"/>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4" name="Freeform 179"/>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5" name="Freeform 180"/>
              <p:cNvSpPr>
                <a:spLocks/>
              </p:cNvSpPr>
              <p:nvPr/>
            </p:nvSpPr>
            <p:spPr bwMode="ltGray">
              <a:xfrm>
                <a:off x="1595" y="2"/>
                <a:ext cx="214" cy="83"/>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6" name="Freeform 181"/>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7" name="Freeform 182"/>
              <p:cNvSpPr>
                <a:spLocks/>
              </p:cNvSpPr>
              <p:nvPr/>
            </p:nvSpPr>
            <p:spPr bwMode="ltGray">
              <a:xfrm>
                <a:off x="1964" y="2"/>
                <a:ext cx="175" cy="26"/>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8" name="Freeform 183"/>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9" name="Freeform 184"/>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0" name="Freeform 185"/>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1" name="Freeform 186"/>
              <p:cNvSpPr>
                <a:spLocks/>
              </p:cNvSpPr>
              <p:nvPr/>
            </p:nvSpPr>
            <p:spPr bwMode="ltGray">
              <a:xfrm>
                <a:off x="3680" y="71"/>
                <a:ext cx="722"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 name="Freeform 187"/>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3" name="Freeform 188"/>
              <p:cNvSpPr>
                <a:spLocks/>
              </p:cNvSpPr>
              <p:nvPr/>
            </p:nvSpPr>
            <p:spPr bwMode="ltGray">
              <a:xfrm>
                <a:off x="4602" y="2"/>
                <a:ext cx="264" cy="115"/>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4" name="Freeform 189"/>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5" name="Freeform 190"/>
              <p:cNvSpPr>
                <a:spLocks/>
              </p:cNvSpPr>
              <p:nvPr/>
            </p:nvSpPr>
            <p:spPr bwMode="ltGray">
              <a:xfrm>
                <a:off x="5074" y="2"/>
                <a:ext cx="203" cy="83"/>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6" name="Freeform 191"/>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7" name="Freeform 192"/>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a:defRPr/>
                </a:pPr>
                <a:endParaRPr lang="tr-TR"/>
              </a:p>
            </p:txBody>
          </p:sp>
        </p:grpSp>
        <p:grpSp>
          <p:nvGrpSpPr>
            <p:cNvPr id="8" name="Group 193"/>
            <p:cNvGrpSpPr>
              <a:grpSpLocks/>
            </p:cNvGrpSpPr>
            <p:nvPr/>
          </p:nvGrpSpPr>
          <p:grpSpPr bwMode="auto">
            <a:xfrm flipH="1" flipV="1">
              <a:off x="4368" y="1872"/>
              <a:ext cx="1145" cy="512"/>
              <a:chOff x="204" y="225"/>
              <a:chExt cx="1145" cy="512"/>
            </a:xfrm>
          </p:grpSpPr>
          <p:sp>
            <p:nvSpPr>
              <p:cNvPr id="9" name="Freeform 194"/>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10" name="Freeform 195"/>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sp>
        <p:nvSpPr>
          <p:cNvPr id="36007" name="Rectangle 167"/>
          <p:cNvSpPr>
            <a:spLocks noGrp="1" noChangeArrowheads="1"/>
          </p:cNvSpPr>
          <p:nvPr>
            <p:ph type="ctrTitle"/>
          </p:nvPr>
        </p:nvSpPr>
        <p:spPr>
          <a:xfrm>
            <a:off x="685800" y="2286000"/>
            <a:ext cx="7772400" cy="1143000"/>
          </a:xfrm>
        </p:spPr>
        <p:txBody>
          <a:bodyPr/>
          <a:lstStyle>
            <a:lvl1pPr>
              <a:defRPr/>
            </a:lvl1pPr>
          </a:lstStyle>
          <a:p>
            <a:r>
              <a:rPr lang="tr-TR"/>
              <a:t>Ana başlık stilini düzenlemek için tıklatın</a:t>
            </a:r>
          </a:p>
        </p:txBody>
      </p:sp>
      <p:sp>
        <p:nvSpPr>
          <p:cNvPr id="36008" name="Rectangle 168"/>
          <p:cNvSpPr>
            <a:spLocks noGrp="1" noChangeArrowheads="1"/>
          </p:cNvSpPr>
          <p:nvPr>
            <p:ph type="subTitle" idx="1"/>
          </p:nvPr>
        </p:nvSpPr>
        <p:spPr>
          <a:xfrm>
            <a:off x="1371600" y="4419600"/>
            <a:ext cx="6400800" cy="1752600"/>
          </a:xfrm>
        </p:spPr>
        <p:txBody>
          <a:bodyPr/>
          <a:lstStyle>
            <a:lvl1pPr marL="0" indent="0" algn="ctr">
              <a:buFontTx/>
              <a:buNone/>
              <a:defRPr/>
            </a:lvl1pPr>
          </a:lstStyle>
          <a:p>
            <a:r>
              <a:rPr lang="tr-TR"/>
              <a:t>Ana alt başlık stilini düzenlemek için tıklatın</a:t>
            </a:r>
          </a:p>
        </p:txBody>
      </p:sp>
      <p:sp>
        <p:nvSpPr>
          <p:cNvPr id="194" name="Rectangle 169"/>
          <p:cNvSpPr>
            <a:spLocks noGrp="1" noChangeArrowheads="1"/>
          </p:cNvSpPr>
          <p:nvPr>
            <p:ph type="dt" sz="half" idx="10"/>
          </p:nvPr>
        </p:nvSpPr>
        <p:spPr>
          <a:xfrm>
            <a:off x="685800" y="0"/>
            <a:ext cx="1905000" cy="457200"/>
          </a:xfrm>
        </p:spPr>
        <p:txBody>
          <a:bodyPr/>
          <a:lstStyle>
            <a:lvl1pPr>
              <a:defRPr/>
            </a:lvl1pPr>
          </a:lstStyle>
          <a:p>
            <a:pPr>
              <a:defRPr/>
            </a:pPr>
            <a:endParaRPr lang="tr-TR"/>
          </a:p>
        </p:txBody>
      </p:sp>
      <p:sp>
        <p:nvSpPr>
          <p:cNvPr id="195" name="Rectangle 170"/>
          <p:cNvSpPr>
            <a:spLocks noGrp="1" noChangeArrowheads="1"/>
          </p:cNvSpPr>
          <p:nvPr>
            <p:ph type="ftr" sz="quarter" idx="11"/>
          </p:nvPr>
        </p:nvSpPr>
        <p:spPr>
          <a:xfrm>
            <a:off x="3124200" y="0"/>
            <a:ext cx="2895600" cy="457200"/>
          </a:xfrm>
        </p:spPr>
        <p:txBody>
          <a:bodyPr/>
          <a:lstStyle>
            <a:lvl1pPr>
              <a:defRPr/>
            </a:lvl1pPr>
          </a:lstStyle>
          <a:p>
            <a:pPr>
              <a:defRPr/>
            </a:pPr>
            <a:endParaRPr lang="tr-TR"/>
          </a:p>
        </p:txBody>
      </p:sp>
      <p:sp>
        <p:nvSpPr>
          <p:cNvPr id="196" name="Rectangle 171"/>
          <p:cNvSpPr>
            <a:spLocks noGrp="1" noChangeArrowheads="1"/>
          </p:cNvSpPr>
          <p:nvPr>
            <p:ph type="sldNum" sz="quarter" idx="12"/>
          </p:nvPr>
        </p:nvSpPr>
        <p:spPr>
          <a:xfrm>
            <a:off x="6553200" y="0"/>
            <a:ext cx="1905000" cy="457200"/>
          </a:xfrm>
        </p:spPr>
        <p:txBody>
          <a:bodyPr/>
          <a:lstStyle>
            <a:lvl1pPr>
              <a:defRPr/>
            </a:lvl1pPr>
          </a:lstStyle>
          <a:p>
            <a:pPr>
              <a:defRPr/>
            </a:pPr>
            <a:fld id="{32B5F0D8-8102-4383-BD76-C3BF7BCD6A3D}"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E0607165-49DB-4349-AC00-FE7F7B0B5987}"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542925"/>
            <a:ext cx="1943100" cy="5653088"/>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85800" y="542925"/>
            <a:ext cx="5676900" cy="565308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51DB3370-78A4-44EB-B4D9-9B71FF73BA9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4F048662-C091-41F5-B44E-C484264666A6}"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6DE6208C-2804-4690-9CB0-FDC650D250B3}"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858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2AC0EC5F-30E7-4550-BCAE-F61DD0EB40C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169"/>
          <p:cNvSpPr>
            <a:spLocks noGrp="1" noChangeArrowheads="1"/>
          </p:cNvSpPr>
          <p:nvPr>
            <p:ph type="dt" sz="half" idx="10"/>
          </p:nvPr>
        </p:nvSpPr>
        <p:spPr>
          <a:ln/>
        </p:spPr>
        <p:txBody>
          <a:bodyPr/>
          <a:lstStyle>
            <a:lvl1pPr>
              <a:defRPr/>
            </a:lvl1pPr>
          </a:lstStyle>
          <a:p>
            <a:pPr>
              <a:defRPr/>
            </a:pPr>
            <a:endParaRPr lang="tr-TR"/>
          </a:p>
        </p:txBody>
      </p:sp>
      <p:sp>
        <p:nvSpPr>
          <p:cNvPr id="8" name="Rectangle 170"/>
          <p:cNvSpPr>
            <a:spLocks noGrp="1" noChangeArrowheads="1"/>
          </p:cNvSpPr>
          <p:nvPr>
            <p:ph type="ftr" sz="quarter" idx="11"/>
          </p:nvPr>
        </p:nvSpPr>
        <p:spPr>
          <a:ln/>
        </p:spPr>
        <p:txBody>
          <a:bodyPr/>
          <a:lstStyle>
            <a:lvl1pPr>
              <a:defRPr/>
            </a:lvl1pPr>
          </a:lstStyle>
          <a:p>
            <a:pPr>
              <a:defRPr/>
            </a:pPr>
            <a:endParaRPr lang="tr-TR"/>
          </a:p>
        </p:txBody>
      </p:sp>
      <p:sp>
        <p:nvSpPr>
          <p:cNvPr id="9" name="Rectangle 171"/>
          <p:cNvSpPr>
            <a:spLocks noGrp="1" noChangeArrowheads="1"/>
          </p:cNvSpPr>
          <p:nvPr>
            <p:ph type="sldNum" sz="quarter" idx="12"/>
          </p:nvPr>
        </p:nvSpPr>
        <p:spPr>
          <a:ln/>
        </p:spPr>
        <p:txBody>
          <a:bodyPr/>
          <a:lstStyle>
            <a:lvl1pPr>
              <a:defRPr/>
            </a:lvl1pPr>
          </a:lstStyle>
          <a:p>
            <a:pPr>
              <a:defRPr/>
            </a:pPr>
            <a:fld id="{C841B227-D263-46DE-877D-EFBF24885AE4}"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169"/>
          <p:cNvSpPr>
            <a:spLocks noGrp="1" noChangeArrowheads="1"/>
          </p:cNvSpPr>
          <p:nvPr>
            <p:ph type="dt" sz="half" idx="10"/>
          </p:nvPr>
        </p:nvSpPr>
        <p:spPr>
          <a:ln/>
        </p:spPr>
        <p:txBody>
          <a:bodyPr/>
          <a:lstStyle>
            <a:lvl1pPr>
              <a:defRPr/>
            </a:lvl1pPr>
          </a:lstStyle>
          <a:p>
            <a:pPr>
              <a:defRPr/>
            </a:pPr>
            <a:endParaRPr lang="tr-TR"/>
          </a:p>
        </p:txBody>
      </p:sp>
      <p:sp>
        <p:nvSpPr>
          <p:cNvPr id="4" name="Rectangle 170"/>
          <p:cNvSpPr>
            <a:spLocks noGrp="1" noChangeArrowheads="1"/>
          </p:cNvSpPr>
          <p:nvPr>
            <p:ph type="ftr" sz="quarter" idx="11"/>
          </p:nvPr>
        </p:nvSpPr>
        <p:spPr>
          <a:ln/>
        </p:spPr>
        <p:txBody>
          <a:bodyPr/>
          <a:lstStyle>
            <a:lvl1pPr>
              <a:defRPr/>
            </a:lvl1pPr>
          </a:lstStyle>
          <a:p>
            <a:pPr>
              <a:defRPr/>
            </a:pPr>
            <a:endParaRPr lang="tr-TR"/>
          </a:p>
        </p:txBody>
      </p:sp>
      <p:sp>
        <p:nvSpPr>
          <p:cNvPr id="5" name="Rectangle 171"/>
          <p:cNvSpPr>
            <a:spLocks noGrp="1" noChangeArrowheads="1"/>
          </p:cNvSpPr>
          <p:nvPr>
            <p:ph type="sldNum" sz="quarter" idx="12"/>
          </p:nvPr>
        </p:nvSpPr>
        <p:spPr>
          <a:ln/>
        </p:spPr>
        <p:txBody>
          <a:bodyPr/>
          <a:lstStyle>
            <a:lvl1pPr>
              <a:defRPr/>
            </a:lvl1pPr>
          </a:lstStyle>
          <a:p>
            <a:pPr>
              <a:defRPr/>
            </a:pPr>
            <a:fld id="{9F717946-72A9-4225-BF27-F4EDE569F5A7}"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69"/>
          <p:cNvSpPr>
            <a:spLocks noGrp="1" noChangeArrowheads="1"/>
          </p:cNvSpPr>
          <p:nvPr>
            <p:ph type="dt" sz="half" idx="10"/>
          </p:nvPr>
        </p:nvSpPr>
        <p:spPr>
          <a:ln/>
        </p:spPr>
        <p:txBody>
          <a:bodyPr/>
          <a:lstStyle>
            <a:lvl1pPr>
              <a:defRPr/>
            </a:lvl1pPr>
          </a:lstStyle>
          <a:p>
            <a:pPr>
              <a:defRPr/>
            </a:pPr>
            <a:endParaRPr lang="tr-TR"/>
          </a:p>
        </p:txBody>
      </p:sp>
      <p:sp>
        <p:nvSpPr>
          <p:cNvPr id="3" name="Rectangle 170"/>
          <p:cNvSpPr>
            <a:spLocks noGrp="1" noChangeArrowheads="1"/>
          </p:cNvSpPr>
          <p:nvPr>
            <p:ph type="ftr" sz="quarter" idx="11"/>
          </p:nvPr>
        </p:nvSpPr>
        <p:spPr>
          <a:ln/>
        </p:spPr>
        <p:txBody>
          <a:bodyPr/>
          <a:lstStyle>
            <a:lvl1pPr>
              <a:defRPr/>
            </a:lvl1pPr>
          </a:lstStyle>
          <a:p>
            <a:pPr>
              <a:defRPr/>
            </a:pPr>
            <a:endParaRPr lang="tr-TR"/>
          </a:p>
        </p:txBody>
      </p:sp>
      <p:sp>
        <p:nvSpPr>
          <p:cNvPr id="4" name="Rectangle 171"/>
          <p:cNvSpPr>
            <a:spLocks noGrp="1" noChangeArrowheads="1"/>
          </p:cNvSpPr>
          <p:nvPr>
            <p:ph type="sldNum" sz="quarter" idx="12"/>
          </p:nvPr>
        </p:nvSpPr>
        <p:spPr>
          <a:ln/>
        </p:spPr>
        <p:txBody>
          <a:bodyPr/>
          <a:lstStyle>
            <a:lvl1pPr>
              <a:defRPr/>
            </a:lvl1pPr>
          </a:lstStyle>
          <a:p>
            <a:pPr>
              <a:defRPr/>
            </a:pPr>
            <a:fld id="{F4FD1CAF-00FD-4CAC-8805-283394829C1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A8C6C8FF-8F2F-45DD-848D-78414EB64EF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5D9744F5-58D9-4F41-B6F9-E7DB892624AC}"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96"/>
          <p:cNvGrpSpPr>
            <a:grpSpLocks/>
          </p:cNvGrpSpPr>
          <p:nvPr/>
        </p:nvGrpSpPr>
        <p:grpSpPr bwMode="auto">
          <a:xfrm>
            <a:off x="-119063" y="-104775"/>
            <a:ext cx="9394826" cy="7042150"/>
            <a:chOff x="-75" y="-66"/>
            <a:chExt cx="5918" cy="4436"/>
          </a:xfrm>
        </p:grpSpPr>
        <p:grpSp>
          <p:nvGrpSpPr>
            <p:cNvPr id="1032" name="Group 2"/>
            <p:cNvGrpSpPr>
              <a:grpSpLocks/>
            </p:cNvGrpSpPr>
            <p:nvPr/>
          </p:nvGrpSpPr>
          <p:grpSpPr bwMode="auto">
            <a:xfrm>
              <a:off x="-75" y="-66"/>
              <a:ext cx="5918" cy="4436"/>
              <a:chOff x="-78" y="-70"/>
              <a:chExt cx="5918" cy="4436"/>
            </a:xfrm>
          </p:grpSpPr>
          <p:grpSp>
            <p:nvGrpSpPr>
              <p:cNvPr id="1057" name="Group 3"/>
              <p:cNvGrpSpPr>
                <a:grpSpLocks/>
              </p:cNvGrpSpPr>
              <p:nvPr/>
            </p:nvGrpSpPr>
            <p:grpSpPr bwMode="auto">
              <a:xfrm>
                <a:off x="1373" y="2671"/>
                <a:ext cx="910" cy="818"/>
                <a:chOff x="1373" y="2671"/>
                <a:chExt cx="910" cy="818"/>
              </a:xfrm>
            </p:grpSpPr>
            <p:sp>
              <p:nvSpPr>
                <p:cNvPr id="22532"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3"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4"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35"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58" name="Group 8"/>
              <p:cNvGrpSpPr>
                <a:grpSpLocks/>
              </p:cNvGrpSpPr>
              <p:nvPr/>
            </p:nvGrpSpPr>
            <p:grpSpPr bwMode="auto">
              <a:xfrm>
                <a:off x="2100" y="2253"/>
                <a:ext cx="910" cy="818"/>
                <a:chOff x="1373" y="2671"/>
                <a:chExt cx="910" cy="818"/>
              </a:xfrm>
            </p:grpSpPr>
            <p:sp>
              <p:nvSpPr>
                <p:cNvPr id="22537"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8"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9"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0"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41"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2"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3"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4"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63" name="Group 17"/>
              <p:cNvGrpSpPr>
                <a:grpSpLocks/>
              </p:cNvGrpSpPr>
              <p:nvPr/>
            </p:nvGrpSpPr>
            <p:grpSpPr bwMode="auto">
              <a:xfrm>
                <a:off x="-29" y="3464"/>
                <a:ext cx="910" cy="818"/>
                <a:chOff x="1373" y="2671"/>
                <a:chExt cx="910" cy="818"/>
              </a:xfrm>
            </p:grpSpPr>
            <p:sp>
              <p:nvSpPr>
                <p:cNvPr id="22546"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7"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8"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9"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64" name="Group 22"/>
              <p:cNvGrpSpPr>
                <a:grpSpLocks/>
              </p:cNvGrpSpPr>
              <p:nvPr/>
            </p:nvGrpSpPr>
            <p:grpSpPr bwMode="auto">
              <a:xfrm>
                <a:off x="2784" y="1836"/>
                <a:ext cx="910" cy="818"/>
                <a:chOff x="1373" y="2671"/>
                <a:chExt cx="910" cy="818"/>
              </a:xfrm>
            </p:grpSpPr>
            <p:sp>
              <p:nvSpPr>
                <p:cNvPr id="22551"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2"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3"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54"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55"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6"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7"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58"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69" name="Group 31"/>
              <p:cNvGrpSpPr>
                <a:grpSpLocks/>
              </p:cNvGrpSpPr>
              <p:nvPr/>
            </p:nvGrpSpPr>
            <p:grpSpPr bwMode="auto">
              <a:xfrm>
                <a:off x="1658" y="1560"/>
                <a:ext cx="910" cy="818"/>
                <a:chOff x="1373" y="2671"/>
                <a:chExt cx="910" cy="818"/>
              </a:xfrm>
            </p:grpSpPr>
            <p:sp>
              <p:nvSpPr>
                <p:cNvPr id="22560"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1"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2"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63"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64"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5"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6"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67"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568"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9"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0"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71"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78" name="Group 44"/>
              <p:cNvGrpSpPr>
                <a:grpSpLocks/>
              </p:cNvGrpSpPr>
              <p:nvPr/>
            </p:nvGrpSpPr>
            <p:grpSpPr bwMode="auto">
              <a:xfrm>
                <a:off x="2342" y="1143"/>
                <a:ext cx="910" cy="818"/>
                <a:chOff x="1373" y="2671"/>
                <a:chExt cx="910" cy="818"/>
              </a:xfrm>
            </p:grpSpPr>
            <p:sp>
              <p:nvSpPr>
                <p:cNvPr id="22573"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4"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5"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76"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79" name="Group 49"/>
              <p:cNvGrpSpPr>
                <a:grpSpLocks/>
              </p:cNvGrpSpPr>
              <p:nvPr/>
            </p:nvGrpSpPr>
            <p:grpSpPr bwMode="auto">
              <a:xfrm>
                <a:off x="481" y="1235"/>
                <a:ext cx="910" cy="818"/>
                <a:chOff x="1373" y="2671"/>
                <a:chExt cx="910" cy="818"/>
              </a:xfrm>
            </p:grpSpPr>
            <p:sp>
              <p:nvSpPr>
                <p:cNvPr id="22578"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9"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0"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81"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80" name="Group 54"/>
              <p:cNvGrpSpPr>
                <a:grpSpLocks/>
              </p:cNvGrpSpPr>
              <p:nvPr/>
            </p:nvGrpSpPr>
            <p:grpSpPr bwMode="auto">
              <a:xfrm>
                <a:off x="1208" y="817"/>
                <a:ext cx="910" cy="818"/>
                <a:chOff x="1373" y="2671"/>
                <a:chExt cx="910" cy="818"/>
              </a:xfrm>
            </p:grpSpPr>
            <p:sp>
              <p:nvSpPr>
                <p:cNvPr id="22583"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4"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5"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86"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87"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8"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9"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0"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591"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2"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3"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4"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89" name="Group 67"/>
              <p:cNvGrpSpPr>
                <a:grpSpLocks/>
              </p:cNvGrpSpPr>
              <p:nvPr/>
            </p:nvGrpSpPr>
            <p:grpSpPr bwMode="auto">
              <a:xfrm>
                <a:off x="1892" y="400"/>
                <a:ext cx="910" cy="818"/>
                <a:chOff x="1373" y="2671"/>
                <a:chExt cx="910" cy="818"/>
              </a:xfrm>
            </p:grpSpPr>
            <p:sp>
              <p:nvSpPr>
                <p:cNvPr id="22596"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7"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8"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9"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00"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1"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2"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03"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04"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5"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6"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07"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08"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9"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0"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11"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2"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3"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4"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5"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6"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7"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8"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19"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20"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1"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2"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23"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24"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5"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6"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27"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18" name="Group 100"/>
              <p:cNvGrpSpPr>
                <a:grpSpLocks/>
              </p:cNvGrpSpPr>
              <p:nvPr/>
            </p:nvGrpSpPr>
            <p:grpSpPr bwMode="auto">
              <a:xfrm>
                <a:off x="3026" y="2638"/>
                <a:ext cx="910" cy="818"/>
                <a:chOff x="1373" y="2671"/>
                <a:chExt cx="910" cy="818"/>
              </a:xfrm>
            </p:grpSpPr>
            <p:sp>
              <p:nvSpPr>
                <p:cNvPr id="22629"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0"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1"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32"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33"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4"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5"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36"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37"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8"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125" name="Group 111"/>
              <p:cNvGrpSpPr>
                <a:grpSpLocks/>
              </p:cNvGrpSpPr>
              <p:nvPr/>
            </p:nvGrpSpPr>
            <p:grpSpPr bwMode="auto">
              <a:xfrm>
                <a:off x="2576" y="-9"/>
                <a:ext cx="910" cy="818"/>
                <a:chOff x="1373" y="2671"/>
                <a:chExt cx="910" cy="818"/>
              </a:xfrm>
            </p:grpSpPr>
            <p:sp>
              <p:nvSpPr>
                <p:cNvPr id="2264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4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6" name="Group 116"/>
              <p:cNvGrpSpPr>
                <a:grpSpLocks/>
              </p:cNvGrpSpPr>
              <p:nvPr/>
            </p:nvGrpSpPr>
            <p:grpSpPr bwMode="auto">
              <a:xfrm>
                <a:off x="3010" y="684"/>
                <a:ext cx="910" cy="818"/>
                <a:chOff x="1373" y="2671"/>
                <a:chExt cx="910" cy="818"/>
              </a:xfrm>
            </p:grpSpPr>
            <p:sp>
              <p:nvSpPr>
                <p:cNvPr id="22645"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6"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7"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48"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7" name="Group 121"/>
              <p:cNvGrpSpPr>
                <a:grpSpLocks/>
              </p:cNvGrpSpPr>
              <p:nvPr/>
            </p:nvGrpSpPr>
            <p:grpSpPr bwMode="auto">
              <a:xfrm>
                <a:off x="3477" y="1377"/>
                <a:ext cx="910" cy="818"/>
                <a:chOff x="1373" y="2671"/>
                <a:chExt cx="910" cy="818"/>
              </a:xfrm>
            </p:grpSpPr>
            <p:sp>
              <p:nvSpPr>
                <p:cNvPr id="22650"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1"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2"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53"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8" name="Group 126"/>
              <p:cNvGrpSpPr>
                <a:grpSpLocks/>
              </p:cNvGrpSpPr>
              <p:nvPr/>
            </p:nvGrpSpPr>
            <p:grpSpPr bwMode="auto">
              <a:xfrm>
                <a:off x="4178" y="943"/>
                <a:ext cx="910" cy="818"/>
                <a:chOff x="1373" y="2671"/>
                <a:chExt cx="910" cy="818"/>
              </a:xfrm>
            </p:grpSpPr>
            <p:sp>
              <p:nvSpPr>
                <p:cNvPr id="22655"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6"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7"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58"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59"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0"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1"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62"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63"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4"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5"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66"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67"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8"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9"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0"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71"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2"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3"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4"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45" name="Group 147"/>
              <p:cNvGrpSpPr>
                <a:grpSpLocks/>
              </p:cNvGrpSpPr>
              <p:nvPr/>
            </p:nvGrpSpPr>
            <p:grpSpPr bwMode="auto">
              <a:xfrm>
                <a:off x="4930" y="1978"/>
                <a:ext cx="910" cy="818"/>
                <a:chOff x="1373" y="2671"/>
                <a:chExt cx="910" cy="818"/>
              </a:xfrm>
            </p:grpSpPr>
            <p:sp>
              <p:nvSpPr>
                <p:cNvPr id="22676"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7"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8"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9"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80"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1"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2"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3"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84"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85"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152" name="Group 158"/>
              <p:cNvGrpSpPr>
                <a:grpSpLocks/>
              </p:cNvGrpSpPr>
              <p:nvPr/>
            </p:nvGrpSpPr>
            <p:grpSpPr bwMode="auto">
              <a:xfrm>
                <a:off x="4914" y="2763"/>
                <a:ext cx="910" cy="818"/>
                <a:chOff x="1373" y="2671"/>
                <a:chExt cx="910" cy="818"/>
              </a:xfrm>
            </p:grpSpPr>
            <p:sp>
              <p:nvSpPr>
                <p:cNvPr id="22687"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8"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9"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90"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91"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92"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93"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94"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33" name="Group 172"/>
            <p:cNvGrpSpPr>
              <a:grpSpLocks/>
            </p:cNvGrpSpPr>
            <p:nvPr/>
          </p:nvGrpSpPr>
          <p:grpSpPr bwMode="auto">
            <a:xfrm>
              <a:off x="202" y="1209"/>
              <a:ext cx="1145" cy="512"/>
              <a:chOff x="108" y="129"/>
              <a:chExt cx="1145" cy="512"/>
            </a:xfrm>
          </p:grpSpPr>
          <p:sp>
            <p:nvSpPr>
              <p:cNvPr id="22701"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2702"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nvGrpSpPr>
            <p:cNvPr id="1034" name="Group 195"/>
            <p:cNvGrpSpPr>
              <a:grpSpLocks/>
            </p:cNvGrpSpPr>
            <p:nvPr userDrawn="1"/>
          </p:nvGrpSpPr>
          <p:grpSpPr bwMode="auto">
            <a:xfrm>
              <a:off x="0" y="0"/>
              <a:ext cx="5762" cy="305"/>
              <a:chOff x="0" y="0"/>
              <a:chExt cx="5762" cy="305"/>
            </a:xfrm>
          </p:grpSpPr>
          <p:sp>
            <p:nvSpPr>
              <p:cNvPr id="22703" name="Freeform 175"/>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a:defRPr/>
                </a:pPr>
                <a:endParaRPr lang="tr-TR"/>
              </a:p>
            </p:txBody>
          </p:sp>
          <p:sp>
            <p:nvSpPr>
              <p:cNvPr id="22704" name="Freeform 176"/>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5" name="Freeform 177"/>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6" name="Freeform 178"/>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7" name="Freeform 179"/>
              <p:cNvSpPr>
                <a:spLocks/>
              </p:cNvSpPr>
              <p:nvPr/>
            </p:nvSpPr>
            <p:spPr bwMode="ltGray">
              <a:xfrm>
                <a:off x="1595" y="2"/>
                <a:ext cx="214" cy="86"/>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8" name="Freeform 180"/>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9" name="Freeform 181"/>
              <p:cNvSpPr>
                <a:spLocks/>
              </p:cNvSpPr>
              <p:nvPr/>
            </p:nvSpPr>
            <p:spPr bwMode="ltGray">
              <a:xfrm>
                <a:off x="1964" y="2"/>
                <a:ext cx="175" cy="29"/>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0" name="Freeform 182"/>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1" name="Freeform 183"/>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2" name="Freeform 184"/>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3" name="Freeform 185"/>
              <p:cNvSpPr>
                <a:spLocks/>
              </p:cNvSpPr>
              <p:nvPr/>
            </p:nvSpPr>
            <p:spPr bwMode="ltGray">
              <a:xfrm>
                <a:off x="3680" y="71"/>
                <a:ext cx="729"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4" name="Freeform 186"/>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5" name="Freeform 187"/>
              <p:cNvSpPr>
                <a:spLocks/>
              </p:cNvSpPr>
              <p:nvPr/>
            </p:nvSpPr>
            <p:spPr bwMode="ltGray">
              <a:xfrm>
                <a:off x="4602" y="2"/>
                <a:ext cx="264" cy="117"/>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6" name="Freeform 188"/>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7" name="Freeform 189"/>
              <p:cNvSpPr>
                <a:spLocks/>
              </p:cNvSpPr>
              <p:nvPr/>
            </p:nvSpPr>
            <p:spPr bwMode="ltGray">
              <a:xfrm>
                <a:off x="5074" y="2"/>
                <a:ext cx="203" cy="84"/>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8" name="Freeform 190"/>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9" name="Freeform 191"/>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a:defRPr/>
                </a:pPr>
                <a:endParaRPr lang="tr-TR"/>
              </a:p>
            </p:txBody>
          </p:sp>
        </p:grpSp>
        <p:grpSp>
          <p:nvGrpSpPr>
            <p:cNvPr id="1035" name="Group 192"/>
            <p:cNvGrpSpPr>
              <a:grpSpLocks/>
            </p:cNvGrpSpPr>
            <p:nvPr/>
          </p:nvGrpSpPr>
          <p:grpSpPr bwMode="auto">
            <a:xfrm flipH="1" flipV="1">
              <a:off x="4432" y="3543"/>
              <a:ext cx="1145" cy="512"/>
              <a:chOff x="204" y="225"/>
              <a:chExt cx="1145" cy="512"/>
            </a:xfrm>
          </p:grpSpPr>
          <p:sp>
            <p:nvSpPr>
              <p:cNvPr id="22721" name="Freeform 193"/>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2722" name="Freeform 194"/>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sp>
        <p:nvSpPr>
          <p:cNvPr id="1027" name="Rectangle 167"/>
          <p:cNvSpPr>
            <a:spLocks noGrp="1" noChangeArrowheads="1"/>
          </p:cNvSpPr>
          <p:nvPr>
            <p:ph type="title"/>
          </p:nvPr>
        </p:nvSpPr>
        <p:spPr bwMode="auto">
          <a:xfrm>
            <a:off x="685800" y="54292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t>Ana başlık stilini düzenlemek için tıklatın</a:t>
            </a:r>
          </a:p>
        </p:txBody>
      </p:sp>
      <p:sp>
        <p:nvSpPr>
          <p:cNvPr id="1028" name="Rectangle 168"/>
          <p:cNvSpPr>
            <a:spLocks noGrp="1" noChangeArrowheads="1"/>
          </p:cNvSpPr>
          <p:nvPr>
            <p:ph type="body" idx="1"/>
          </p:nvPr>
        </p:nvSpPr>
        <p:spPr bwMode="auto">
          <a:xfrm>
            <a:off x="685800" y="20812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22697" name="Rectangle 169"/>
          <p:cNvSpPr>
            <a:spLocks noGrp="1" noChangeArrowheads="1"/>
          </p:cNvSpPr>
          <p:nvPr>
            <p:ph type="dt" sz="half" idx="2"/>
          </p:nvPr>
        </p:nvSpPr>
        <p:spPr bwMode="auto">
          <a:xfrm>
            <a:off x="6858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400"/>
            </a:lvl1pPr>
          </a:lstStyle>
          <a:p>
            <a:pPr>
              <a:defRPr/>
            </a:pPr>
            <a:endParaRPr lang="tr-TR"/>
          </a:p>
        </p:txBody>
      </p:sp>
      <p:sp>
        <p:nvSpPr>
          <p:cNvPr id="22698" name="Rectangle 170"/>
          <p:cNvSpPr>
            <a:spLocks noGrp="1" noChangeArrowheads="1"/>
          </p:cNvSpPr>
          <p:nvPr>
            <p:ph type="ftr" sz="quarter" idx="3"/>
          </p:nvPr>
        </p:nvSpPr>
        <p:spPr bwMode="auto">
          <a:xfrm>
            <a:off x="3124200" y="63373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defRPr sz="1400"/>
            </a:lvl1pPr>
          </a:lstStyle>
          <a:p>
            <a:pPr>
              <a:defRPr/>
            </a:pPr>
            <a:endParaRPr lang="tr-TR"/>
          </a:p>
        </p:txBody>
      </p:sp>
      <p:sp>
        <p:nvSpPr>
          <p:cNvPr id="22699" name="Rectangle 171"/>
          <p:cNvSpPr>
            <a:spLocks noGrp="1" noChangeArrowheads="1"/>
          </p:cNvSpPr>
          <p:nvPr>
            <p:ph type="sldNum" sz="quarter" idx="4"/>
          </p:nvPr>
        </p:nvSpPr>
        <p:spPr bwMode="auto">
          <a:xfrm>
            <a:off x="65532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400"/>
            </a:lvl1pPr>
          </a:lstStyle>
          <a:p>
            <a:pPr>
              <a:defRPr/>
            </a:pPr>
            <a:fld id="{C14EE11B-5F4B-43D2-A936-C0A278F6147B}"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468" y="2492896"/>
            <a:ext cx="8785225" cy="1143000"/>
          </a:xfrm>
        </p:spPr>
        <p:txBody>
          <a:bodyPr/>
          <a:lstStyle/>
          <a:p>
            <a:pPr eaLnBrk="1" hangingPunct="1"/>
            <a:r>
              <a:rPr lang="tr-TR" sz="3600" b="1" dirty="0">
                <a:solidFill>
                  <a:srgbClr val="00B050"/>
                </a:solidFill>
                <a:latin typeface="Comic Sans MS" pitchFamily="66" charset="0"/>
              </a:rPr>
              <a:t>ÇOCUKLUK DÖNEMİNDE YARATICILIK VE SANAT EĞİTİMİ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İçerik Yer Tutucusu"/>
          <p:cNvSpPr>
            <a:spLocks noGrp="1"/>
          </p:cNvSpPr>
          <p:nvPr>
            <p:ph idx="1"/>
          </p:nvPr>
        </p:nvSpPr>
        <p:spPr/>
        <p:txBody>
          <a:bodyPr/>
          <a:lstStyle/>
          <a:p>
            <a:pPr algn="just"/>
            <a:r>
              <a:rPr lang="tr-TR"/>
              <a:t>Okul çağına ulaşıncaya kadar çocukların ıraksak düşünmesi genellikle ödüllendirilmektedir. </a:t>
            </a:r>
          </a:p>
          <a:p>
            <a:pPr algn="just"/>
            <a:r>
              <a:rPr lang="tr-TR"/>
              <a:t>Ancak okula gitme ve toplumsallaşma süreçleri başladığında düş gücü ve icat etme çoğu zaman pratik, kestirilebilir ve doğru olma uğruna engellenmektedir</a:t>
            </a:r>
          </a:p>
        </p:txBody>
      </p:sp>
      <p:sp>
        <p:nvSpPr>
          <p:cNvPr id="20483" name="1 Başlık"/>
          <p:cNvSpPr>
            <a:spLocks noGrp="1"/>
          </p:cNvSpPr>
          <p:nvPr>
            <p:ph type="title"/>
          </p:nvPr>
        </p:nvSpPr>
        <p:spPr/>
        <p:txBody>
          <a:bodyPr/>
          <a:lstStyle/>
          <a:p>
            <a:r>
              <a:rPr lang="tr-TR"/>
              <a:t>IRAKSAK DÜŞÜNME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720F15F-8B53-4857-877E-6BC6286986B9}"/>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8B5E7F20-62BE-4D96-B7A1-69BE192D6EB0}"/>
              </a:ext>
            </a:extLst>
          </p:cNvPr>
          <p:cNvSpPr>
            <a:spLocks noGrp="1"/>
          </p:cNvSpPr>
          <p:nvPr>
            <p:ph idx="1"/>
          </p:nvPr>
        </p:nvSpPr>
        <p:spPr/>
        <p:txBody>
          <a:bodyPr/>
          <a:lstStyle/>
          <a:p>
            <a:r>
              <a:rPr lang="tr-TR" sz="1600" dirty="0"/>
              <a:t>Argun, Y. (2004). Okul Öncesi Dönemde Yaratıcılık Ve Eğitimi. Ankara: Anı Yayınları.</a:t>
            </a:r>
          </a:p>
          <a:p>
            <a:r>
              <a:rPr lang="tr-TR" sz="1600" dirty="0" err="1"/>
              <a:t>Artut</a:t>
            </a:r>
            <a:r>
              <a:rPr lang="tr-TR" sz="1600" dirty="0"/>
              <a:t>, K. (2002). Sanat Eğitimi Kuramları ve Yöntemleri, Ankara: Anı Yayıncılık.</a:t>
            </a:r>
          </a:p>
          <a:p>
            <a:r>
              <a:rPr lang="tr-TR" sz="1600" dirty="0" err="1"/>
              <a:t>Artut</a:t>
            </a:r>
            <a:r>
              <a:rPr lang="tr-TR" sz="1600" dirty="0"/>
              <a:t>, K. (2010). Okul öncesinde resim eğitimi. Anı Yayıncılık.</a:t>
            </a:r>
          </a:p>
          <a:p>
            <a:r>
              <a:rPr lang="tr-TR" sz="1600" dirty="0" err="1"/>
              <a:t>Gizir</a:t>
            </a:r>
            <a:r>
              <a:rPr lang="tr-TR" sz="1600" dirty="0"/>
              <a:t>, Z. ve Köksal Akyol, A. (2013).  Yaratıcılık ve Geliştirilmesi. N. Aral, Deniz, Ü. ve A. Kan (Ed.),  Öğretmenlik Alan Bilgisi-Okul Öncesi Öğretmenliği, s.209-244, Ankara: Alan Bilgisi Yayınları.</a:t>
            </a:r>
          </a:p>
          <a:p>
            <a:r>
              <a:rPr lang="tr-TR" sz="1600" dirty="0"/>
              <a:t>Güleryüz, H. (2001). Eğitim Programlarının Dili Ve Yaratıcı Öğrenme. Ankara: </a:t>
            </a:r>
            <a:r>
              <a:rPr lang="tr-TR" sz="1600" dirty="0" err="1"/>
              <a:t>Pegem</a:t>
            </a:r>
            <a:r>
              <a:rPr lang="tr-TR" sz="1600" dirty="0"/>
              <a:t> A Yayıncılık.</a:t>
            </a:r>
          </a:p>
          <a:p>
            <a:r>
              <a:rPr lang="tr-TR" sz="1600" dirty="0" err="1"/>
              <a:t>Kehnemuyi</a:t>
            </a:r>
            <a:r>
              <a:rPr lang="tr-TR" sz="1600" dirty="0"/>
              <a:t>, Z. (2006). Çocuğun görsel sanat eğitimi. Yapı kredi yayınları.</a:t>
            </a:r>
          </a:p>
          <a:p>
            <a:r>
              <a:rPr lang="tr-TR" sz="1600" dirty="0"/>
              <a:t>Köksal Akyol, A. (2011).  Yaratıcılık ve Drama. İlköğretimde Drama (Ed. A. Köksal Akyol), 99-116,             İstanbul: Kriter Yayınları.</a:t>
            </a:r>
          </a:p>
          <a:p>
            <a:r>
              <a:rPr lang="tr-TR" sz="1600" dirty="0"/>
              <a:t>Sungur, N. (1997). Yaratıcı Düşünce (2. baskı). İstanbul: Evrim Yayınevi. </a:t>
            </a:r>
          </a:p>
          <a:p>
            <a:r>
              <a:rPr lang="tr-TR" sz="1600" dirty="0"/>
              <a:t>Yavuzer, H. (2003). Resimleriyle çocuk, resimleriyle çocuğu tanıma (10. Basım). İstanbul: Remzi Kitabevi.</a:t>
            </a:r>
          </a:p>
          <a:p>
            <a:r>
              <a:rPr lang="tr-TR" sz="1600" dirty="0"/>
              <a:t>Yılmaz, M. (2005). Görsel sanatlar eğitiminde uygulamalar:(175 uygulama biçimi ile). Gündüz Eğitim ve Yayıncılık.</a:t>
            </a:r>
          </a:p>
          <a:p>
            <a:endParaRPr lang="tr-TR" sz="1600" dirty="0"/>
          </a:p>
        </p:txBody>
      </p:sp>
    </p:spTree>
    <p:extLst>
      <p:ext uri="{BB962C8B-B14F-4D97-AF65-F5344CB8AC3E}">
        <p14:creationId xmlns:p14="http://schemas.microsoft.com/office/powerpoint/2010/main" val="266944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p:cNvSpPr>
            <a:spLocks noGrp="1"/>
          </p:cNvSpPr>
          <p:nvPr>
            <p:ph type="title"/>
          </p:nvPr>
        </p:nvSpPr>
        <p:spPr>
          <a:xfrm>
            <a:off x="323528" y="764704"/>
            <a:ext cx="8568952" cy="1143000"/>
          </a:xfrm>
        </p:spPr>
        <p:txBody>
          <a:bodyPr/>
          <a:lstStyle/>
          <a:p>
            <a:r>
              <a:rPr lang="tr-TR" sz="3200" b="1" dirty="0"/>
              <a:t>YARATICILIK VE YARATICI DÜŞÜNME</a:t>
            </a:r>
            <a:br>
              <a:rPr lang="tr-TR" sz="3200" dirty="0"/>
            </a:br>
            <a:endParaRPr lang="tr-TR" sz="3200" dirty="0"/>
          </a:p>
        </p:txBody>
      </p:sp>
      <p:sp>
        <p:nvSpPr>
          <p:cNvPr id="11267" name="2 İçerik Yer Tutucusu"/>
          <p:cNvSpPr>
            <a:spLocks noGrp="1"/>
          </p:cNvSpPr>
          <p:nvPr>
            <p:ph idx="1"/>
          </p:nvPr>
        </p:nvSpPr>
        <p:spPr>
          <a:xfrm>
            <a:off x="685800" y="2564903"/>
            <a:ext cx="7772400" cy="3631109"/>
          </a:xfrm>
        </p:spPr>
        <p:txBody>
          <a:bodyPr/>
          <a:lstStyle/>
          <a:p>
            <a:r>
              <a:rPr lang="tr-TR" dirty="0"/>
              <a:t>Yaratıcılık ve yaratıcı düşünme   </a:t>
            </a:r>
          </a:p>
          <a:p>
            <a:pPr>
              <a:buFontTx/>
              <a:buNone/>
            </a:pPr>
            <a:r>
              <a:rPr lang="tr-TR" dirty="0"/>
              <a:t>    kavramları aynı anlama gel</a:t>
            </a:r>
            <a:r>
              <a:rPr lang="tr-TR" dirty="0">
                <a:solidFill>
                  <a:srgbClr val="C00000"/>
                </a:solidFill>
              </a:rPr>
              <a:t>meme</a:t>
            </a:r>
            <a:r>
              <a:rPr lang="tr-TR" dirty="0"/>
              <a:t>sine rağmen birbiri yerine kullanılmaktadır.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İçerik Yer Tutucusu"/>
          <p:cNvSpPr>
            <a:spLocks noGrp="1"/>
          </p:cNvSpPr>
          <p:nvPr>
            <p:ph idx="1"/>
          </p:nvPr>
        </p:nvSpPr>
        <p:spPr/>
        <p:txBody>
          <a:bodyPr/>
          <a:lstStyle/>
          <a:p>
            <a:pPr algn="just"/>
            <a:r>
              <a:rPr lang="tr-TR" dirty="0">
                <a:solidFill>
                  <a:schemeClr val="accent4"/>
                </a:solidFill>
              </a:rPr>
              <a:t>Yaratıcılık hem zihinsel hem de performansa dayalı etkinlikleri, yaratıcı düşünme ise daha çok zihinsel etkinlikleri çağrıştırmaktadır.</a:t>
            </a:r>
          </a:p>
          <a:p>
            <a:pPr algn="just"/>
            <a:r>
              <a:rPr lang="tr-TR" dirty="0">
                <a:solidFill>
                  <a:schemeClr val="accent4"/>
                </a:solidFill>
              </a:rPr>
              <a:t>Yaratıcı düşünme genelde özgür ve demokratik ortamlarda ortaya çıkmaktadır. </a:t>
            </a:r>
          </a:p>
        </p:txBody>
      </p:sp>
      <p:sp>
        <p:nvSpPr>
          <p:cNvPr id="4" name="1 Başlık"/>
          <p:cNvSpPr>
            <a:spLocks noGrp="1"/>
          </p:cNvSpPr>
          <p:nvPr>
            <p:ph type="title"/>
          </p:nvPr>
        </p:nvSpPr>
        <p:spPr>
          <a:xfrm>
            <a:off x="323528" y="764704"/>
            <a:ext cx="8568952" cy="1143000"/>
          </a:xfrm>
        </p:spPr>
        <p:txBody>
          <a:bodyPr/>
          <a:lstStyle/>
          <a:p>
            <a:r>
              <a:rPr lang="tr-TR" sz="3200" b="1" dirty="0"/>
              <a:t>YARATICILIK VE YARATICI DÜŞÜNME</a:t>
            </a:r>
            <a:br>
              <a:rPr lang="tr-TR" sz="3200" dirty="0"/>
            </a:br>
            <a:endParaRPr lang="tr-TR"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defRPr/>
            </a:pPr>
            <a:r>
              <a:rPr lang="tr-TR" dirty="0">
                <a:solidFill>
                  <a:srgbClr val="C00000"/>
                </a:solidFill>
              </a:rPr>
              <a:t>Yaratıcılık;</a:t>
            </a:r>
            <a:r>
              <a:rPr lang="tr-TR" dirty="0">
                <a:solidFill>
                  <a:srgbClr val="005024"/>
                </a:solidFill>
              </a:rPr>
              <a:t> </a:t>
            </a:r>
            <a:r>
              <a:rPr lang="tr-TR" dirty="0">
                <a:solidFill>
                  <a:srgbClr val="005024"/>
                </a:solidFill>
                <a:ea typeface="+mn-ea"/>
                <a:cs typeface="+mn-cs"/>
              </a:rPr>
              <a:t>gündelik yaş</a:t>
            </a:r>
            <a:r>
              <a:rPr lang="tr-TR" dirty="0">
                <a:ea typeface="+mn-ea"/>
                <a:cs typeface="+mn-cs"/>
              </a:rPr>
              <a:t>amdan bilimsel çalışmalara dek uzanan, sanat dünyasında başyapıtların ortaya çıkmasına neden olan süreçler bütünü ayrıca tutum, davranış ve düşünce biçimidir </a:t>
            </a:r>
            <a:endParaRPr lang="tr-TR" dirty="0"/>
          </a:p>
        </p:txBody>
      </p:sp>
      <p:sp>
        <p:nvSpPr>
          <p:cNvPr id="4" name="1 Başlık"/>
          <p:cNvSpPr>
            <a:spLocks noGrp="1"/>
          </p:cNvSpPr>
          <p:nvPr>
            <p:ph type="title"/>
          </p:nvPr>
        </p:nvSpPr>
        <p:spPr>
          <a:xfrm>
            <a:off x="323528" y="764704"/>
            <a:ext cx="8568952" cy="1143000"/>
          </a:xfrm>
        </p:spPr>
        <p:txBody>
          <a:bodyPr/>
          <a:lstStyle/>
          <a:p>
            <a:r>
              <a:rPr lang="tr-TR" sz="3200" b="1" dirty="0"/>
              <a:t>YARATICILIK VE YARATICI DÜŞÜNME</a:t>
            </a:r>
            <a:br>
              <a:rPr lang="tr-TR" sz="3200" dirty="0"/>
            </a:br>
            <a:endParaRPr lang="tr-T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2 İçerik Yer Tutucusu"/>
          <p:cNvSpPr>
            <a:spLocks noGrp="1"/>
          </p:cNvSpPr>
          <p:nvPr>
            <p:ph idx="1"/>
          </p:nvPr>
        </p:nvSpPr>
        <p:spPr/>
        <p:txBody>
          <a:bodyPr/>
          <a:lstStyle/>
          <a:p>
            <a:pPr marL="0" indent="0" algn="just">
              <a:buNone/>
            </a:pPr>
            <a:r>
              <a:rPr lang="tr-TR" dirty="0"/>
              <a:t>Yaratıcılık yeni düşüncelere götürür ve yeni yoktan var etmek anlamında düşünülmemelidir. </a:t>
            </a:r>
          </a:p>
          <a:p>
            <a:pPr marL="0" indent="0" algn="just">
              <a:buNone/>
            </a:pPr>
            <a:r>
              <a:rPr lang="tr-TR" dirty="0"/>
              <a:t>Yeni bir düşünce çoğu zaman; bilinen düşüncelerin bir bütünüdür ya da eski bir düşüncenin yeni bir çerçeve ya da şekle sokulmuş halidir ve eski düşünceleri yeni bir şekle sokmadır.</a:t>
            </a:r>
          </a:p>
        </p:txBody>
      </p:sp>
      <p:sp>
        <p:nvSpPr>
          <p:cNvPr id="4" name="1 Başlık"/>
          <p:cNvSpPr>
            <a:spLocks noGrp="1"/>
          </p:cNvSpPr>
          <p:nvPr>
            <p:ph type="title"/>
          </p:nvPr>
        </p:nvSpPr>
        <p:spPr>
          <a:xfrm>
            <a:off x="323528" y="764704"/>
            <a:ext cx="8568952" cy="1143000"/>
          </a:xfrm>
        </p:spPr>
        <p:txBody>
          <a:bodyPr/>
          <a:lstStyle/>
          <a:p>
            <a:r>
              <a:rPr lang="tr-TR" sz="3200" b="1" dirty="0"/>
              <a:t>YARATICILIK VE YARATICI DÜŞÜNME</a:t>
            </a:r>
            <a:br>
              <a:rPr lang="tr-TR" sz="3200" dirty="0"/>
            </a:br>
            <a:endParaRPr lang="tr-T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2 İçerik Yer Tutucusu"/>
          <p:cNvSpPr>
            <a:spLocks noGrp="1"/>
          </p:cNvSpPr>
          <p:nvPr>
            <p:ph idx="1"/>
          </p:nvPr>
        </p:nvSpPr>
        <p:spPr/>
        <p:txBody>
          <a:bodyPr/>
          <a:lstStyle/>
          <a:p>
            <a:pPr marL="0" indent="0" algn="just">
              <a:buNone/>
            </a:pPr>
            <a:r>
              <a:rPr lang="tr-TR" dirty="0"/>
              <a:t>Yaratıcılık ve yaratıcı düşünme ile ilgili tanımlar incelendiğinde ortak olarak kullanılan kavramın </a:t>
            </a:r>
            <a:r>
              <a:rPr lang="tr-TR" dirty="0">
                <a:solidFill>
                  <a:srgbClr val="404040"/>
                </a:solidFill>
              </a:rPr>
              <a:t>“yeni” ya da “yenilik” </a:t>
            </a:r>
            <a:r>
              <a:rPr lang="tr-TR" dirty="0"/>
              <a:t>özelliği dikkati çekmektedir. </a:t>
            </a:r>
          </a:p>
        </p:txBody>
      </p:sp>
      <p:sp>
        <p:nvSpPr>
          <p:cNvPr id="4" name="1 Başlık"/>
          <p:cNvSpPr>
            <a:spLocks noGrp="1"/>
          </p:cNvSpPr>
          <p:nvPr>
            <p:ph type="title"/>
          </p:nvPr>
        </p:nvSpPr>
        <p:spPr>
          <a:xfrm>
            <a:off x="323528" y="764704"/>
            <a:ext cx="8568952" cy="1143000"/>
          </a:xfrm>
        </p:spPr>
        <p:txBody>
          <a:bodyPr/>
          <a:lstStyle/>
          <a:p>
            <a:r>
              <a:rPr lang="tr-TR" sz="3200" b="1" dirty="0"/>
              <a:t>YARATICILIK VE YARATICI DÜŞÜNME</a:t>
            </a:r>
            <a:br>
              <a:rPr lang="tr-TR" sz="3200" dirty="0"/>
            </a:br>
            <a:endParaRPr lang="tr-T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2 İçerik Yer Tutucusu"/>
          <p:cNvSpPr>
            <a:spLocks noGrp="1"/>
          </p:cNvSpPr>
          <p:nvPr>
            <p:ph idx="1"/>
          </p:nvPr>
        </p:nvSpPr>
        <p:spPr>
          <a:xfrm>
            <a:off x="395536" y="1196752"/>
            <a:ext cx="7848872" cy="3816424"/>
          </a:xfrm>
        </p:spPr>
        <p:txBody>
          <a:bodyPr/>
          <a:lstStyle/>
          <a:p>
            <a:pPr algn="just">
              <a:buNone/>
            </a:pPr>
            <a:r>
              <a:rPr lang="tr-TR" sz="2800" dirty="0" err="1"/>
              <a:t>Torrance</a:t>
            </a:r>
            <a:r>
              <a:rPr lang="tr-TR" sz="2800" dirty="0"/>
              <a:t> </a:t>
            </a:r>
            <a:r>
              <a:rPr lang="tr-TR" sz="2800" dirty="0">
                <a:solidFill>
                  <a:srgbClr val="404040"/>
                </a:solidFill>
              </a:rPr>
              <a:t>yaratıcılığı; </a:t>
            </a:r>
            <a:r>
              <a:rPr lang="tr-TR" sz="2800" dirty="0">
                <a:solidFill>
                  <a:srgbClr val="004620"/>
                </a:solidFill>
              </a:rPr>
              <a:t>Sorunlara, bozukluklara, bilgi eksikliğine, kayıp öğelere, uyumsuzluğa karşı duyarlı olma; güçlüğü tanımlama, çözüm arama,  tahminlerde bulunma ya da eksikliklere ilişkin denenceler geliştirme, bu </a:t>
            </a:r>
            <a:r>
              <a:rPr lang="tr-TR" sz="2800" dirty="0" err="1">
                <a:solidFill>
                  <a:srgbClr val="004620"/>
                </a:solidFill>
              </a:rPr>
              <a:t>denenceleri</a:t>
            </a:r>
            <a:r>
              <a:rPr lang="tr-TR" sz="2800" dirty="0">
                <a:solidFill>
                  <a:srgbClr val="004620"/>
                </a:solidFill>
              </a:rPr>
              <a:t> değiştirme ya da yeniden sınama, daha sonra da sonucu ortaya koyma sürecini içeren bilişsel bir yetenek” </a:t>
            </a:r>
            <a:r>
              <a:rPr lang="tr-TR" sz="2800" dirty="0"/>
              <a:t>olarak tanımlamıştır </a:t>
            </a:r>
          </a:p>
        </p:txBody>
      </p:sp>
      <p:sp>
        <p:nvSpPr>
          <p:cNvPr id="4" name="1 Başlık"/>
          <p:cNvSpPr>
            <a:spLocks noGrp="1"/>
          </p:cNvSpPr>
          <p:nvPr>
            <p:ph type="title"/>
          </p:nvPr>
        </p:nvSpPr>
        <p:spPr>
          <a:xfrm>
            <a:off x="251520" y="0"/>
            <a:ext cx="8568952" cy="1143000"/>
          </a:xfrm>
        </p:spPr>
        <p:txBody>
          <a:bodyPr/>
          <a:lstStyle/>
          <a:p>
            <a:r>
              <a:rPr lang="tr-TR" sz="3200" b="1" dirty="0"/>
              <a:t>YARATICILIK</a:t>
            </a:r>
            <a:endParaRPr lang="tr-T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p:txBody>
          <a:bodyPr/>
          <a:lstStyle/>
          <a:p>
            <a:r>
              <a:rPr lang="tr-TR"/>
              <a:t>YAKINSAK DÜŞÜNME</a:t>
            </a:r>
          </a:p>
        </p:txBody>
      </p:sp>
      <p:sp>
        <p:nvSpPr>
          <p:cNvPr id="18435" name="2 İçerik Yer Tutucusu"/>
          <p:cNvSpPr>
            <a:spLocks noGrp="1"/>
          </p:cNvSpPr>
          <p:nvPr>
            <p:ph idx="1"/>
          </p:nvPr>
        </p:nvSpPr>
        <p:spPr>
          <a:xfrm>
            <a:off x="395288" y="1700213"/>
            <a:ext cx="8280400" cy="4752975"/>
          </a:xfrm>
        </p:spPr>
        <p:txBody>
          <a:bodyPr/>
          <a:lstStyle/>
          <a:p>
            <a:pPr marL="0" indent="0" algn="just">
              <a:buNone/>
            </a:pPr>
            <a:r>
              <a:rPr lang="tr-TR" dirty="0"/>
              <a:t>Yakınsak düşünme beklenen, belirli yanıtlara yöneliktir. Yakınsak düşünce sahibi olan kişi, alışılagelmiş yollar izler, bilgisine ve hazır bilgiye dayanarak cevaplar verir. Bu durumda yeni buluş ya da değişiklik söz konusu olmadığı için kişi daha önceden öğrenmiş olduğu kalıplardan yararlanır.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p:cNvSpPr>
          <p:nvPr>
            <p:ph type="title"/>
          </p:nvPr>
        </p:nvSpPr>
        <p:spPr/>
        <p:txBody>
          <a:bodyPr/>
          <a:lstStyle/>
          <a:p>
            <a:r>
              <a:rPr lang="tr-TR"/>
              <a:t>IRAKSAK DÜŞÜNME</a:t>
            </a:r>
          </a:p>
        </p:txBody>
      </p:sp>
      <p:sp>
        <p:nvSpPr>
          <p:cNvPr id="19459" name="2 İçerik Yer Tutucusu"/>
          <p:cNvSpPr>
            <a:spLocks noGrp="1"/>
          </p:cNvSpPr>
          <p:nvPr>
            <p:ph idx="1"/>
          </p:nvPr>
        </p:nvSpPr>
        <p:spPr>
          <a:xfrm>
            <a:off x="323850" y="1557338"/>
            <a:ext cx="8496300" cy="4967287"/>
          </a:xfrm>
        </p:spPr>
        <p:txBody>
          <a:bodyPr/>
          <a:lstStyle/>
          <a:p>
            <a:pPr marL="0" indent="0" algn="just">
              <a:buNone/>
            </a:pPr>
            <a:r>
              <a:rPr lang="tr-TR" dirty="0"/>
              <a:t>Iraksak düşünce, alışılagelmemiş düşünceleri kapsadığından yaratıcılık ile doğrudan ilgilidir. Yaratıcılık; akıcılık, esneklik ve özgünlük içeren bir süreçtir ve yaratıcılığın kaynağı ıraksak düşünmedir. Iraksak düşünce, mevcut bilgileri kullanarak yeni bilgiler üretebilme yeteneğidir. </a:t>
            </a:r>
          </a:p>
        </p:txBody>
      </p:sp>
    </p:spTree>
  </p:cSld>
  <p:clrMapOvr>
    <a:masterClrMapping/>
  </p:clrMapOvr>
</p:sld>
</file>

<file path=ppt/theme/theme1.xml><?xml version="1.0" encoding="utf-8"?>
<a:theme xmlns:a="http://schemas.openxmlformats.org/drawingml/2006/main" name="Şiirsel tasarım şablonu">
  <a:themeElements>
    <a:clrScheme name="Şiirsel tasarım şablonu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fontScheme name="Şiirsel tasarım şablonu">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Şiirsel tasarım şablonu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clrMap bg1="lt1" tx1="dk1" bg2="lt2" tx2="dk2" accent1="accent1" accent2="accent2" accent3="accent3" accent4="accent4" accent5="accent5" accent6="accent6" hlink="hlink" folHlink="folHlink"/>
    </a:extraClrScheme>
    <a:extraClrScheme>
      <a:clrScheme name="Şiirsel tasarım şablonu 2">
        <a:dk1>
          <a:srgbClr val="501900"/>
        </a:dk1>
        <a:lt1>
          <a:srgbClr val="FFFFFF"/>
        </a:lt1>
        <a:dk2>
          <a:srgbClr val="800000"/>
        </a:dk2>
        <a:lt2>
          <a:srgbClr val="BE9768"/>
        </a:lt2>
        <a:accent1>
          <a:srgbClr val="A3C8D5"/>
        </a:accent1>
        <a:accent2>
          <a:srgbClr val="9C74B4"/>
        </a:accent2>
        <a:accent3>
          <a:srgbClr val="FFFFFF"/>
        </a:accent3>
        <a:accent4>
          <a:srgbClr val="431400"/>
        </a:accent4>
        <a:accent5>
          <a:srgbClr val="CEE0E7"/>
        </a:accent5>
        <a:accent6>
          <a:srgbClr val="8D68A3"/>
        </a:accent6>
        <a:hlink>
          <a:srgbClr val="D0BE92"/>
        </a:hlink>
        <a:folHlink>
          <a:srgbClr val="FDF5CF"/>
        </a:folHlink>
      </a:clrScheme>
      <a:clrMap bg1="lt1" tx1="dk1" bg2="lt2" tx2="dk2" accent1="accent1" accent2="accent2" accent3="accent3" accent4="accent4" accent5="accent5" accent6="accent6" hlink="hlink" folHlink="folHlink"/>
    </a:extraClrScheme>
    <a:extraClrScheme>
      <a:clrScheme name="Şiirsel tasarım şablonu 3">
        <a:dk1>
          <a:srgbClr val="000000"/>
        </a:dk1>
        <a:lt1>
          <a:srgbClr val="FFFFFF"/>
        </a:lt1>
        <a:dk2>
          <a:srgbClr val="000000"/>
        </a:dk2>
        <a:lt2>
          <a:srgbClr val="C0C0C0"/>
        </a:lt2>
        <a:accent1>
          <a:srgbClr val="B2B2B2"/>
        </a:accent1>
        <a:accent2>
          <a:srgbClr val="808080"/>
        </a:accent2>
        <a:accent3>
          <a:srgbClr val="FFFFFF"/>
        </a:accent3>
        <a:accent4>
          <a:srgbClr val="000000"/>
        </a:accent4>
        <a:accent5>
          <a:srgbClr val="D5D5D5"/>
        </a:accent5>
        <a:accent6>
          <a:srgbClr val="737373"/>
        </a:accent6>
        <a:hlink>
          <a:srgbClr val="DDDDDD"/>
        </a:hlink>
        <a:folHlink>
          <a:srgbClr val="F8F8F8"/>
        </a:folHlink>
      </a:clrScheme>
      <a:clrMap bg1="lt1" tx1="dk1" bg2="lt2" tx2="dk2" accent1="accent1" accent2="accent2" accent3="accent3" accent4="accent4" accent5="accent5" accent6="accent6" hlink="hlink" folHlink="folHlink"/>
    </a:extraClrScheme>
    <a:extraClrScheme>
      <a:clrScheme name="Şiirsel tasarım şablonu 4">
        <a:dk1>
          <a:srgbClr val="855F53"/>
        </a:dk1>
        <a:lt1>
          <a:srgbClr val="FFFFFF"/>
        </a:lt1>
        <a:dk2>
          <a:srgbClr val="8E7562"/>
        </a:dk2>
        <a:lt2>
          <a:srgbClr val="FFF7CD"/>
        </a:lt2>
        <a:accent1>
          <a:srgbClr val="9DA680"/>
        </a:accent1>
        <a:accent2>
          <a:srgbClr val="B0C5DC"/>
        </a:accent2>
        <a:accent3>
          <a:srgbClr val="C6BDB7"/>
        </a:accent3>
        <a:accent4>
          <a:srgbClr val="DADADA"/>
        </a:accent4>
        <a:accent5>
          <a:srgbClr val="CCD0C0"/>
        </a:accent5>
        <a:accent6>
          <a:srgbClr val="9FB2C7"/>
        </a:accent6>
        <a:hlink>
          <a:srgbClr val="8B6459"/>
        </a:hlink>
        <a:folHlink>
          <a:srgbClr val="9F816F"/>
        </a:folHlink>
      </a:clrScheme>
      <a:clrMap bg1="dk2" tx1="lt1" bg2="dk1" tx2="lt2" accent1="accent1" accent2="accent2" accent3="accent3" accent4="accent4" accent5="accent5" accent6="accent6" hlink="hlink" folHlink="folHlink"/>
    </a:extraClrScheme>
    <a:extraClrScheme>
      <a:clrScheme name="Şiirsel tasarım şablonu 5">
        <a:dk1>
          <a:srgbClr val="000000"/>
        </a:dk1>
        <a:lt1>
          <a:srgbClr val="89B7C5"/>
        </a:lt1>
        <a:dk2>
          <a:srgbClr val="FFFFFF"/>
        </a:dk2>
        <a:lt2>
          <a:srgbClr val="4898A0"/>
        </a:lt2>
        <a:accent1>
          <a:srgbClr val="A3C8D5"/>
        </a:accent1>
        <a:accent2>
          <a:srgbClr val="AE98BA"/>
        </a:accent2>
        <a:accent3>
          <a:srgbClr val="C4D8DF"/>
        </a:accent3>
        <a:accent4>
          <a:srgbClr val="000000"/>
        </a:accent4>
        <a:accent5>
          <a:srgbClr val="CEE0E7"/>
        </a:accent5>
        <a:accent6>
          <a:srgbClr val="9D89A8"/>
        </a:accent6>
        <a:hlink>
          <a:srgbClr val="AECCD6"/>
        </a:hlink>
        <a:folHlink>
          <a:srgbClr val="78ACBC"/>
        </a:folHlink>
      </a:clrScheme>
      <a:clrMap bg1="lt1" tx1="dk1" bg2="lt2" tx2="dk2" accent1="accent1" accent2="accent2" accent3="accent3" accent4="accent4" accent5="accent5" accent6="accent6" hlink="hlink" folHlink="folHlink"/>
    </a:extraClrScheme>
    <a:extraClrScheme>
      <a:clrScheme name="Şiirsel tasarım şablonu 6">
        <a:dk1>
          <a:srgbClr val="49514B"/>
        </a:dk1>
        <a:lt1>
          <a:srgbClr val="F1FAEE"/>
        </a:lt1>
        <a:dk2>
          <a:srgbClr val="846197"/>
        </a:dk2>
        <a:lt2>
          <a:srgbClr val="C2BEA8"/>
        </a:lt2>
        <a:accent1>
          <a:srgbClr val="A3C8D5"/>
        </a:accent1>
        <a:accent2>
          <a:srgbClr val="D4A4C3"/>
        </a:accent2>
        <a:accent3>
          <a:srgbClr val="F7FCF5"/>
        </a:accent3>
        <a:accent4>
          <a:srgbClr val="3D443F"/>
        </a:accent4>
        <a:accent5>
          <a:srgbClr val="CEE0E7"/>
        </a:accent5>
        <a:accent6>
          <a:srgbClr val="C094B0"/>
        </a:accent6>
        <a:hlink>
          <a:srgbClr val="CBCE94"/>
        </a:hlink>
        <a:folHlink>
          <a:srgbClr val="EBF6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Şiirsel tasarım şablonu</Template>
  <TotalTime>1068</TotalTime>
  <Words>574</Words>
  <Application>Microsoft Office PowerPoint</Application>
  <PresentationFormat>Ekran Gösterisi (4:3)</PresentationFormat>
  <Paragraphs>34</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Calibri</vt:lpstr>
      <vt:lpstr>Comic Sans MS</vt:lpstr>
      <vt:lpstr>Times New Roman</vt:lpstr>
      <vt:lpstr>Şiirsel tasarım şablonu</vt:lpstr>
      <vt:lpstr>ÇOCUKLUK DÖNEMİNDE YARATICILIK VE SANAT EĞİTİMİ</vt:lpstr>
      <vt:lpstr>YARATICILIK VE YARATICI DÜŞÜNME </vt:lpstr>
      <vt:lpstr>YARATICILIK VE YARATICI DÜŞÜNME </vt:lpstr>
      <vt:lpstr>YARATICILIK VE YARATICI DÜŞÜNME </vt:lpstr>
      <vt:lpstr>YARATICILIK VE YARATICI DÜŞÜNME </vt:lpstr>
      <vt:lpstr>YARATICILIK VE YARATICI DÜŞÜNME </vt:lpstr>
      <vt:lpstr>YARATICILIK</vt:lpstr>
      <vt:lpstr>YAKINSAK DÜŞÜNME</vt:lpstr>
      <vt:lpstr>IRAKSAK DÜŞÜNME</vt:lpstr>
      <vt:lpstr>IRAKSAK DÜŞÜNME</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kullanici</dc:creator>
  <cp:lastModifiedBy>Emin Demir</cp:lastModifiedBy>
  <cp:revision>50</cp:revision>
  <dcterms:created xsi:type="dcterms:W3CDTF">2009-04-17T20:58:37Z</dcterms:created>
  <dcterms:modified xsi:type="dcterms:W3CDTF">2020-05-04T20:21:24Z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TC010690541055</vt:lpwstr>
  </property>
</Properties>
</file>